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2" r:id="rId3"/>
    <p:sldId id="280" r:id="rId4"/>
    <p:sldId id="27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00699"/>
            <a:ext cx="8424936" cy="5472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рекомендациям МНВО РК и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Во всех образовательных программах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откорректированы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с формированием ценностей инклюзии (ГОСО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редакции Министра науки и высшего образования РК от 04.03.2025 №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90) </a:t>
            </a:r>
            <a:endParaRPr lang="ru-RU"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Для получения дополнительных компетенций по образовательным программам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ГОП В005 – Подготовка учителей физической культуры (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6В01401 – Физическая культура и спорт,  6В01403 – Адаптивная физическая культура и спорт, 6В01404 – Фитнес и рекреация)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две программы 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микроквалификации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(ГОСО, Концепция развития высшего образования и науки РК на 2023-2029 гг. п. 39 и Закон РК «О профессиональных квалификациях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Судья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спорту (греко-римская, вольная и женская борьба)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спортивных судей, обладающих знаниями и навыками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соревновательной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методами судейской практики, правил соревнований, организации и проведения соревнований по греко-римской, вольной и женской борьбе. </a:t>
            </a:r>
            <a:r>
              <a:rPr lang="ru-RU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Микроквалификация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подготовку специалистов,  обладающих необходимыми знаниями и навыками для судейства соревнований по различным стилям борьбы (греко-римская, вольная и женская борьба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рассчитана для студентов 2-3 курсов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 по футболу категории </a:t>
            </a:r>
            <a:r>
              <a:rPr lang="en-US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UEFA C</a:t>
            </a:r>
            <a:r>
              <a:rPr lang="en-US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 получению категории «UEFA C»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даёт право тренировать детские и любительские команды в рамках детско-юношеского (до 12 лет) и любительского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футбола. Такая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 ориентирована на современные требования развития футбола и подготовки тренеров, работающих на уровне массового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футбола</a:t>
            </a: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дает дополнительные преимущества при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футбольных  организациях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9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424936" cy="518457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рекомендациям МНВО РК и </a:t>
            </a:r>
            <a:r>
              <a:rPr lang="ru-RU" sz="1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образовательные программы  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ГОП В005 – Подготовка учителей физической культуры (6В01401 – Физическая культура и спорт,  6В01403 – Адаптивная физическая культура и спорт, 6В01404 – Фитнес и рекреация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будут добавлен</a:t>
            </a:r>
            <a:r>
              <a:rPr lang="kk-KZ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Спортивная аналитика: от учебно-тренировочного процесса до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у студентов целостное представление о спортивной аналитике, как инструменте управления учебно-тренировочным и соревновательным процессами, а также развить компетенции в применении современных аналитических и цифровых методов для поддержки принятия решений в профессиональной спортивной среде.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Квалификация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Спортивный аналитик </a:t>
            </a:r>
            <a:endParaRPr lang="ru-RU" sz="13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Стратегия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аналитика в спортивных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играх 4 семестр, 3 кредита (ПД КВ); 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Аналитика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цифровые технологии в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спорте 5 семестр, 5 кредитов (ПД КВ); 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Конгруэнтность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учебно-тренировочного процесса в спортивных играх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семестр, 4 кредита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(ПД КВ);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Управление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стратегической конвергенции в спортивных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играх 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семестр, 4 кредита </a:t>
            </a:r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(ПД КВ</a:t>
            </a: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-RU" sz="1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ИТОГО: 16 кредитов.</a:t>
            </a:r>
            <a:endParaRPr lang="ru-RU" sz="1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7945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04056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и дополнения, которые вошли в учебные планы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рекомендациям МНВО РК и </a:t>
            </a:r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образовательной программе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ГОП В005 – Подготовка учителей физической культуры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6B01405 - 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Подготовка учителя физической культуры и тренера по конным видам спорта пересмотрены и заменены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 дисциплины (на основании рекомендаций Общественного фонда «Казахская Академия конного спорта»:  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Дисциплина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Национальные конные виды спорта» (5 кр.) заменена на дисциплину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Основы анатомии и биомеханика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лошади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(5 кр)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(ПД ВК);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2) Дисциплина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Кокпар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 методикой преподавания» (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 кр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заменена на дисциплину «Олимпийские виды конного спорта» (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 кр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(ПД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ВК);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3)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Дисциплина «Организация конно-спортивного досуга»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(3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кр) заменена на дисциплину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Организация конно-спортивного досуга 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туризма»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(3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кр)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(ПД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КВ);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4) Дисциплина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Коневодство. Основы кормления и ухода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(4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кр)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заменена на  дисциплину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Биохимия лошади. Основы кормления 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ухода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 (4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кр) 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(ПД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КВ</a:t>
            </a:r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kk-K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5) В образовательной программе по ГОП В098- Спорт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6B11501 Организация и управление в индустрии спортивных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услуг:   </a:t>
            </a:r>
          </a:p>
          <a:p>
            <a:pPr marL="0" lvl="0" indent="0" algn="just">
              <a:spcBef>
                <a:spcPts val="0"/>
              </a:spcBef>
              <a:buAutoNum type="arabicParenR"/>
            </a:pP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Исключены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 дисциплины: Спортивные сооружения(4кр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БД ВК,  Оздоровительная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спортивная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нутрициология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(4кр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ПД ВК.</a:t>
            </a:r>
          </a:p>
          <a:p>
            <a:pPr marL="0" lvl="0" indent="0" algn="just">
              <a:spcBef>
                <a:spcPts val="0"/>
              </a:spcBef>
              <a:buAutoNum type="arabicParenR"/>
            </a:pP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Включены 4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новых дисциплины:  Анатомия с основами спортивной морфологии (4кр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), БД ВК, Введение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профессию (3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ПД ВК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Основы спортивной тренировки(5кр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ПД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ВК, Основы детско-юношеского 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профессионального спорта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(5кр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БД ВК.</a:t>
            </a:r>
          </a:p>
          <a:p>
            <a:pPr marL="0" lvl="0" indent="0" algn="just">
              <a:spcBef>
                <a:spcPts val="0"/>
              </a:spcBef>
              <a:buAutoNum type="arabicParenR"/>
            </a:pPr>
            <a:r>
              <a:rPr lang="en-US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Откорректировано содержание и название 1 дисциплины: Структура управления в спорте  (5кр) БД ВК заменена на </a:t>
            </a:r>
            <a:r>
              <a:rPr lang="ru-RU" sz="1400" dirty="0" smtClean="0">
                <a:latin typeface="Times New Roman"/>
                <a:ea typeface="Times New Roman"/>
              </a:rPr>
              <a:t>Управление </a:t>
            </a:r>
            <a:r>
              <a:rPr lang="ru-RU" sz="1400" dirty="0">
                <a:latin typeface="Times New Roman"/>
                <a:ea typeface="Times New Roman"/>
              </a:rPr>
              <a:t>в </a:t>
            </a:r>
            <a:r>
              <a:rPr lang="ru-RU" sz="1400" dirty="0" smtClean="0">
                <a:latin typeface="Times New Roman"/>
                <a:ea typeface="Times New Roman"/>
              </a:rPr>
              <a:t>спорте (</a:t>
            </a:r>
            <a:r>
              <a:rPr lang="ru-RU" sz="1400" dirty="0">
                <a:latin typeface="Times New Roman"/>
                <a:ea typeface="Times New Roman"/>
              </a:rPr>
              <a:t>5кр</a:t>
            </a:r>
            <a:r>
              <a:rPr lang="ru-RU" sz="1400" dirty="0" smtClean="0">
                <a:latin typeface="Times New Roman"/>
                <a:ea typeface="Times New Roman"/>
              </a:rPr>
              <a:t>) БД ВК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  <a:buAutoNum type="arabicParenR"/>
            </a:pP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kk-KZ" sz="1400" b="1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57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учебно-плановой </a:t>
            </a:r>
            <a:b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 на </a:t>
            </a:r>
            <a:r>
              <a:rPr lang="kk-KZ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b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572" y="1412776"/>
            <a:ext cx="8476106" cy="201622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ПОСЛЕВУЗОВСКОМУ ОБРАЗОВАНИЮ: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карточек профессий, утв. в новой ред. 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Профессионального стандарта для педагогов (ППС) организаций высшего и (или) послевузовского образования, Приказ МНВО РК от 20 ноября 2023 года № 591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Паспортах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всех ОП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магистратуры и докторантуры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результатам обучения будут добавлены трудовые функции (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career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enbek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и обновлены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Реестре ОП Национального центра развития высшего образования МНВО РК в АИС ЕПВО </a:t>
            </a:r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0648"/>
            <a:ext cx="1434307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436734" y="3789040"/>
            <a:ext cx="8496944" cy="2304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увеличением контингента обучающихся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всех курсах, для оптимизации загруженности учебного фонда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КазАСТ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равномерного распределения педагогической нагрузки запланированы изменения в годичных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РУПах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переносами дисциплин по семестрам.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изменением результатов обучения и содержания дисциплин,  их заменой на новые, переносом дисциплин по семестрам и добавления трудовых функций профессиональных стандартов (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career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enbek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к результатам обучения запланировано обновление паспортов всех образовательных программ  в Реестре ОП Национального центра развития высшего образования МНВО РК в АИС ЕПВО (единая платформа высшего образования).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56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876</Words>
  <Application>Microsoft Office PowerPoint</Application>
  <PresentationFormat>Экран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Утверждение учебно-плановой  документации  на 2025 – 2026 учебный год</vt:lpstr>
      <vt:lpstr>Утверждение учебно-плановой  документации  на 2025 – 2026 учебный год</vt:lpstr>
      <vt:lpstr>Утверждение учебно-плановой  документации  на 2025 – 2026 учебный год</vt:lpstr>
      <vt:lpstr>Утверждение учебно-плановой  документации  на 2025 – 2026 учебный год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158</cp:revision>
  <dcterms:created xsi:type="dcterms:W3CDTF">2022-06-03T03:00:52Z</dcterms:created>
  <dcterms:modified xsi:type="dcterms:W3CDTF">2026-01-23T10:34:41Z</dcterms:modified>
</cp:coreProperties>
</file>