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8" r:id="rId3"/>
    <p:sldId id="27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51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учебно-плановой </a:t>
            </a:r>
            <a:br>
              <a:rPr lang="kk-KZ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документации  на 2024 – 2025 учебный год</a:t>
            </a:r>
            <a:endParaRPr lang="ru-RU" sz="2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340768"/>
            <a:ext cx="8424936" cy="547260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 и дополнения, которые вошли в учебные планы </a:t>
            </a:r>
            <a:r>
              <a:rPr lang="ru-RU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бакалавриата</a:t>
            </a: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согласно рекомендациям МНВО РК и </a:t>
            </a:r>
            <a:r>
              <a:rPr lang="ru-RU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КазАСТ</a:t>
            </a: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образовательных программах  по ГОП В005 – Подготовка учителей физической культуры (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6В01401 – Физическая культура и спорт,  6В01403 – Адаптивная физическая культура и спорт, 6В01404 – Фитнес и рекреация) пересмотрено содержание двух дисциплин: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В дисциплине «</a:t>
            </a: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Правовое регулирование и антикоррупционное законодательство» включены темы по основам финансовой грамотности и  безопасности;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В дисциплину «</a:t>
            </a:r>
            <a:r>
              <a:rPr lang="ru-RU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Цифровизация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развитие электронного образования»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включены темы по </a:t>
            </a: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использования информационных технологий в образовательной деятельности, в том числе и элементов искусственного интеллекта.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образовательной программе по ГОП В091 – Туризм (6В11101 – Туризм) пересмотрены и заменены 4 дисциплины: 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1) Дисциплина «</a:t>
            </a:r>
            <a:r>
              <a:rPr lang="kk-KZ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Управление человеческими ресурсами» (5 кр.) заменена на дисциплину «Гостиничное хозяйство в туризме» (5 кр) (БД КВ);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kk-KZ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2) Дисциплина «</a:t>
            </a: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Управление проектами в туризме» (</a:t>
            </a:r>
            <a:r>
              <a:rPr lang="kk-KZ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 кр</a:t>
            </a: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 заменена на дисциплину «Инновационный менеджмент» (</a:t>
            </a:r>
            <a:r>
              <a:rPr lang="kk-KZ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 кр</a:t>
            </a: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 (БД ВК);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3) </a:t>
            </a:r>
            <a:r>
              <a:rPr lang="kk-KZ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Дисциплина «Информационные технологии в туристской индустрии» (на английском языке) (5 кр) заменена на дисциплину «Искусственный интеллект в сфере </a:t>
            </a:r>
            <a:r>
              <a:rPr lang="en-US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TTH</a:t>
            </a: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Travel</a:t>
            </a: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Tourism</a:t>
            </a: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&amp; </a:t>
            </a:r>
            <a:r>
              <a:rPr lang="ru-RU" sz="14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Hospitality</a:t>
            </a: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)» </a:t>
            </a:r>
            <a:r>
              <a:rPr lang="kk-KZ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(5 кр) (БД КВ);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kk-KZ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4) Дисциплина «Новые информационные технологии в туризме (на английском языке)» (5 кр)</a:t>
            </a:r>
            <a:r>
              <a:rPr lang="ru-RU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– заменена на  дисциплину «</a:t>
            </a:r>
            <a:r>
              <a:rPr lang="kk-KZ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Новые информационные технологии в </a:t>
            </a: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сфере услуг</a:t>
            </a:r>
            <a:r>
              <a:rPr lang="kk-KZ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(на английском языке)» (5 кр) (БД КВ).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60648"/>
            <a:ext cx="1434307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8970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учебно-плановой </a:t>
            </a:r>
            <a:br>
              <a:rPr lang="kk-KZ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документации  на 2024 – 2025 учебный год</a:t>
            </a:r>
            <a:endParaRPr lang="ru-RU" sz="2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340768"/>
            <a:ext cx="8424936" cy="547260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 и дополнения, которые вошли в учебные планы </a:t>
            </a:r>
            <a:r>
              <a:rPr lang="ru-RU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бакалавриата</a:t>
            </a: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согласно рекомендациям МНВО РК и </a:t>
            </a:r>
            <a:r>
              <a:rPr lang="ru-RU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КазАСТ</a:t>
            </a: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образовательной программе по ГОП В091 – Туризм (6В11103 – Рекреация и спортивно-оздоровительный туризм) пересмотрены и заменены 5 дисциплин: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1) Дисциплина «Предпринимательская деятельность в сфере туризма» заменена на дисциплину «Менеджмент и маркетинг в рекреации и туризме» (4 кредита) (БД ВК)  и перенесена из 7 семестра в 5 семестр;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2) Дисциплина «Менеджмент и маркетинг в рекреации и туризме» (5 кредитов) (БД ВК) заменена на дисциплину «Инновационный менеджмент» (5 кредитов) (БД ВК);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3) Дисциплина «Новые информационные технологии в туризме» (на английском языке) (5 </a:t>
            </a:r>
            <a:r>
              <a:rPr lang="ru-RU" sz="13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кр</a:t>
            </a: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 – заменена на дисциплину «Искусственный интеллект в сфере TTH (</a:t>
            </a:r>
            <a:r>
              <a:rPr lang="ru-RU" sz="13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Travel</a:t>
            </a: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Tourism</a:t>
            </a: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&amp; </a:t>
            </a:r>
            <a:r>
              <a:rPr lang="ru-RU" sz="13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Hospitality</a:t>
            </a: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)» (5 </a:t>
            </a:r>
            <a:r>
              <a:rPr lang="ru-RU" sz="13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кр</a:t>
            </a: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 (БД КВ);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4) Дисциплина «Новые информационные технологии в туризме (на английском языке)» (5 </a:t>
            </a:r>
            <a:r>
              <a:rPr lang="ru-RU" sz="13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кр</a:t>
            </a: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 – заменена на  дисциплину «Новые информационные технологии в сфере услуг (на английском языке)» (5 </a:t>
            </a:r>
            <a:r>
              <a:rPr lang="ru-RU" sz="13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кр</a:t>
            </a: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 (БД КВ);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5) Дисциплина «Правовое обеспечение туризма» заменена на дисциплину «Туристские формальности» (4 кредита) (БД КВ).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образовательной программе по ГОП В093 - </a:t>
            </a:r>
            <a:r>
              <a:rPr lang="ru-RU" sz="1300" b="1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Ресторанное дело и гостиничный бизнес (</a:t>
            </a:r>
            <a:r>
              <a:rPr lang="ru-RU" sz="13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6В11102 – Ресторанное дело и гостиничный бизнес) пересмотрены и заменены 5 дисциплин: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1) Дисциплина «Барное дело» перенесена из 7 семестра в 3 семестр, изменено количество кредитов на 5, перенесена из ПД КВ в ПД ВК;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2) Дисциплина F&amp;B (на английском языке), (5 кредитов) ПД ВК перенесена из 3 семестра в 4 семестр;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3) Дисциплина «Введение в HACCP» ПД ВК перенесена из 4 семестра в 7 семестр, ПД КВ, изменено количество кредитов на 4 кредита;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4) Дисциплина «Информационные технологии в индустрии гостеприимства» (5 кредитов) заменена на дисциплину «Искусственный интеллект в сфере TTH (</a:t>
            </a:r>
            <a:r>
              <a:rPr lang="ru-RU" sz="13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Travel</a:t>
            </a: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Tourism</a:t>
            </a: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&amp; </a:t>
            </a:r>
            <a:r>
              <a:rPr lang="ru-RU" sz="13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Hospitality</a:t>
            </a: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)» (5 </a:t>
            </a:r>
            <a:r>
              <a:rPr lang="ru-RU" sz="13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кр</a:t>
            </a: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 (БД КВ);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5) Дисциплина «Учет и отчетность материально-технической базы сферы услуг» (5 кредитов) заменена на дисциплину «Материально-техническая база сферы услуг» (5 кредитов) (БД КВ).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3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60648"/>
            <a:ext cx="1434307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37138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учебно-плановой </a:t>
            </a:r>
            <a:br>
              <a:rPr lang="kk-KZ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документации  на 2024 – 2025 </a:t>
            </a:r>
            <a:r>
              <a:rPr lang="kk-KZ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</a:t>
            </a:r>
            <a:r>
              <a:rPr lang="kk-KZ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r>
              <a:rPr lang="kk-KZ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12776"/>
            <a:ext cx="8424936" cy="5688632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400" b="1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ПОСЛЕВУЗОВСКОМУ ОБРАЗОВАНИЮ: </a:t>
            </a:r>
          </a:p>
          <a:p>
            <a:pPr marL="268288" indent="-268288" algn="just">
              <a:spcBef>
                <a:spcPts val="0"/>
              </a:spcBef>
              <a:buNone/>
            </a:pP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основании карточек профессий, утв. в новой ред.  </a:t>
            </a:r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Профессионального стандарта для педагогов (ППС) организаций высшего и (или) послевузовского образования, Приказ МНВО РК от 20 ноября 2023 года № 591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268288" indent="-268288" algn="just">
              <a:spcBef>
                <a:spcPts val="0"/>
              </a:spcBef>
              <a:buFontTx/>
              <a:buChar char="-"/>
            </a:pPr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Паспортах ОП магистратуры и докторантуры </a:t>
            </a: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«Физическая культура и спорт», а также в их каталогах вузовских/элективных дисциплин будут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внесены дополнения в описании дисциплин </a:t>
            </a: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ожидаемым результатам обучения; </a:t>
            </a:r>
          </a:p>
          <a:p>
            <a:pPr marL="268288" indent="-268288" algn="just">
              <a:spcBef>
                <a:spcPts val="0"/>
              </a:spcBef>
              <a:buFontTx/>
              <a:buChar char="-"/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ОП  магистратуры 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7М11101 «Туризм»: Осенний 1 семестр: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Дисц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«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Современные тенденции в управлении туристской деятельности» (5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 будет исключена и заменена 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дисц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«Туристский потенциал казахстанской ветви Великого Шелкового пути» (5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 (ПД ВК);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Дисц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«Этнографический и паломнический туризм в Республике Казахстан» (5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 будет исключена и заменена 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дисц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«Управление качеством услуг в туристской индустрии» (5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 (ПД КВ); 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Весенний 2 семестр: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Дисц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«Культура ресторанного дела и гостиничного бизнеса» (4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 будет исключена и заменена 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дисц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«Глобальные гостиничные цепи как катализатор мировой индустрии туризма» (4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 (ПД КВ).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268288" indent="-268288" algn="just">
              <a:spcBef>
                <a:spcPts val="0"/>
              </a:spcBef>
              <a:buFontTx/>
              <a:buChar char="-"/>
            </a:pP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ОП 8D11101 «Туризм»:  Осенний 5 семестр: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Дисц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«Процесс функционального управления туристскими территориями» (5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 будет исключена и заменена 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дисц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«Технология создания мастер-планов развития индустрии туризма в регионах РК» (5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 (БД КВ).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8288" indent="-268288" algn="just">
              <a:spcBef>
                <a:spcPts val="0"/>
              </a:spcBef>
              <a:buNone/>
            </a:pPr>
            <a:endParaRPr lang="ru-RU" sz="1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3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60648"/>
            <a:ext cx="1434307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77561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877</Words>
  <Application>Microsoft Office PowerPoint</Application>
  <PresentationFormat>Экран (4:3)</PresentationFormat>
  <Paragraphs>33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Утверждение учебно-плановой  документации  на 2024 – 2025 учебный год</vt:lpstr>
      <vt:lpstr>Утверждение учебно-плановой  документации  на 2024 – 2025 учебный год</vt:lpstr>
      <vt:lpstr>Утверждение учебно-плановой  документации  на 2024 – 2025 учебный год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137</cp:revision>
  <dcterms:created xsi:type="dcterms:W3CDTF">2022-06-03T03:00:52Z</dcterms:created>
  <dcterms:modified xsi:type="dcterms:W3CDTF">2026-01-23T10:33:37Z</dcterms:modified>
</cp:coreProperties>
</file>