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4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39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учебно-плановой </a:t>
            </a:r>
            <a:br>
              <a:rPr lang="kk-K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  на 2023 – 2024 учебный год</a:t>
            </a:r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 и дополнения, которые вошли в учебные планы </a:t>
            </a:r>
            <a:r>
              <a:rPr lang="ru-RU" sz="1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бакалавриата</a:t>
            </a:r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согласно новым нормативам </a:t>
            </a:r>
            <a:r>
              <a:rPr lang="ru-RU" sz="1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МНиВО</a:t>
            </a:r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РК и </a:t>
            </a:r>
            <a:r>
              <a:rPr lang="ru-RU" sz="1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КазАСТ</a:t>
            </a:r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Уменьшен объём итоговой аттестации до 8 кредитов (ранее 12), в связи с чем по ГОП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В005 – Подготовка учителей физической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 – 4         кредита переданы на дисциплину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«Проектная деятельность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сфере образования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4кр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.», а для ГОП В091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Туризм, ГОП В093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РДиГБ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объём «Производственно-преддипломной практики до 16 кредитов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«Современная история Казахстана» - переименована в «История Казахстана»;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«ИКТ на английском языке» - теперь будет называться «ИКТ» и читаться на языке обучения студентов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/русс);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планы (МУП, РУП) ОП будут переименованы по срокам обучения (4, 3, 2-х летнее, ранее были формы обучения: очная, очная с прим. ДОТ); </a:t>
            </a:r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1224136" cy="8442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897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учебно-плановой </a:t>
            </a:r>
            <a:br>
              <a:rPr lang="kk-K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  на 2023 – 2024 учебный год</a:t>
            </a:r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 и дополнения, которые вошли в учебные планы </a:t>
            </a:r>
            <a:r>
              <a:rPr lang="ru-RU" sz="1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бакалавриата</a:t>
            </a:r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согласно новым нормативам </a:t>
            </a:r>
            <a:r>
              <a:rPr lang="ru-RU" sz="1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МНиВО</a:t>
            </a:r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РК и </a:t>
            </a:r>
            <a:r>
              <a:rPr lang="ru-RU" sz="1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КазАСТ</a:t>
            </a:r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spcBef>
                <a:spcPts val="0"/>
              </a:spcBef>
              <a:buFontTx/>
              <a:buChar char="-"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целью обновления паспортов ОП в ЕСУВО, в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каталоги элективных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 трех ОП ГОП В005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Подготовка учителей физической культуры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добавляются 8 альтернативных дисциплин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Minor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ts val="0"/>
              </a:spcBef>
            </a:pP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Инклюзивное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 (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3кр)/ 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Олимпийское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паралимпийское образование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(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3кр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)/ 4 сем.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Физическая реабилитация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)/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массовой оздоровительной работы  (5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)/ 5 сем.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Воспитательная работа в образовательных и спортивно-оздоровительных организациях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Предпринимательство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сфере физической культуры и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/ 6 сем. 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Интелектуальные игры (тоғыз құмалақ, шахмат (4 кр.)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Комплексный контроль в спорте (4 кр.)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7 сем.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2023 – 2024 учебном году будут реализованы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 </a:t>
            </a:r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Minora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ГОП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В005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Подготовка учителей физической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культуры: «Адаптивная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физическая культура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спорт», «Физическая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и  спортивная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психология», «Физическая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и  спортивный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менеджмент».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блок ООД КВ всех ОП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вводится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альтернативная дисциплина «Методы научных исследований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1 сем., 5 кредитов».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другие изменения, связанные с переносами дисциплин из цикла в цикл, разработка новых дисциплин, укрупнение </a:t>
            </a:r>
            <a:r>
              <a:rPr lang="ru-RU" sz="1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кредитности</a:t>
            </a: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дисциплин за счет интеграции и др. </a:t>
            </a:r>
            <a:r>
              <a:rPr lang="ru-RU" sz="17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дополнения. </a:t>
            </a:r>
            <a:endParaRPr lang="ru-RU" sz="17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1224136" cy="8442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88552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372</Words>
  <Application>Microsoft Office PowerPoint</Application>
  <PresentationFormat>Экран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Утверждение учебно-плановой  документации  на 2023 – 2024 учебный год</vt:lpstr>
      <vt:lpstr>Утверждение учебно-плановой  документации  на 2023 – 2024 учебный год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100</cp:revision>
  <dcterms:created xsi:type="dcterms:W3CDTF">2022-06-03T03:00:52Z</dcterms:created>
  <dcterms:modified xsi:type="dcterms:W3CDTF">2026-01-23T10:31:12Z</dcterms:modified>
</cp:coreProperties>
</file>