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5" r:id="rId2"/>
    <p:sldId id="257" r:id="rId3"/>
    <p:sldId id="333" r:id="rId4"/>
    <p:sldId id="259" r:id="rId5"/>
    <p:sldId id="260" r:id="rId6"/>
    <p:sldId id="261" r:id="rId7"/>
    <p:sldId id="326" r:id="rId8"/>
    <p:sldId id="327" r:id="rId9"/>
    <p:sldId id="328" r:id="rId10"/>
    <p:sldId id="332" r:id="rId11"/>
    <p:sldId id="266" r:id="rId12"/>
    <p:sldId id="263" r:id="rId13"/>
    <p:sldId id="331" r:id="rId14"/>
    <p:sldId id="264" r:id="rId15"/>
    <p:sldId id="262" r:id="rId16"/>
    <p:sldId id="265" r:id="rId17"/>
    <p:sldId id="330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AC24A-6710-4E2A-BACB-83CCC3BBAA0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ADA935-18DC-4D36-950E-0EEDA742DBBF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📘 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UNWTO </a:t>
          </a:r>
          <a:r>
            <a:rPr lang="ru-RU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TedQual</a:t>
          </a:r>
          <a:b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📋 ISO 14785 (туристские информационные услуги)</a:t>
          </a:r>
          <a:b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🎓 ECTS / ECVET (перевод и признание модулей)</a:t>
          </a:r>
          <a:b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🧭 ESG и зелёные принципы в образовании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CC02F-FA35-44ED-989D-DF1E584E0BC8}" type="parTrans" cxnId="{4188B17B-F547-429B-BED4-2690B18B2FE8}">
      <dgm:prSet/>
      <dgm:spPr/>
      <dgm:t>
        <a:bodyPr/>
        <a:lstStyle/>
        <a:p>
          <a:endParaRPr lang="en-US"/>
        </a:p>
      </dgm:t>
    </dgm:pt>
    <dgm:pt modelId="{7BB3EBFD-BCD6-40AF-8DAC-03E70E15BDCC}" type="sibTrans" cxnId="{4188B17B-F547-429B-BED4-2690B18B2FE8}">
      <dgm:prSet/>
      <dgm:spPr/>
      <dgm:t>
        <a:bodyPr/>
        <a:lstStyle/>
        <a:p>
          <a:endParaRPr lang="en-US"/>
        </a:p>
      </dgm:t>
    </dgm:pt>
    <dgm:pt modelId="{5BFDEF19-5CC2-40C4-B4E9-6F373561367E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Эти стандарты задают ориентиры для качества, устойчивости и гибкости образовательных программ.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BCFD44-51EE-4080-9E9E-C44415034621}" type="parTrans" cxnId="{27C4462B-2F3C-408B-B43E-15ACC72B6522}">
      <dgm:prSet/>
      <dgm:spPr/>
      <dgm:t>
        <a:bodyPr/>
        <a:lstStyle/>
        <a:p>
          <a:endParaRPr lang="en-US"/>
        </a:p>
      </dgm:t>
    </dgm:pt>
    <dgm:pt modelId="{431154A9-2A08-4D39-9831-18D8600489BA}" type="sibTrans" cxnId="{27C4462B-2F3C-408B-B43E-15ACC72B6522}">
      <dgm:prSet/>
      <dgm:spPr/>
      <dgm:t>
        <a:bodyPr/>
        <a:lstStyle/>
        <a:p>
          <a:endParaRPr lang="en-US"/>
        </a:p>
      </dgm:t>
    </dgm:pt>
    <dgm:pt modelId="{67D499AF-30CF-4A66-824A-DBB4FC59C925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Они применимы и в университетах, и в колледжах, и в системе переподготовки.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4C957-AEA9-4BEE-997D-7AF43F1B28A7}" type="parTrans" cxnId="{38F4C4E2-C914-47CB-8DBD-16B939891FAA}">
      <dgm:prSet/>
      <dgm:spPr/>
      <dgm:t>
        <a:bodyPr/>
        <a:lstStyle/>
        <a:p>
          <a:endParaRPr lang="en-US"/>
        </a:p>
      </dgm:t>
    </dgm:pt>
    <dgm:pt modelId="{1931AE5E-A3D7-431F-A636-7AF1D3A70F7A}" type="sibTrans" cxnId="{38F4C4E2-C914-47CB-8DBD-16B939891FAA}">
      <dgm:prSet/>
      <dgm:spPr/>
      <dgm:t>
        <a:bodyPr/>
        <a:lstStyle/>
        <a:p>
          <a:endParaRPr lang="en-US"/>
        </a:p>
      </dgm:t>
    </dgm:pt>
    <dgm:pt modelId="{43C3B978-7842-487F-9DB3-01B6BF38985E}">
      <dgm:prSet custT="1"/>
      <dgm:spPr/>
      <dgm:t>
        <a:bodyPr/>
        <a:lstStyle/>
        <a:p>
          <a:r>
            <a:rPr lang="en-US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UN </a:t>
          </a:r>
          <a:r>
            <a:rPr lang="ru-RU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Tourism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TedQual</a:t>
          </a:r>
          <a:r>
            <a: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— это программа UN </a:t>
          </a:r>
          <a:r>
            <a:rPr lang="ru-RU" sz="24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Tourism</a:t>
          </a:r>
          <a:r>
            <a:rPr lang="ru-RU" sz="2400" i="1" dirty="0">
              <a:latin typeface="Times New Roman" panose="02020603050405020304" pitchFamily="18" charset="0"/>
              <a:cs typeface="Times New Roman" panose="02020603050405020304" pitchFamily="18" charset="0"/>
            </a:rPr>
            <a:t> Academy, главной целью которой является повышение качества программ туристического образования, обучения и исследований. Для этой цели были определены критерии оценки, универсально применимые к любому учреждению, чтобы, среди прочего, измерить эффективность их академической системы, а также степень включения туристической индустрии и потребностей студентов в эти программы.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E72B4-5342-4630-B5A1-4F12A094A764}" type="parTrans" cxnId="{42B8C5E1-3C18-47AA-8460-8ED74820001F}">
      <dgm:prSet/>
      <dgm:spPr/>
      <dgm:t>
        <a:bodyPr/>
        <a:lstStyle/>
        <a:p>
          <a:endParaRPr lang="en-US"/>
        </a:p>
      </dgm:t>
    </dgm:pt>
    <dgm:pt modelId="{0E5BBD6B-9E58-4185-B31A-54E08F90A0DB}" type="sibTrans" cxnId="{42B8C5E1-3C18-47AA-8460-8ED74820001F}">
      <dgm:prSet/>
      <dgm:spPr/>
      <dgm:t>
        <a:bodyPr/>
        <a:lstStyle/>
        <a:p>
          <a:endParaRPr lang="en-US"/>
        </a:p>
      </dgm:t>
    </dgm:pt>
    <dgm:pt modelId="{F87FC600-3BDC-4A93-81BB-F741B8EDBEE3}" type="pres">
      <dgm:prSet presAssocID="{86FAC24A-6710-4E2A-BACB-83CCC3BBAA09}" presName="vert0" presStyleCnt="0">
        <dgm:presLayoutVars>
          <dgm:dir/>
          <dgm:animOne val="branch"/>
          <dgm:animLvl val="lvl"/>
        </dgm:presLayoutVars>
      </dgm:prSet>
      <dgm:spPr/>
    </dgm:pt>
    <dgm:pt modelId="{4AE5951A-B4F2-4703-8A75-7627A7646563}" type="pres">
      <dgm:prSet presAssocID="{DDADA935-18DC-4D36-950E-0EEDA742DBBF}" presName="thickLine" presStyleLbl="alignNode1" presStyleIdx="0" presStyleCnt="4"/>
      <dgm:spPr/>
    </dgm:pt>
    <dgm:pt modelId="{B457AB75-82EB-47FB-89CA-50D977E4247F}" type="pres">
      <dgm:prSet presAssocID="{DDADA935-18DC-4D36-950E-0EEDA742DBBF}" presName="horz1" presStyleCnt="0"/>
      <dgm:spPr/>
    </dgm:pt>
    <dgm:pt modelId="{E6479854-5348-4550-B23C-30FBC73A959B}" type="pres">
      <dgm:prSet presAssocID="{DDADA935-18DC-4D36-950E-0EEDA742DBBF}" presName="tx1" presStyleLbl="revTx" presStyleIdx="0" presStyleCnt="4" custScaleY="128173"/>
      <dgm:spPr/>
    </dgm:pt>
    <dgm:pt modelId="{8C1CFBD6-2F85-45AC-A358-BDC772CCAF84}" type="pres">
      <dgm:prSet presAssocID="{DDADA935-18DC-4D36-950E-0EEDA742DBBF}" presName="vert1" presStyleCnt="0"/>
      <dgm:spPr/>
    </dgm:pt>
    <dgm:pt modelId="{E8218BAC-D229-4CDF-868A-036714A412C6}" type="pres">
      <dgm:prSet presAssocID="{5BFDEF19-5CC2-40C4-B4E9-6F373561367E}" presName="thickLine" presStyleLbl="alignNode1" presStyleIdx="1" presStyleCnt="4"/>
      <dgm:spPr/>
    </dgm:pt>
    <dgm:pt modelId="{2AFB3AEE-3209-4F9C-B70B-930542FE0416}" type="pres">
      <dgm:prSet presAssocID="{5BFDEF19-5CC2-40C4-B4E9-6F373561367E}" presName="horz1" presStyleCnt="0"/>
      <dgm:spPr/>
    </dgm:pt>
    <dgm:pt modelId="{8B5FB511-E5D1-444B-BEB6-70A88C012FE6}" type="pres">
      <dgm:prSet presAssocID="{5BFDEF19-5CC2-40C4-B4E9-6F373561367E}" presName="tx1" presStyleLbl="revTx" presStyleIdx="1" presStyleCnt="4" custScaleY="55726"/>
      <dgm:spPr/>
    </dgm:pt>
    <dgm:pt modelId="{DDC9AFE7-C9AB-4990-93B1-8E0FE939A33F}" type="pres">
      <dgm:prSet presAssocID="{5BFDEF19-5CC2-40C4-B4E9-6F373561367E}" presName="vert1" presStyleCnt="0"/>
      <dgm:spPr/>
    </dgm:pt>
    <dgm:pt modelId="{2E5D5981-F9B4-4A71-AD4F-11E19750509B}" type="pres">
      <dgm:prSet presAssocID="{67D499AF-30CF-4A66-824A-DBB4FC59C925}" presName="thickLine" presStyleLbl="alignNode1" presStyleIdx="2" presStyleCnt="4"/>
      <dgm:spPr/>
    </dgm:pt>
    <dgm:pt modelId="{3D739EEA-7058-4185-BC94-3B859371BFA2}" type="pres">
      <dgm:prSet presAssocID="{67D499AF-30CF-4A66-824A-DBB4FC59C925}" presName="horz1" presStyleCnt="0"/>
      <dgm:spPr/>
    </dgm:pt>
    <dgm:pt modelId="{33F4D0E4-23DF-4AF4-8281-6E42B9A70414}" type="pres">
      <dgm:prSet presAssocID="{67D499AF-30CF-4A66-824A-DBB4FC59C925}" presName="tx1" presStyleLbl="revTx" presStyleIdx="2" presStyleCnt="4" custScaleY="59718"/>
      <dgm:spPr/>
    </dgm:pt>
    <dgm:pt modelId="{BAFC1F57-242F-42A3-BFCC-19FF1122D6E9}" type="pres">
      <dgm:prSet presAssocID="{67D499AF-30CF-4A66-824A-DBB4FC59C925}" presName="vert1" presStyleCnt="0"/>
      <dgm:spPr/>
    </dgm:pt>
    <dgm:pt modelId="{0AFFC92D-B725-425B-A1FF-F8C687F8B407}" type="pres">
      <dgm:prSet presAssocID="{43C3B978-7842-487F-9DB3-01B6BF38985E}" presName="thickLine" presStyleLbl="alignNode1" presStyleIdx="3" presStyleCnt="4"/>
      <dgm:spPr/>
    </dgm:pt>
    <dgm:pt modelId="{5813842B-FD2F-4F4C-AE9E-7E278E38F50C}" type="pres">
      <dgm:prSet presAssocID="{43C3B978-7842-487F-9DB3-01B6BF38985E}" presName="horz1" presStyleCnt="0"/>
      <dgm:spPr/>
    </dgm:pt>
    <dgm:pt modelId="{31FACB8A-8392-4AFD-BB79-CE9425C0BC27}" type="pres">
      <dgm:prSet presAssocID="{43C3B978-7842-487F-9DB3-01B6BF38985E}" presName="tx1" presStyleLbl="revTx" presStyleIdx="3" presStyleCnt="4" custScaleY="233477"/>
      <dgm:spPr/>
    </dgm:pt>
    <dgm:pt modelId="{ACBE3E8D-9A94-454C-8C00-431C381A5AF3}" type="pres">
      <dgm:prSet presAssocID="{43C3B978-7842-487F-9DB3-01B6BF38985E}" presName="vert1" presStyleCnt="0"/>
      <dgm:spPr/>
    </dgm:pt>
  </dgm:ptLst>
  <dgm:cxnLst>
    <dgm:cxn modelId="{300AD907-2212-4918-B5CD-50FAD5FE016E}" type="presOf" srcId="{43C3B978-7842-487F-9DB3-01B6BF38985E}" destId="{31FACB8A-8392-4AFD-BB79-CE9425C0BC27}" srcOrd="0" destOrd="0" presId="urn:microsoft.com/office/officeart/2008/layout/LinedList"/>
    <dgm:cxn modelId="{27C4462B-2F3C-408B-B43E-15ACC72B6522}" srcId="{86FAC24A-6710-4E2A-BACB-83CCC3BBAA09}" destId="{5BFDEF19-5CC2-40C4-B4E9-6F373561367E}" srcOrd="1" destOrd="0" parTransId="{40BCFD44-51EE-4080-9E9E-C44415034621}" sibTransId="{431154A9-2A08-4D39-9831-18D8600489BA}"/>
    <dgm:cxn modelId="{895C6847-1E3C-4F26-A0BF-263ADF640884}" type="presOf" srcId="{67D499AF-30CF-4A66-824A-DBB4FC59C925}" destId="{33F4D0E4-23DF-4AF4-8281-6E42B9A70414}" srcOrd="0" destOrd="0" presId="urn:microsoft.com/office/officeart/2008/layout/LinedList"/>
    <dgm:cxn modelId="{4188B17B-F547-429B-BED4-2690B18B2FE8}" srcId="{86FAC24A-6710-4E2A-BACB-83CCC3BBAA09}" destId="{DDADA935-18DC-4D36-950E-0EEDA742DBBF}" srcOrd="0" destOrd="0" parTransId="{560CC02F-FA35-44ED-989D-DF1E584E0BC8}" sibTransId="{7BB3EBFD-BCD6-40AF-8DAC-03E70E15BDCC}"/>
    <dgm:cxn modelId="{91A6EC93-E77C-4F44-9B2C-ACD0BA86B66B}" type="presOf" srcId="{5BFDEF19-5CC2-40C4-B4E9-6F373561367E}" destId="{8B5FB511-E5D1-444B-BEB6-70A88C012FE6}" srcOrd="0" destOrd="0" presId="urn:microsoft.com/office/officeart/2008/layout/LinedList"/>
    <dgm:cxn modelId="{CD2A049A-0D99-4989-9E9C-872E472B749A}" type="presOf" srcId="{86FAC24A-6710-4E2A-BACB-83CCC3BBAA09}" destId="{F87FC600-3BDC-4A93-81BB-F741B8EDBEE3}" srcOrd="0" destOrd="0" presId="urn:microsoft.com/office/officeart/2008/layout/LinedList"/>
    <dgm:cxn modelId="{DE5C31B4-31A9-4593-AB56-3ED35E807CED}" type="presOf" srcId="{DDADA935-18DC-4D36-950E-0EEDA742DBBF}" destId="{E6479854-5348-4550-B23C-30FBC73A959B}" srcOrd="0" destOrd="0" presId="urn:microsoft.com/office/officeart/2008/layout/LinedList"/>
    <dgm:cxn modelId="{42B8C5E1-3C18-47AA-8460-8ED74820001F}" srcId="{86FAC24A-6710-4E2A-BACB-83CCC3BBAA09}" destId="{43C3B978-7842-487F-9DB3-01B6BF38985E}" srcOrd="3" destOrd="0" parTransId="{D5FE72B4-5342-4630-B5A1-4F12A094A764}" sibTransId="{0E5BBD6B-9E58-4185-B31A-54E08F90A0DB}"/>
    <dgm:cxn modelId="{38F4C4E2-C914-47CB-8DBD-16B939891FAA}" srcId="{86FAC24A-6710-4E2A-BACB-83CCC3BBAA09}" destId="{67D499AF-30CF-4A66-824A-DBB4FC59C925}" srcOrd="2" destOrd="0" parTransId="{85A4C957-AEA9-4BEE-997D-7AF43F1B28A7}" sibTransId="{1931AE5E-A3D7-431F-A636-7AF1D3A70F7A}"/>
    <dgm:cxn modelId="{1F939F91-7CE4-4BE9-A4C6-019341DAC72C}" type="presParOf" srcId="{F87FC600-3BDC-4A93-81BB-F741B8EDBEE3}" destId="{4AE5951A-B4F2-4703-8A75-7627A7646563}" srcOrd="0" destOrd="0" presId="urn:microsoft.com/office/officeart/2008/layout/LinedList"/>
    <dgm:cxn modelId="{E60C0480-C75E-4B0C-91AC-EFCD2DA093B0}" type="presParOf" srcId="{F87FC600-3BDC-4A93-81BB-F741B8EDBEE3}" destId="{B457AB75-82EB-47FB-89CA-50D977E4247F}" srcOrd="1" destOrd="0" presId="urn:microsoft.com/office/officeart/2008/layout/LinedList"/>
    <dgm:cxn modelId="{963447D8-0C4E-4E9D-A4B1-2A34E3F27ED8}" type="presParOf" srcId="{B457AB75-82EB-47FB-89CA-50D977E4247F}" destId="{E6479854-5348-4550-B23C-30FBC73A959B}" srcOrd="0" destOrd="0" presId="urn:microsoft.com/office/officeart/2008/layout/LinedList"/>
    <dgm:cxn modelId="{BF83665A-4CCA-47CD-BB45-7F5B19DBCD0A}" type="presParOf" srcId="{B457AB75-82EB-47FB-89CA-50D977E4247F}" destId="{8C1CFBD6-2F85-45AC-A358-BDC772CCAF84}" srcOrd="1" destOrd="0" presId="urn:microsoft.com/office/officeart/2008/layout/LinedList"/>
    <dgm:cxn modelId="{477025FD-F155-44C7-8465-5E7C89B912C5}" type="presParOf" srcId="{F87FC600-3BDC-4A93-81BB-F741B8EDBEE3}" destId="{E8218BAC-D229-4CDF-868A-036714A412C6}" srcOrd="2" destOrd="0" presId="urn:microsoft.com/office/officeart/2008/layout/LinedList"/>
    <dgm:cxn modelId="{DEB72887-ABDE-4456-BB8A-F39BADE4D1E3}" type="presParOf" srcId="{F87FC600-3BDC-4A93-81BB-F741B8EDBEE3}" destId="{2AFB3AEE-3209-4F9C-B70B-930542FE0416}" srcOrd="3" destOrd="0" presId="urn:microsoft.com/office/officeart/2008/layout/LinedList"/>
    <dgm:cxn modelId="{D6A570CE-8962-407D-84A4-57F706972AD4}" type="presParOf" srcId="{2AFB3AEE-3209-4F9C-B70B-930542FE0416}" destId="{8B5FB511-E5D1-444B-BEB6-70A88C012FE6}" srcOrd="0" destOrd="0" presId="urn:microsoft.com/office/officeart/2008/layout/LinedList"/>
    <dgm:cxn modelId="{D24C1A0D-580E-4433-86EC-9D54F363968A}" type="presParOf" srcId="{2AFB3AEE-3209-4F9C-B70B-930542FE0416}" destId="{DDC9AFE7-C9AB-4990-93B1-8E0FE939A33F}" srcOrd="1" destOrd="0" presId="urn:microsoft.com/office/officeart/2008/layout/LinedList"/>
    <dgm:cxn modelId="{2171BB12-9320-4946-8321-0B3F6339D334}" type="presParOf" srcId="{F87FC600-3BDC-4A93-81BB-F741B8EDBEE3}" destId="{2E5D5981-F9B4-4A71-AD4F-11E19750509B}" srcOrd="4" destOrd="0" presId="urn:microsoft.com/office/officeart/2008/layout/LinedList"/>
    <dgm:cxn modelId="{E77917C1-0AFE-45B5-9334-1F109C4D7B5E}" type="presParOf" srcId="{F87FC600-3BDC-4A93-81BB-F741B8EDBEE3}" destId="{3D739EEA-7058-4185-BC94-3B859371BFA2}" srcOrd="5" destOrd="0" presId="urn:microsoft.com/office/officeart/2008/layout/LinedList"/>
    <dgm:cxn modelId="{AD0B4698-45A5-481D-AF47-E03599EDF0C7}" type="presParOf" srcId="{3D739EEA-7058-4185-BC94-3B859371BFA2}" destId="{33F4D0E4-23DF-4AF4-8281-6E42B9A70414}" srcOrd="0" destOrd="0" presId="urn:microsoft.com/office/officeart/2008/layout/LinedList"/>
    <dgm:cxn modelId="{C9E4025A-61D3-4C3D-97B2-34BE292CF9CD}" type="presParOf" srcId="{3D739EEA-7058-4185-BC94-3B859371BFA2}" destId="{BAFC1F57-242F-42A3-BFCC-19FF1122D6E9}" srcOrd="1" destOrd="0" presId="urn:microsoft.com/office/officeart/2008/layout/LinedList"/>
    <dgm:cxn modelId="{FD0B573C-C825-47B7-ACF5-8327AF1150AB}" type="presParOf" srcId="{F87FC600-3BDC-4A93-81BB-F741B8EDBEE3}" destId="{0AFFC92D-B725-425B-A1FF-F8C687F8B407}" srcOrd="6" destOrd="0" presId="urn:microsoft.com/office/officeart/2008/layout/LinedList"/>
    <dgm:cxn modelId="{B17A59A4-F3EA-4AB5-B08C-EE4755489170}" type="presParOf" srcId="{F87FC600-3BDC-4A93-81BB-F741B8EDBEE3}" destId="{5813842B-FD2F-4F4C-AE9E-7E278E38F50C}" srcOrd="7" destOrd="0" presId="urn:microsoft.com/office/officeart/2008/layout/LinedList"/>
    <dgm:cxn modelId="{2EB19DC0-B25E-41E8-AFAF-C56B66D6901A}" type="presParOf" srcId="{5813842B-FD2F-4F4C-AE9E-7E278E38F50C}" destId="{31FACB8A-8392-4AFD-BB79-CE9425C0BC27}" srcOrd="0" destOrd="0" presId="urn:microsoft.com/office/officeart/2008/layout/LinedList"/>
    <dgm:cxn modelId="{7E2CBFD8-5899-44E3-8B79-3A8DDF1300AF}" type="presParOf" srcId="{5813842B-FD2F-4F4C-AE9E-7E278E38F50C}" destId="{ACBE3E8D-9A94-454C-8C00-431C381A5A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410A0-2E78-4FE9-A2D4-B20922381AF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06B366-F754-4BF4-ABB0-50DEFE9E39A4}">
      <dgm:prSet custT="1"/>
      <dgm:spPr/>
      <dgm:t>
        <a:bodyPr/>
        <a:lstStyle/>
        <a:p>
          <a:r>
            <a:rPr lang="ru-RU" sz="3300" b="1" dirty="0"/>
            <a:t>✅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Межкультурная коммуникация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✅ Цифровая грамотность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✅ Этическое поведение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✅ Клиентоориентированность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✅ Экологическое мышление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✅ Гибкость и критическое мышление</a:t>
          </a:r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D11F1-92D6-4C77-B410-A16B5BE51EE1}" type="parTrans" cxnId="{78564956-20E5-4083-B770-8BFB8BF5F03E}">
      <dgm:prSet/>
      <dgm:spPr/>
      <dgm:t>
        <a:bodyPr/>
        <a:lstStyle/>
        <a:p>
          <a:endParaRPr lang="en-US"/>
        </a:p>
      </dgm:t>
    </dgm:pt>
    <dgm:pt modelId="{33825CC0-59F9-4EA7-94AD-D215B29634E1}" type="sibTrans" cxnId="{78564956-20E5-4083-B770-8BFB8BF5F03E}">
      <dgm:prSet/>
      <dgm:spPr/>
      <dgm:t>
        <a:bodyPr/>
        <a:lstStyle/>
        <a:p>
          <a:endParaRPr lang="en-US"/>
        </a:p>
      </dgm:t>
    </dgm:pt>
    <dgm:pt modelId="{DFB83FEE-72BB-4FA7-BAF6-1153DE2CE2B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Стандарты работают не только как требования – они помогают формировать компетенции, нужные на практике.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8E3D8-9A17-48D1-92E4-D2FAA5CB1E7D}" type="parTrans" cxnId="{E15745D4-9E56-40A0-971E-D5E111CD7AAD}">
      <dgm:prSet/>
      <dgm:spPr/>
      <dgm:t>
        <a:bodyPr/>
        <a:lstStyle/>
        <a:p>
          <a:endParaRPr lang="en-US"/>
        </a:p>
      </dgm:t>
    </dgm:pt>
    <dgm:pt modelId="{96604B5F-5D40-4E90-84C3-6B1DC736745C}" type="sibTrans" cxnId="{E15745D4-9E56-40A0-971E-D5E111CD7AAD}">
      <dgm:prSet/>
      <dgm:spPr/>
      <dgm:t>
        <a:bodyPr/>
        <a:lstStyle/>
        <a:p>
          <a:endParaRPr lang="en-US"/>
        </a:p>
      </dgm:t>
    </dgm:pt>
    <dgm:pt modelId="{E451D2DC-929B-4F24-A4DE-5B63B632AAE0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Наши программы должны это учитывать</a:t>
          </a:r>
          <a:r>
            <a:rPr lang="ru-RU" dirty="0"/>
            <a:t>.</a:t>
          </a:r>
          <a:endParaRPr lang="en-US" dirty="0"/>
        </a:p>
      </dgm:t>
    </dgm:pt>
    <dgm:pt modelId="{7EC7B018-38DE-43C5-911F-AC116B9045A7}" type="parTrans" cxnId="{8798EF20-974E-4C7E-9E4C-A9B19F23A41C}">
      <dgm:prSet/>
      <dgm:spPr/>
      <dgm:t>
        <a:bodyPr/>
        <a:lstStyle/>
        <a:p>
          <a:endParaRPr lang="en-US"/>
        </a:p>
      </dgm:t>
    </dgm:pt>
    <dgm:pt modelId="{A131C63C-A2AD-4E81-AE56-452727317C93}" type="sibTrans" cxnId="{8798EF20-974E-4C7E-9E4C-A9B19F23A41C}">
      <dgm:prSet/>
      <dgm:spPr/>
      <dgm:t>
        <a:bodyPr/>
        <a:lstStyle/>
        <a:p>
          <a:endParaRPr lang="en-US"/>
        </a:p>
      </dgm:t>
    </dgm:pt>
    <dgm:pt modelId="{F699F1F7-6F4A-41FD-AA47-E0782F047BCD}" type="pres">
      <dgm:prSet presAssocID="{F53410A0-2E78-4FE9-A2D4-B20922381AFD}" presName="linear" presStyleCnt="0">
        <dgm:presLayoutVars>
          <dgm:animLvl val="lvl"/>
          <dgm:resizeHandles val="exact"/>
        </dgm:presLayoutVars>
      </dgm:prSet>
      <dgm:spPr/>
    </dgm:pt>
    <dgm:pt modelId="{72ACA754-368A-4541-86B8-770496BAC959}" type="pres">
      <dgm:prSet presAssocID="{F106B366-F754-4BF4-ABB0-50DEFE9E39A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EBDB2159-2946-4DFB-9595-667C46DB6E7A}" type="pres">
      <dgm:prSet presAssocID="{F106B366-F754-4BF4-ABB0-50DEFE9E39A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798EF20-974E-4C7E-9E4C-A9B19F23A41C}" srcId="{F106B366-F754-4BF4-ABB0-50DEFE9E39A4}" destId="{E451D2DC-929B-4F24-A4DE-5B63B632AAE0}" srcOrd="1" destOrd="0" parTransId="{7EC7B018-38DE-43C5-911F-AC116B9045A7}" sibTransId="{A131C63C-A2AD-4E81-AE56-452727317C93}"/>
    <dgm:cxn modelId="{9F2D5726-19E7-4C93-BCDD-65A3E8843B5C}" type="presOf" srcId="{F53410A0-2E78-4FE9-A2D4-B20922381AFD}" destId="{F699F1F7-6F4A-41FD-AA47-E0782F047BCD}" srcOrd="0" destOrd="0" presId="urn:microsoft.com/office/officeart/2005/8/layout/vList2"/>
    <dgm:cxn modelId="{78564956-20E5-4083-B770-8BFB8BF5F03E}" srcId="{F53410A0-2E78-4FE9-A2D4-B20922381AFD}" destId="{F106B366-F754-4BF4-ABB0-50DEFE9E39A4}" srcOrd="0" destOrd="0" parTransId="{22AD11F1-92D6-4C77-B410-A16B5BE51EE1}" sibTransId="{33825CC0-59F9-4EA7-94AD-D215B29634E1}"/>
    <dgm:cxn modelId="{41F2A17B-3935-485D-A42D-4EC2D1C89626}" type="presOf" srcId="{DFB83FEE-72BB-4FA7-BAF6-1153DE2CE2BD}" destId="{EBDB2159-2946-4DFB-9595-667C46DB6E7A}" srcOrd="0" destOrd="0" presId="urn:microsoft.com/office/officeart/2005/8/layout/vList2"/>
    <dgm:cxn modelId="{C0594DAA-73DA-4BF5-B537-2F8D8AEE8D8A}" type="presOf" srcId="{E451D2DC-929B-4F24-A4DE-5B63B632AAE0}" destId="{EBDB2159-2946-4DFB-9595-667C46DB6E7A}" srcOrd="0" destOrd="1" presId="urn:microsoft.com/office/officeart/2005/8/layout/vList2"/>
    <dgm:cxn modelId="{E15745D4-9E56-40A0-971E-D5E111CD7AAD}" srcId="{F106B366-F754-4BF4-ABB0-50DEFE9E39A4}" destId="{DFB83FEE-72BB-4FA7-BAF6-1153DE2CE2BD}" srcOrd="0" destOrd="0" parTransId="{A228E3D8-9A17-48D1-92E4-D2FAA5CB1E7D}" sibTransId="{96604B5F-5D40-4E90-84C3-6B1DC736745C}"/>
    <dgm:cxn modelId="{B98CDEEB-42BD-4E37-8E8A-08E8D44F9648}" type="presOf" srcId="{F106B366-F754-4BF4-ABB0-50DEFE9E39A4}" destId="{72ACA754-368A-4541-86B8-770496BAC959}" srcOrd="0" destOrd="0" presId="urn:microsoft.com/office/officeart/2005/8/layout/vList2"/>
    <dgm:cxn modelId="{27AED928-B744-4AE1-9862-0574D816CFCE}" type="presParOf" srcId="{F699F1F7-6F4A-41FD-AA47-E0782F047BCD}" destId="{72ACA754-368A-4541-86B8-770496BAC959}" srcOrd="0" destOrd="0" presId="urn:microsoft.com/office/officeart/2005/8/layout/vList2"/>
    <dgm:cxn modelId="{040E327B-152F-4BBA-A57E-051C13809447}" type="presParOf" srcId="{F699F1F7-6F4A-41FD-AA47-E0782F047BCD}" destId="{EBDB2159-2946-4DFB-9595-667C46DB6E7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B9EEC-3507-4A21-89E6-C1A17AB1FA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6B3EBF-BB69-4F4A-B0D2-578BF6435EC8}">
      <dgm:prSet custT="1"/>
      <dgm:spPr/>
      <dgm:t>
        <a:bodyPr/>
        <a:lstStyle/>
        <a:p>
          <a:r>
            <a:rPr lang="lt-LT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LT 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Устойчивый туризм и </a:t>
          </a:r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экотерапия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👥 Молодёжь, природа, ценности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🌐 Проекты с Латвией и Тайванем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📚 Междисциплинарный подход: туризм + здоровье + образование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F50E27-F8FE-4A82-8CD1-91932F88A69F}" type="parTrans" cxnId="{7AFC04DB-63DD-4AD1-A00A-F0637F891794}">
      <dgm:prSet/>
      <dgm:spPr/>
      <dgm:t>
        <a:bodyPr/>
        <a:lstStyle/>
        <a:p>
          <a:endParaRPr lang="en-US"/>
        </a:p>
      </dgm:t>
    </dgm:pt>
    <dgm:pt modelId="{7C6D2B46-FD89-4CDF-A8D9-EC696DFA7D60}" type="sibTrans" cxnId="{7AFC04DB-63DD-4AD1-A00A-F0637F891794}">
      <dgm:prSet/>
      <dgm:spPr/>
      <dgm:t>
        <a:bodyPr/>
        <a:lstStyle/>
        <a:p>
          <a:endParaRPr lang="en-US"/>
        </a:p>
      </dgm:t>
    </dgm:pt>
    <dgm:pt modelId="{D9A7667C-4CA2-4C28-B836-0CBDCC055A03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 Литве мы стремимся сочетать локальные ресурсы и международные подходы.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EAFAEB-40DD-4FA2-957A-D83BD00452D4}" type="parTrans" cxnId="{4628413A-B120-4B21-A496-A44F7D44694F}">
      <dgm:prSet/>
      <dgm:spPr/>
      <dgm:t>
        <a:bodyPr/>
        <a:lstStyle/>
        <a:p>
          <a:endParaRPr lang="en-US"/>
        </a:p>
      </dgm:t>
    </dgm:pt>
    <dgm:pt modelId="{7C1E004F-C16F-4A66-8A68-9A07E6BA32D6}" type="sibTrans" cxnId="{4628413A-B120-4B21-A496-A44F7D44694F}">
      <dgm:prSet/>
      <dgm:spPr/>
      <dgm:t>
        <a:bodyPr/>
        <a:lstStyle/>
        <a:p>
          <a:endParaRPr lang="en-US"/>
        </a:p>
      </dgm:t>
    </dgm:pt>
    <dgm:pt modelId="{68ADAE01-11E5-480C-9F7E-0513B6E39EB8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Наши проекты включают работу с молодёжью, природой и устойчивым развитием – мы интегрируем туризм с экологическим, социальным и образовательным содержанием.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9D022-0C3B-4B77-8A2A-AC34B71372E1}" type="parTrans" cxnId="{BF55FF6F-65FA-489C-9133-03BB4FEC1FFE}">
      <dgm:prSet/>
      <dgm:spPr/>
      <dgm:t>
        <a:bodyPr/>
        <a:lstStyle/>
        <a:p>
          <a:endParaRPr lang="en-US"/>
        </a:p>
      </dgm:t>
    </dgm:pt>
    <dgm:pt modelId="{3BBA2BFE-D69D-41DE-923C-F69D6F0108F4}" type="sibTrans" cxnId="{BF55FF6F-65FA-489C-9133-03BB4FEC1FFE}">
      <dgm:prSet/>
      <dgm:spPr/>
      <dgm:t>
        <a:bodyPr/>
        <a:lstStyle/>
        <a:p>
          <a:endParaRPr lang="en-US"/>
        </a:p>
      </dgm:t>
    </dgm:pt>
    <dgm:pt modelId="{878490BC-07D4-46B4-8A6A-01065E54BC87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Вместе с Латвией и Тайванем мы исследуем, как практики заботы о природе и человеке могут быть частью образовательной подготовки.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FD81C9-BD03-4D72-BC67-13C8EFB2DF0E}" type="parTrans" cxnId="{90E5F3AC-310E-4B02-AD64-68FCE84C6F78}">
      <dgm:prSet/>
      <dgm:spPr/>
      <dgm:t>
        <a:bodyPr/>
        <a:lstStyle/>
        <a:p>
          <a:endParaRPr lang="en-US"/>
        </a:p>
      </dgm:t>
    </dgm:pt>
    <dgm:pt modelId="{7AB337A7-CC61-41B0-8117-B5F61FF9469F}" type="sibTrans" cxnId="{90E5F3AC-310E-4B02-AD64-68FCE84C6F78}">
      <dgm:prSet/>
      <dgm:spPr/>
      <dgm:t>
        <a:bodyPr/>
        <a:lstStyle/>
        <a:p>
          <a:endParaRPr lang="en-US"/>
        </a:p>
      </dgm:t>
    </dgm:pt>
    <dgm:pt modelId="{9797C0CD-6789-450F-ABAE-7CC2D884D2ED}" type="pres">
      <dgm:prSet presAssocID="{1DEB9EEC-3507-4A21-89E6-C1A17AB1FA80}" presName="root" presStyleCnt="0">
        <dgm:presLayoutVars>
          <dgm:dir/>
          <dgm:resizeHandles val="exact"/>
        </dgm:presLayoutVars>
      </dgm:prSet>
      <dgm:spPr/>
    </dgm:pt>
    <dgm:pt modelId="{16B38D41-D820-486C-80EB-D20D0FC3E71E}" type="pres">
      <dgm:prSet presAssocID="{E66B3EBF-BB69-4F4A-B0D2-578BF6435EC8}" presName="compNode" presStyleCnt="0"/>
      <dgm:spPr/>
    </dgm:pt>
    <dgm:pt modelId="{44A65381-FD24-469F-BED3-A62EEA0DC89B}" type="pres">
      <dgm:prSet presAssocID="{E66B3EBF-BB69-4F4A-B0D2-578BF6435EC8}" presName="bgRect" presStyleLbl="bgShp" presStyleIdx="0" presStyleCnt="4" custLinFactY="-100000" custLinFactNeighborX="680" custLinFactNeighborY="-183776"/>
      <dgm:spPr/>
    </dgm:pt>
    <dgm:pt modelId="{86A38CBD-ADCD-43EB-B3A2-6BA15DEA00F2}" type="pres">
      <dgm:prSet presAssocID="{E66B3EBF-BB69-4F4A-B0D2-578BF6435E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B15BBA98-89E2-45A6-A0BF-C018E66A03E8}" type="pres">
      <dgm:prSet presAssocID="{E66B3EBF-BB69-4F4A-B0D2-578BF6435EC8}" presName="spaceRect" presStyleCnt="0"/>
      <dgm:spPr/>
    </dgm:pt>
    <dgm:pt modelId="{EF52C262-B21E-4F65-8AD0-0B764C4E6F49}" type="pres">
      <dgm:prSet presAssocID="{E66B3EBF-BB69-4F4A-B0D2-578BF6435EC8}" presName="parTx" presStyleLbl="revTx" presStyleIdx="0" presStyleCnt="4" custScaleY="170700" custLinFactY="-35716" custLinFactNeighborX="122" custLinFactNeighborY="-100000">
        <dgm:presLayoutVars>
          <dgm:chMax val="0"/>
          <dgm:chPref val="0"/>
        </dgm:presLayoutVars>
      </dgm:prSet>
      <dgm:spPr/>
    </dgm:pt>
    <dgm:pt modelId="{E09BF675-05E7-472E-AE44-A4DB688A0B17}" type="pres">
      <dgm:prSet presAssocID="{7C6D2B46-FD89-4CDF-A8D9-EC696DFA7D60}" presName="sibTrans" presStyleCnt="0"/>
      <dgm:spPr/>
    </dgm:pt>
    <dgm:pt modelId="{D664B1BB-2198-4F83-B1F9-1B214D87DF5F}" type="pres">
      <dgm:prSet presAssocID="{D9A7667C-4CA2-4C28-B836-0CBDCC055A03}" presName="compNode" presStyleCnt="0"/>
      <dgm:spPr/>
    </dgm:pt>
    <dgm:pt modelId="{6EEAA5A5-C8E5-4567-9E8B-169726E6EB7E}" type="pres">
      <dgm:prSet presAssocID="{D9A7667C-4CA2-4C28-B836-0CBDCC055A03}" presName="bgRect" presStyleLbl="bgShp" presStyleIdx="1" presStyleCnt="4"/>
      <dgm:spPr/>
    </dgm:pt>
    <dgm:pt modelId="{127638AF-91B4-4241-8200-DC5E58D8937E}" type="pres">
      <dgm:prSet presAssocID="{D9A7667C-4CA2-4C28-B836-0CBDCC055A0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nelė"/>
        </a:ext>
      </dgm:extLst>
    </dgm:pt>
    <dgm:pt modelId="{B327B1FA-CDAE-41B8-A200-B13F2580B27D}" type="pres">
      <dgm:prSet presAssocID="{D9A7667C-4CA2-4C28-B836-0CBDCC055A03}" presName="spaceRect" presStyleCnt="0"/>
      <dgm:spPr/>
    </dgm:pt>
    <dgm:pt modelId="{F70E34B9-4A7A-499D-BB4C-6D133AE6EFD6}" type="pres">
      <dgm:prSet presAssocID="{D9A7667C-4CA2-4C28-B836-0CBDCC055A03}" presName="parTx" presStyleLbl="revTx" presStyleIdx="1" presStyleCnt="4" custScaleY="182037">
        <dgm:presLayoutVars>
          <dgm:chMax val="0"/>
          <dgm:chPref val="0"/>
        </dgm:presLayoutVars>
      </dgm:prSet>
      <dgm:spPr/>
    </dgm:pt>
    <dgm:pt modelId="{C5D58C6E-69AF-46E4-8A98-9CBBF790FCD4}" type="pres">
      <dgm:prSet presAssocID="{7C1E004F-C16F-4A66-8A68-9A07E6BA32D6}" presName="sibTrans" presStyleCnt="0"/>
      <dgm:spPr/>
    </dgm:pt>
    <dgm:pt modelId="{02B74740-F634-4E76-88E5-20C8730FADDA}" type="pres">
      <dgm:prSet presAssocID="{68ADAE01-11E5-480C-9F7E-0513B6E39EB8}" presName="compNode" presStyleCnt="0"/>
      <dgm:spPr/>
    </dgm:pt>
    <dgm:pt modelId="{C4799A6D-5922-439E-A8E5-97239690C83D}" type="pres">
      <dgm:prSet presAssocID="{68ADAE01-11E5-480C-9F7E-0513B6E39EB8}" presName="bgRect" presStyleLbl="bgShp" presStyleIdx="2" presStyleCnt="4"/>
      <dgm:spPr/>
    </dgm:pt>
    <dgm:pt modelId="{0C33A42E-33F5-4161-8068-B5787F869F51}" type="pres">
      <dgm:prSet presAssocID="{68ADAE01-11E5-480C-9F7E-0513B6E39EB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ometras"/>
        </a:ext>
      </dgm:extLst>
    </dgm:pt>
    <dgm:pt modelId="{2EE70268-BA67-4F33-AFD8-6BF5F0C5461E}" type="pres">
      <dgm:prSet presAssocID="{68ADAE01-11E5-480C-9F7E-0513B6E39EB8}" presName="spaceRect" presStyleCnt="0"/>
      <dgm:spPr/>
    </dgm:pt>
    <dgm:pt modelId="{748F092B-2770-43F5-B106-0BD25E8EB879}" type="pres">
      <dgm:prSet presAssocID="{68ADAE01-11E5-480C-9F7E-0513B6E39EB8}" presName="parTx" presStyleLbl="revTx" presStyleIdx="2" presStyleCnt="4">
        <dgm:presLayoutVars>
          <dgm:chMax val="0"/>
          <dgm:chPref val="0"/>
        </dgm:presLayoutVars>
      </dgm:prSet>
      <dgm:spPr/>
    </dgm:pt>
    <dgm:pt modelId="{9B373D34-1BAA-457E-8477-52FB8214F6D4}" type="pres">
      <dgm:prSet presAssocID="{3BBA2BFE-D69D-41DE-923C-F69D6F0108F4}" presName="sibTrans" presStyleCnt="0"/>
      <dgm:spPr/>
    </dgm:pt>
    <dgm:pt modelId="{84C7EC9F-E72B-409D-8C8C-BDBFA698EB56}" type="pres">
      <dgm:prSet presAssocID="{878490BC-07D4-46B4-8A6A-01065E54BC87}" presName="compNode" presStyleCnt="0"/>
      <dgm:spPr/>
    </dgm:pt>
    <dgm:pt modelId="{0D2E75E7-8D5B-486E-AA5B-CDB93EE72C0E}" type="pres">
      <dgm:prSet presAssocID="{878490BC-07D4-46B4-8A6A-01065E54BC87}" presName="bgRect" presStyleLbl="bgShp" presStyleIdx="3" presStyleCnt="4"/>
      <dgm:spPr/>
    </dgm:pt>
    <dgm:pt modelId="{1FB0762E-ADEB-4E4C-8A82-2BED675C0E0A}" type="pres">
      <dgm:prSet presAssocID="{878490BC-07D4-46B4-8A6A-01065E54BC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0A1E779F-B814-40A7-92CB-155B1E69C5AB}" type="pres">
      <dgm:prSet presAssocID="{878490BC-07D4-46B4-8A6A-01065E54BC87}" presName="spaceRect" presStyleCnt="0"/>
      <dgm:spPr/>
    </dgm:pt>
    <dgm:pt modelId="{42820196-89D4-4E37-BC7F-56B277A0F356}" type="pres">
      <dgm:prSet presAssocID="{878490BC-07D4-46B4-8A6A-01065E54BC8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628413A-B120-4B21-A496-A44F7D44694F}" srcId="{1DEB9EEC-3507-4A21-89E6-C1A17AB1FA80}" destId="{D9A7667C-4CA2-4C28-B836-0CBDCC055A03}" srcOrd="1" destOrd="0" parTransId="{ACEAFAEB-40DD-4FA2-957A-D83BD00452D4}" sibTransId="{7C1E004F-C16F-4A66-8A68-9A07E6BA32D6}"/>
    <dgm:cxn modelId="{0708E24A-BB5D-4754-8ACD-6A9FBA8548FE}" type="presOf" srcId="{878490BC-07D4-46B4-8A6A-01065E54BC87}" destId="{42820196-89D4-4E37-BC7F-56B277A0F356}" srcOrd="0" destOrd="0" presId="urn:microsoft.com/office/officeart/2018/2/layout/IconVerticalSolidList"/>
    <dgm:cxn modelId="{38E2BF6B-B6B6-424D-81F4-19B57CF3A445}" type="presOf" srcId="{68ADAE01-11E5-480C-9F7E-0513B6E39EB8}" destId="{748F092B-2770-43F5-B106-0BD25E8EB879}" srcOrd="0" destOrd="0" presId="urn:microsoft.com/office/officeart/2018/2/layout/IconVerticalSolidList"/>
    <dgm:cxn modelId="{BF55FF6F-65FA-489C-9133-03BB4FEC1FFE}" srcId="{1DEB9EEC-3507-4A21-89E6-C1A17AB1FA80}" destId="{68ADAE01-11E5-480C-9F7E-0513B6E39EB8}" srcOrd="2" destOrd="0" parTransId="{2E09D022-0C3B-4B77-8A2A-AC34B71372E1}" sibTransId="{3BBA2BFE-D69D-41DE-923C-F69D6F0108F4}"/>
    <dgm:cxn modelId="{31356282-879F-43B9-A230-DB2F630B5868}" type="presOf" srcId="{D9A7667C-4CA2-4C28-B836-0CBDCC055A03}" destId="{F70E34B9-4A7A-499D-BB4C-6D133AE6EFD6}" srcOrd="0" destOrd="0" presId="urn:microsoft.com/office/officeart/2018/2/layout/IconVerticalSolidList"/>
    <dgm:cxn modelId="{90E5F3AC-310E-4B02-AD64-68FCE84C6F78}" srcId="{1DEB9EEC-3507-4A21-89E6-C1A17AB1FA80}" destId="{878490BC-07D4-46B4-8A6A-01065E54BC87}" srcOrd="3" destOrd="0" parTransId="{05FD81C9-BD03-4D72-BC67-13C8EFB2DF0E}" sibTransId="{7AB337A7-CC61-41B0-8117-B5F61FF9469F}"/>
    <dgm:cxn modelId="{085353D8-4AB5-4F38-BDDA-39BF1958FDD7}" type="presOf" srcId="{1DEB9EEC-3507-4A21-89E6-C1A17AB1FA80}" destId="{9797C0CD-6789-450F-ABAE-7CC2D884D2ED}" srcOrd="0" destOrd="0" presId="urn:microsoft.com/office/officeart/2018/2/layout/IconVerticalSolidList"/>
    <dgm:cxn modelId="{7AFC04DB-63DD-4AD1-A00A-F0637F891794}" srcId="{1DEB9EEC-3507-4A21-89E6-C1A17AB1FA80}" destId="{E66B3EBF-BB69-4F4A-B0D2-578BF6435EC8}" srcOrd="0" destOrd="0" parTransId="{BCF50E27-F8FE-4A82-8CD1-91932F88A69F}" sibTransId="{7C6D2B46-FD89-4CDF-A8D9-EC696DFA7D60}"/>
    <dgm:cxn modelId="{4F13C9E1-8DC8-4337-8CA6-FADF4BF641F2}" type="presOf" srcId="{E66B3EBF-BB69-4F4A-B0D2-578BF6435EC8}" destId="{EF52C262-B21E-4F65-8AD0-0B764C4E6F49}" srcOrd="0" destOrd="0" presId="urn:microsoft.com/office/officeart/2018/2/layout/IconVerticalSolidList"/>
    <dgm:cxn modelId="{61DEB137-E514-4B5B-A861-807A6AAF0C18}" type="presParOf" srcId="{9797C0CD-6789-450F-ABAE-7CC2D884D2ED}" destId="{16B38D41-D820-486C-80EB-D20D0FC3E71E}" srcOrd="0" destOrd="0" presId="urn:microsoft.com/office/officeart/2018/2/layout/IconVerticalSolidList"/>
    <dgm:cxn modelId="{BDB205F5-AEEF-49D5-AEF6-F827D39BA379}" type="presParOf" srcId="{16B38D41-D820-486C-80EB-D20D0FC3E71E}" destId="{44A65381-FD24-469F-BED3-A62EEA0DC89B}" srcOrd="0" destOrd="0" presId="urn:microsoft.com/office/officeart/2018/2/layout/IconVerticalSolidList"/>
    <dgm:cxn modelId="{093088BF-1869-4C0B-88DB-6A8410CD7CCD}" type="presParOf" srcId="{16B38D41-D820-486C-80EB-D20D0FC3E71E}" destId="{86A38CBD-ADCD-43EB-B3A2-6BA15DEA00F2}" srcOrd="1" destOrd="0" presId="urn:microsoft.com/office/officeart/2018/2/layout/IconVerticalSolidList"/>
    <dgm:cxn modelId="{8A24C462-0239-4E64-8616-1EC0DF970357}" type="presParOf" srcId="{16B38D41-D820-486C-80EB-D20D0FC3E71E}" destId="{B15BBA98-89E2-45A6-A0BF-C018E66A03E8}" srcOrd="2" destOrd="0" presId="urn:microsoft.com/office/officeart/2018/2/layout/IconVerticalSolidList"/>
    <dgm:cxn modelId="{AB269B16-13B2-4D7C-8B36-122AE2201274}" type="presParOf" srcId="{16B38D41-D820-486C-80EB-D20D0FC3E71E}" destId="{EF52C262-B21E-4F65-8AD0-0B764C4E6F49}" srcOrd="3" destOrd="0" presId="urn:microsoft.com/office/officeart/2018/2/layout/IconVerticalSolidList"/>
    <dgm:cxn modelId="{A1BD4CE0-4EFA-4009-8805-3B9A405B1317}" type="presParOf" srcId="{9797C0CD-6789-450F-ABAE-7CC2D884D2ED}" destId="{E09BF675-05E7-472E-AE44-A4DB688A0B17}" srcOrd="1" destOrd="0" presId="urn:microsoft.com/office/officeart/2018/2/layout/IconVerticalSolidList"/>
    <dgm:cxn modelId="{D1A1D75F-9E14-4E51-87A0-7338F68F36D8}" type="presParOf" srcId="{9797C0CD-6789-450F-ABAE-7CC2D884D2ED}" destId="{D664B1BB-2198-4F83-B1F9-1B214D87DF5F}" srcOrd="2" destOrd="0" presId="urn:microsoft.com/office/officeart/2018/2/layout/IconVerticalSolidList"/>
    <dgm:cxn modelId="{7C4FE99F-2651-4B2F-9BCB-E9434E6CCF34}" type="presParOf" srcId="{D664B1BB-2198-4F83-B1F9-1B214D87DF5F}" destId="{6EEAA5A5-C8E5-4567-9E8B-169726E6EB7E}" srcOrd="0" destOrd="0" presId="urn:microsoft.com/office/officeart/2018/2/layout/IconVerticalSolidList"/>
    <dgm:cxn modelId="{F173C3D2-5CE0-4670-A57A-6A775D6BA44C}" type="presParOf" srcId="{D664B1BB-2198-4F83-B1F9-1B214D87DF5F}" destId="{127638AF-91B4-4241-8200-DC5E58D8937E}" srcOrd="1" destOrd="0" presId="urn:microsoft.com/office/officeart/2018/2/layout/IconVerticalSolidList"/>
    <dgm:cxn modelId="{DB131FBE-56EB-443D-A690-4B07FB036CC4}" type="presParOf" srcId="{D664B1BB-2198-4F83-B1F9-1B214D87DF5F}" destId="{B327B1FA-CDAE-41B8-A200-B13F2580B27D}" srcOrd="2" destOrd="0" presId="urn:microsoft.com/office/officeart/2018/2/layout/IconVerticalSolidList"/>
    <dgm:cxn modelId="{DF99D54E-C618-4783-9C2E-6DA2C101A904}" type="presParOf" srcId="{D664B1BB-2198-4F83-B1F9-1B214D87DF5F}" destId="{F70E34B9-4A7A-499D-BB4C-6D133AE6EFD6}" srcOrd="3" destOrd="0" presId="urn:microsoft.com/office/officeart/2018/2/layout/IconVerticalSolidList"/>
    <dgm:cxn modelId="{FA9BE060-2B11-4B2D-B1BB-558925012031}" type="presParOf" srcId="{9797C0CD-6789-450F-ABAE-7CC2D884D2ED}" destId="{C5D58C6E-69AF-46E4-8A98-9CBBF790FCD4}" srcOrd="3" destOrd="0" presId="urn:microsoft.com/office/officeart/2018/2/layout/IconVerticalSolidList"/>
    <dgm:cxn modelId="{B4B3CC9E-441C-452E-A14E-BD777C6802E5}" type="presParOf" srcId="{9797C0CD-6789-450F-ABAE-7CC2D884D2ED}" destId="{02B74740-F634-4E76-88E5-20C8730FADDA}" srcOrd="4" destOrd="0" presId="urn:microsoft.com/office/officeart/2018/2/layout/IconVerticalSolidList"/>
    <dgm:cxn modelId="{F5A14480-6834-419B-A231-939C9D21334A}" type="presParOf" srcId="{02B74740-F634-4E76-88E5-20C8730FADDA}" destId="{C4799A6D-5922-439E-A8E5-97239690C83D}" srcOrd="0" destOrd="0" presId="urn:microsoft.com/office/officeart/2018/2/layout/IconVerticalSolidList"/>
    <dgm:cxn modelId="{A08B5D2D-B0AE-49CB-9144-A3851BBFAC76}" type="presParOf" srcId="{02B74740-F634-4E76-88E5-20C8730FADDA}" destId="{0C33A42E-33F5-4161-8068-B5787F869F51}" srcOrd="1" destOrd="0" presId="urn:microsoft.com/office/officeart/2018/2/layout/IconVerticalSolidList"/>
    <dgm:cxn modelId="{A1E65BAA-7F98-44C6-9C32-DB765CA52E6F}" type="presParOf" srcId="{02B74740-F634-4E76-88E5-20C8730FADDA}" destId="{2EE70268-BA67-4F33-AFD8-6BF5F0C5461E}" srcOrd="2" destOrd="0" presId="urn:microsoft.com/office/officeart/2018/2/layout/IconVerticalSolidList"/>
    <dgm:cxn modelId="{418C1E88-B83D-4780-93CD-218C9877808B}" type="presParOf" srcId="{02B74740-F634-4E76-88E5-20C8730FADDA}" destId="{748F092B-2770-43F5-B106-0BD25E8EB879}" srcOrd="3" destOrd="0" presId="urn:microsoft.com/office/officeart/2018/2/layout/IconVerticalSolidList"/>
    <dgm:cxn modelId="{9FD4D239-027D-43B9-8867-721ED240E73B}" type="presParOf" srcId="{9797C0CD-6789-450F-ABAE-7CC2D884D2ED}" destId="{9B373D34-1BAA-457E-8477-52FB8214F6D4}" srcOrd="5" destOrd="0" presId="urn:microsoft.com/office/officeart/2018/2/layout/IconVerticalSolidList"/>
    <dgm:cxn modelId="{894AF466-DD17-4F92-B4B5-E394C4842FF5}" type="presParOf" srcId="{9797C0CD-6789-450F-ABAE-7CC2D884D2ED}" destId="{84C7EC9F-E72B-409D-8C8C-BDBFA698EB56}" srcOrd="6" destOrd="0" presId="urn:microsoft.com/office/officeart/2018/2/layout/IconVerticalSolidList"/>
    <dgm:cxn modelId="{E97C0AF6-0960-4EA9-A07B-6E70CAE8628D}" type="presParOf" srcId="{84C7EC9F-E72B-409D-8C8C-BDBFA698EB56}" destId="{0D2E75E7-8D5B-486E-AA5B-CDB93EE72C0E}" srcOrd="0" destOrd="0" presId="urn:microsoft.com/office/officeart/2018/2/layout/IconVerticalSolidList"/>
    <dgm:cxn modelId="{6C97C5E8-88EC-4B37-AA74-C5F2948DF084}" type="presParOf" srcId="{84C7EC9F-E72B-409D-8C8C-BDBFA698EB56}" destId="{1FB0762E-ADEB-4E4C-8A82-2BED675C0E0A}" srcOrd="1" destOrd="0" presId="urn:microsoft.com/office/officeart/2018/2/layout/IconVerticalSolidList"/>
    <dgm:cxn modelId="{195BF0CF-4E98-40A0-8269-1F210FF85D5B}" type="presParOf" srcId="{84C7EC9F-E72B-409D-8C8C-BDBFA698EB56}" destId="{0A1E779F-B814-40A7-92CB-155B1E69C5AB}" srcOrd="2" destOrd="0" presId="urn:microsoft.com/office/officeart/2018/2/layout/IconVerticalSolidList"/>
    <dgm:cxn modelId="{3EB1C018-CAAF-4BEE-A231-B326F2851578}" type="presParOf" srcId="{84C7EC9F-E72B-409D-8C8C-BDBFA698EB56}" destId="{42820196-89D4-4E37-BC7F-56B277A0F3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788FC6-FAB9-4FAF-A8AD-D1ABF6FF279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0B818D1-8F67-4311-AE9C-8A455A9E95C5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Входит в концепции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устойчивого и медленного туризма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A7D66-3B8F-43C5-B6D6-CFD67ED97438}" type="parTrans" cxnId="{47C338BF-4DF6-4CE7-825B-764A845E41A9}">
      <dgm:prSet/>
      <dgm:spPr/>
      <dgm:t>
        <a:bodyPr/>
        <a:lstStyle/>
        <a:p>
          <a:endParaRPr lang="en-US"/>
        </a:p>
      </dgm:t>
    </dgm:pt>
    <dgm:pt modelId="{422BD6BD-3548-4CBE-8A09-7DBABAEC7395}" type="sibTrans" cxnId="{47C338BF-4DF6-4CE7-825B-764A845E41A9}">
      <dgm:prSet/>
      <dgm:spPr/>
      <dgm:t>
        <a:bodyPr/>
        <a:lstStyle/>
        <a:p>
          <a:endParaRPr lang="en-US"/>
        </a:p>
      </dgm:t>
    </dgm:pt>
    <dgm:pt modelId="{D995CE69-1243-43BE-A949-4AED6E0C33C1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Повышает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природных маршрутов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2F114-EBD4-48A2-A7EA-51D79DC63933}" type="parTrans" cxnId="{E8ECB265-8EFB-42F5-A347-9E4D2ED994FE}">
      <dgm:prSet/>
      <dgm:spPr/>
      <dgm:t>
        <a:bodyPr/>
        <a:lstStyle/>
        <a:p>
          <a:endParaRPr lang="en-US"/>
        </a:p>
      </dgm:t>
    </dgm:pt>
    <dgm:pt modelId="{7E9D6F4B-2B5E-493F-9C75-55883FD33FFD}" type="sibTrans" cxnId="{E8ECB265-8EFB-42F5-A347-9E4D2ED994FE}">
      <dgm:prSet/>
      <dgm:spPr/>
      <dgm:t>
        <a:bodyPr/>
        <a:lstStyle/>
        <a:p>
          <a:endParaRPr lang="en-US"/>
        </a:p>
      </dgm:t>
    </dgm:pt>
    <dgm:pt modelId="{C87A20E9-B952-459C-BA0C-1ED0D7D29FDA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Популярна среди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городских жителей и миллениалов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ищущих восстановление и цифровой детокс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A8526-2F68-4367-A3C1-961B7CF90C04}" type="parTrans" cxnId="{451498D8-667D-4BB6-A09D-D21C6AF3C386}">
      <dgm:prSet/>
      <dgm:spPr/>
      <dgm:t>
        <a:bodyPr/>
        <a:lstStyle/>
        <a:p>
          <a:endParaRPr lang="en-US"/>
        </a:p>
      </dgm:t>
    </dgm:pt>
    <dgm:pt modelId="{89288E5C-06BE-49E4-BF11-0549E8519602}" type="sibTrans" cxnId="{451498D8-667D-4BB6-A09D-D21C6AF3C386}">
      <dgm:prSet/>
      <dgm:spPr/>
      <dgm:t>
        <a:bodyPr/>
        <a:lstStyle/>
        <a:p>
          <a:endParaRPr lang="en-US"/>
        </a:p>
      </dgm:t>
    </dgm:pt>
    <dgm:pt modelId="{39CCD309-2D51-472D-831E-53FF6BD7ED3B}">
      <dgm:prSet custT="1"/>
      <dgm:spPr/>
      <dgm:t>
        <a:bodyPr/>
        <a:lstStyle/>
        <a:p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Применяется в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экогидах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восстановительном туризме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здоровье-ориентированных программах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84DE32-AC4A-4623-999A-12346117BDB8}" type="parTrans" cxnId="{5B7BFC29-93C2-4D10-BF98-F2C87F5E8FC6}">
      <dgm:prSet/>
      <dgm:spPr/>
      <dgm:t>
        <a:bodyPr/>
        <a:lstStyle/>
        <a:p>
          <a:endParaRPr lang="en-US"/>
        </a:p>
      </dgm:t>
    </dgm:pt>
    <dgm:pt modelId="{4A985E56-F990-48B2-B6D1-90517B63629F}" type="sibTrans" cxnId="{5B7BFC29-93C2-4D10-BF98-F2C87F5E8FC6}">
      <dgm:prSet/>
      <dgm:spPr/>
      <dgm:t>
        <a:bodyPr/>
        <a:lstStyle/>
        <a:p>
          <a:endParaRPr lang="en-US"/>
        </a:p>
      </dgm:t>
    </dgm:pt>
    <dgm:pt modelId="{0559887C-1FED-44C0-BF26-D99539EE97FF}" type="pres">
      <dgm:prSet presAssocID="{37788FC6-FAB9-4FAF-A8AD-D1ABF6FF2796}" presName="linear" presStyleCnt="0">
        <dgm:presLayoutVars>
          <dgm:animLvl val="lvl"/>
          <dgm:resizeHandles val="exact"/>
        </dgm:presLayoutVars>
      </dgm:prSet>
      <dgm:spPr/>
    </dgm:pt>
    <dgm:pt modelId="{9004096A-1F63-4EF1-AAAF-DFBBB6519B67}" type="pres">
      <dgm:prSet presAssocID="{D0B818D1-8F67-4311-AE9C-8A455A9E95C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7FA1BE4-C6F0-4125-99DA-EC43CCF830BB}" type="pres">
      <dgm:prSet presAssocID="{422BD6BD-3548-4CBE-8A09-7DBABAEC7395}" presName="spacer" presStyleCnt="0"/>
      <dgm:spPr/>
    </dgm:pt>
    <dgm:pt modelId="{13A153AB-219F-4661-A110-EFDB6FEC314A}" type="pres">
      <dgm:prSet presAssocID="{D995CE69-1243-43BE-A949-4AED6E0C33C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05AC526-62B5-489F-8347-4349BB13C52F}" type="pres">
      <dgm:prSet presAssocID="{7E9D6F4B-2B5E-493F-9C75-55883FD33FFD}" presName="spacer" presStyleCnt="0"/>
      <dgm:spPr/>
    </dgm:pt>
    <dgm:pt modelId="{7C1F9E86-1163-423E-AC16-4753815BC4FF}" type="pres">
      <dgm:prSet presAssocID="{C87A20E9-B952-459C-BA0C-1ED0D7D29FD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267B8A8-CFA6-441A-85E7-E47A2E7CF0E6}" type="pres">
      <dgm:prSet presAssocID="{89288E5C-06BE-49E4-BF11-0549E8519602}" presName="spacer" presStyleCnt="0"/>
      <dgm:spPr/>
    </dgm:pt>
    <dgm:pt modelId="{D1E3959D-B66F-4BAB-9362-0C3A2630BFD0}" type="pres">
      <dgm:prSet presAssocID="{39CCD309-2D51-472D-831E-53FF6BD7ED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F7E30A-7CA1-48DD-B107-5A153EE01E2E}" type="presOf" srcId="{D995CE69-1243-43BE-A949-4AED6E0C33C1}" destId="{13A153AB-219F-4661-A110-EFDB6FEC314A}" srcOrd="0" destOrd="0" presId="urn:microsoft.com/office/officeart/2005/8/layout/vList2"/>
    <dgm:cxn modelId="{35EA3523-7A3B-490F-8817-C95156C7DBA0}" type="presOf" srcId="{39CCD309-2D51-472D-831E-53FF6BD7ED3B}" destId="{D1E3959D-B66F-4BAB-9362-0C3A2630BFD0}" srcOrd="0" destOrd="0" presId="urn:microsoft.com/office/officeart/2005/8/layout/vList2"/>
    <dgm:cxn modelId="{1EFCC923-178A-4C30-96BA-9E35642A5605}" type="presOf" srcId="{C87A20E9-B952-459C-BA0C-1ED0D7D29FDA}" destId="{7C1F9E86-1163-423E-AC16-4753815BC4FF}" srcOrd="0" destOrd="0" presId="urn:microsoft.com/office/officeart/2005/8/layout/vList2"/>
    <dgm:cxn modelId="{5B7BFC29-93C2-4D10-BF98-F2C87F5E8FC6}" srcId="{37788FC6-FAB9-4FAF-A8AD-D1ABF6FF2796}" destId="{39CCD309-2D51-472D-831E-53FF6BD7ED3B}" srcOrd="3" destOrd="0" parTransId="{1884DE32-AC4A-4623-999A-12346117BDB8}" sibTransId="{4A985E56-F990-48B2-B6D1-90517B63629F}"/>
    <dgm:cxn modelId="{E8ECB265-8EFB-42F5-A347-9E4D2ED994FE}" srcId="{37788FC6-FAB9-4FAF-A8AD-D1ABF6FF2796}" destId="{D995CE69-1243-43BE-A949-4AED6E0C33C1}" srcOrd="1" destOrd="0" parTransId="{AB82F114-EBD4-48A2-A7EA-51D79DC63933}" sibTransId="{7E9D6F4B-2B5E-493F-9C75-55883FD33FFD}"/>
    <dgm:cxn modelId="{1563A57F-CEE2-4A95-BCAB-550724EDE0DB}" type="presOf" srcId="{37788FC6-FAB9-4FAF-A8AD-D1ABF6FF2796}" destId="{0559887C-1FED-44C0-BF26-D99539EE97FF}" srcOrd="0" destOrd="0" presId="urn:microsoft.com/office/officeart/2005/8/layout/vList2"/>
    <dgm:cxn modelId="{47C338BF-4DF6-4CE7-825B-764A845E41A9}" srcId="{37788FC6-FAB9-4FAF-A8AD-D1ABF6FF2796}" destId="{D0B818D1-8F67-4311-AE9C-8A455A9E95C5}" srcOrd="0" destOrd="0" parTransId="{41BA7D66-3B8F-43C5-B6D6-CFD67ED97438}" sibTransId="{422BD6BD-3548-4CBE-8A09-7DBABAEC7395}"/>
    <dgm:cxn modelId="{451498D8-667D-4BB6-A09D-D21C6AF3C386}" srcId="{37788FC6-FAB9-4FAF-A8AD-D1ABF6FF2796}" destId="{C87A20E9-B952-459C-BA0C-1ED0D7D29FDA}" srcOrd="2" destOrd="0" parTransId="{CE9A8526-2F68-4367-A3C1-961B7CF90C04}" sibTransId="{89288E5C-06BE-49E4-BF11-0549E8519602}"/>
    <dgm:cxn modelId="{B29599DF-3C15-42AB-BF37-3CB7421CDAB9}" type="presOf" srcId="{D0B818D1-8F67-4311-AE9C-8A455A9E95C5}" destId="{9004096A-1F63-4EF1-AAAF-DFBBB6519B67}" srcOrd="0" destOrd="0" presId="urn:microsoft.com/office/officeart/2005/8/layout/vList2"/>
    <dgm:cxn modelId="{6DE0AF38-321E-404F-B88B-6A88FFDEF5F3}" type="presParOf" srcId="{0559887C-1FED-44C0-BF26-D99539EE97FF}" destId="{9004096A-1F63-4EF1-AAAF-DFBBB6519B67}" srcOrd="0" destOrd="0" presId="urn:microsoft.com/office/officeart/2005/8/layout/vList2"/>
    <dgm:cxn modelId="{C9C7B25F-C6E0-43C2-A923-9B72A9671858}" type="presParOf" srcId="{0559887C-1FED-44C0-BF26-D99539EE97FF}" destId="{E7FA1BE4-C6F0-4125-99DA-EC43CCF830BB}" srcOrd="1" destOrd="0" presId="urn:microsoft.com/office/officeart/2005/8/layout/vList2"/>
    <dgm:cxn modelId="{333BF40B-F6A3-4F6A-BD2C-B2EB261B4182}" type="presParOf" srcId="{0559887C-1FED-44C0-BF26-D99539EE97FF}" destId="{13A153AB-219F-4661-A110-EFDB6FEC314A}" srcOrd="2" destOrd="0" presId="urn:microsoft.com/office/officeart/2005/8/layout/vList2"/>
    <dgm:cxn modelId="{BD47D5C9-6189-404A-9B04-0A3CE4866F69}" type="presParOf" srcId="{0559887C-1FED-44C0-BF26-D99539EE97FF}" destId="{C05AC526-62B5-489F-8347-4349BB13C52F}" srcOrd="3" destOrd="0" presId="urn:microsoft.com/office/officeart/2005/8/layout/vList2"/>
    <dgm:cxn modelId="{1A8DAB38-4488-49CA-83F5-682279F4B71D}" type="presParOf" srcId="{0559887C-1FED-44C0-BF26-D99539EE97FF}" destId="{7C1F9E86-1163-423E-AC16-4753815BC4FF}" srcOrd="4" destOrd="0" presId="urn:microsoft.com/office/officeart/2005/8/layout/vList2"/>
    <dgm:cxn modelId="{9D5413C8-4D32-43D9-890B-C86A5D4D1F5A}" type="presParOf" srcId="{0559887C-1FED-44C0-BF26-D99539EE97FF}" destId="{2267B8A8-CFA6-441A-85E7-E47A2E7CF0E6}" srcOrd="5" destOrd="0" presId="urn:microsoft.com/office/officeart/2005/8/layout/vList2"/>
    <dgm:cxn modelId="{C4A2D4CA-2F24-434F-BEF1-37A481EA8BCB}" type="presParOf" srcId="{0559887C-1FED-44C0-BF26-D99539EE97FF}" destId="{D1E3959D-B66F-4BAB-9362-0C3A2630BF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DBAABA-25FC-4D0E-8DB0-B739DB37BDD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33E338-EB13-4715-B17D-13E4AA761010}">
      <dgm:prSet custT="1"/>
      <dgm:spPr/>
      <dgm:t>
        <a:bodyPr/>
        <a:lstStyle/>
        <a:p>
          <a:r>
            <a:rPr lang="ru-RU" sz="1600" dirty="0"/>
            <a:t>🟥 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Проблемы: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355092-5B96-4EF4-B1B7-BC1DBCFA3225}" type="parTrans" cxnId="{2DF7CBDA-B02D-4121-A202-2BE724A890CE}">
      <dgm:prSet/>
      <dgm:spPr/>
      <dgm:t>
        <a:bodyPr/>
        <a:lstStyle/>
        <a:p>
          <a:endParaRPr lang="en-US"/>
        </a:p>
      </dgm:t>
    </dgm:pt>
    <dgm:pt modelId="{68CC9F8F-AF37-4BEE-9593-AEE62BE913B2}" type="sibTrans" cxnId="{2DF7CBDA-B02D-4121-A202-2BE724A890CE}">
      <dgm:prSet/>
      <dgm:spPr/>
      <dgm:t>
        <a:bodyPr/>
        <a:lstStyle/>
        <a:p>
          <a:endParaRPr lang="en-US"/>
        </a:p>
      </dgm:t>
    </dgm:pt>
    <dgm:pt modelId="{089BB867-00E0-4787-8FC6-FF650599BADE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ресурсов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2FCC5CE9-C157-49D8-813C-A46F50E284E2}" type="parTrans" cxnId="{6736218B-D411-4735-9FD9-ED917E46408D}">
      <dgm:prSet/>
      <dgm:spPr/>
      <dgm:t>
        <a:bodyPr/>
        <a:lstStyle/>
        <a:p>
          <a:endParaRPr lang="en-US"/>
        </a:p>
      </dgm:t>
    </dgm:pt>
    <dgm:pt modelId="{227A9C1E-087A-430B-954D-369EBC0C0F72}" type="sibTrans" cxnId="{6736218B-D411-4735-9FD9-ED917E46408D}">
      <dgm:prSet/>
      <dgm:spPr/>
      <dgm:t>
        <a:bodyPr/>
        <a:lstStyle/>
        <a:p>
          <a:endParaRPr lang="en-US"/>
        </a:p>
      </dgm:t>
    </dgm:pt>
    <dgm:pt modelId="{33149574-499B-4D44-A3D9-9C271450D055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рынка и подготовки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A2D82654-4801-4A14-A069-717CBCFE8CF3}" type="parTrans" cxnId="{73043F64-5FE7-4AF5-9FC4-93CB7A58EBF1}">
      <dgm:prSet/>
      <dgm:spPr/>
      <dgm:t>
        <a:bodyPr/>
        <a:lstStyle/>
        <a:p>
          <a:endParaRPr lang="en-US"/>
        </a:p>
      </dgm:t>
    </dgm:pt>
    <dgm:pt modelId="{FD57D62A-8A8D-48AB-A599-94134E3E8DD8}" type="sibTrans" cxnId="{73043F64-5FE7-4AF5-9FC4-93CB7A58EBF1}">
      <dgm:prSet/>
      <dgm:spPr/>
      <dgm:t>
        <a:bodyPr/>
        <a:lstStyle/>
        <a:p>
          <a:endParaRPr lang="en-US"/>
        </a:p>
      </dgm:t>
    </dgm:pt>
    <dgm:pt modelId="{9D9B937E-E946-451C-A774-D7436D691681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Традиционные подходы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gm:t>
    </dgm:pt>
    <dgm:pt modelId="{A0AC23C9-2F17-440C-8300-F5AA9736AAB6}" type="parTrans" cxnId="{24A60DC0-237B-48FB-B9BE-2DAD668B89F5}">
      <dgm:prSet/>
      <dgm:spPr/>
      <dgm:t>
        <a:bodyPr/>
        <a:lstStyle/>
        <a:p>
          <a:endParaRPr lang="en-US"/>
        </a:p>
      </dgm:t>
    </dgm:pt>
    <dgm:pt modelId="{CC4BEF2B-B3DB-43AC-8FFE-E8932D83AB81}" type="sibTrans" cxnId="{24A60DC0-237B-48FB-B9BE-2DAD668B89F5}">
      <dgm:prSet/>
      <dgm:spPr/>
      <dgm:t>
        <a:bodyPr/>
        <a:lstStyle/>
        <a:p>
          <a:endParaRPr lang="en-US"/>
        </a:p>
      </dgm:t>
    </dgm:pt>
    <dgm:pt modelId="{6BA1AF67-D39B-4DBF-B369-F8B38933A221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🟩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</a:t>
          </a:r>
          <a:r>
            <a:rPr lang="ru-RU" sz="1500" b="1" dirty="0"/>
            <a:t>:</a:t>
          </a:r>
          <a:endParaRPr lang="en-US" sz="1500" dirty="0"/>
        </a:p>
      </dgm:t>
    </dgm:pt>
    <dgm:pt modelId="{48E75BB2-F5AC-4A4C-BA24-A5C4EB661A1C}" type="parTrans" cxnId="{7E9681E3-08C1-4F76-A62F-54D1B702D013}">
      <dgm:prSet/>
      <dgm:spPr/>
      <dgm:t>
        <a:bodyPr/>
        <a:lstStyle/>
        <a:p>
          <a:endParaRPr lang="en-US"/>
        </a:p>
      </dgm:t>
    </dgm:pt>
    <dgm:pt modelId="{F566B6FE-182A-4310-877C-0DF289314165}" type="sibTrans" cxnId="{7E9681E3-08C1-4F76-A62F-54D1B702D013}">
      <dgm:prSet/>
      <dgm:spPr/>
      <dgm:t>
        <a:bodyPr/>
        <a:lstStyle/>
        <a:p>
          <a:endParaRPr lang="en-US"/>
        </a:p>
      </dgm:t>
    </dgm:pt>
    <dgm:pt modelId="{8997C7CC-C9C2-4234-99A7-62E1C2A2D6F7}">
      <dgm:prSet custT="1"/>
      <dgm:spPr/>
      <dgm:t>
        <a:bodyPr/>
        <a:lstStyle/>
        <a:p>
          <a:r>
            <a:rPr lang="en-US" sz="2100" dirty="0"/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программы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39A19D1C-AC28-4575-83B3-BA7EC385AB53}" type="parTrans" cxnId="{5A27C04E-715B-4AAE-B126-5EE28EC0B88E}">
      <dgm:prSet/>
      <dgm:spPr/>
      <dgm:t>
        <a:bodyPr/>
        <a:lstStyle/>
        <a:p>
          <a:endParaRPr lang="en-US"/>
        </a:p>
      </dgm:t>
    </dgm:pt>
    <dgm:pt modelId="{CD62AFA2-1A75-4FA3-A6B8-25EAE80EF19F}" type="sibTrans" cxnId="{5A27C04E-715B-4AAE-B126-5EE28EC0B88E}">
      <dgm:prSet/>
      <dgm:spPr/>
      <dgm:t>
        <a:bodyPr/>
        <a:lstStyle/>
        <a:p>
          <a:endParaRPr lang="en-US"/>
        </a:p>
      </dgm:t>
    </dgm:pt>
    <dgm:pt modelId="{2211C18D-E8D2-4138-A4CF-A5A7D4A23FA7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Мобильность преподавателей и студентов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40C49747-28E7-40F2-839E-D78D83021CA6}" type="parTrans" cxnId="{0323BA35-D624-43AB-A24A-932439FD69CF}">
      <dgm:prSet/>
      <dgm:spPr/>
      <dgm:t>
        <a:bodyPr/>
        <a:lstStyle/>
        <a:p>
          <a:endParaRPr lang="en-US"/>
        </a:p>
      </dgm:t>
    </dgm:pt>
    <dgm:pt modelId="{EBF86A49-03DD-42D6-91E0-90AA11B1CC5B}" type="sibTrans" cxnId="{0323BA35-D624-43AB-A24A-932439FD69CF}">
      <dgm:prSet/>
      <dgm:spPr/>
      <dgm:t>
        <a:bodyPr/>
        <a:lstStyle/>
        <a:p>
          <a:endParaRPr lang="en-US"/>
        </a:p>
      </dgm:t>
    </dgm:pt>
    <dgm:pt modelId="{AED54F4A-1F68-4145-9181-4FE408CA2721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Гибкие модули и </a:t>
          </a:r>
          <a:r>
            <a:rPr lang="ru-RU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микроквалификации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</dgm:t>
    </dgm:pt>
    <dgm:pt modelId="{EC266EC4-FF5D-47E7-85EB-49FCCC4977B2}" type="parTrans" cxnId="{B5A9FC56-F6DA-422E-AE90-922FE5E9EEEC}">
      <dgm:prSet/>
      <dgm:spPr/>
      <dgm:t>
        <a:bodyPr/>
        <a:lstStyle/>
        <a:p>
          <a:endParaRPr lang="en-US"/>
        </a:p>
      </dgm:t>
    </dgm:pt>
    <dgm:pt modelId="{3A6333BE-D4BF-46A7-85E1-E9A3067E28C2}" type="sibTrans" cxnId="{B5A9FC56-F6DA-422E-AE90-922FE5E9EEEC}">
      <dgm:prSet/>
      <dgm:spPr/>
      <dgm:t>
        <a:bodyPr/>
        <a:lstStyle/>
        <a:p>
          <a:endParaRPr lang="en-US"/>
        </a:p>
      </dgm:t>
    </dgm:pt>
    <dgm:pt modelId="{5A3E797F-3BAF-498A-BE35-577FFABC9032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Онлайн-курсы с международным содержанием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gm:t>
    </dgm:pt>
    <dgm:pt modelId="{3FFD52BD-4F2B-42C9-A109-BB5E22D99C9E}" type="parTrans" cxnId="{20094F01-3BB4-4AD2-A541-887B043F221A}">
      <dgm:prSet/>
      <dgm:spPr/>
      <dgm:t>
        <a:bodyPr/>
        <a:lstStyle/>
        <a:p>
          <a:endParaRPr lang="en-US"/>
        </a:p>
      </dgm:t>
    </dgm:pt>
    <dgm:pt modelId="{5AAD138A-25D4-4B4E-9E4E-51EE501A1B86}" type="sibTrans" cxnId="{20094F01-3BB4-4AD2-A541-887B043F221A}">
      <dgm:prSet/>
      <dgm:spPr/>
      <dgm:t>
        <a:bodyPr/>
        <a:lstStyle/>
        <a:p>
          <a:endParaRPr lang="en-US"/>
        </a:p>
      </dgm:t>
    </dgm:pt>
    <dgm:pt modelId="{F55102B4-FCFA-496C-9E66-A9B8FFFBC2A3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Несмотря на вызовы, у нас есть возможности: </a:t>
          </a:r>
          <a:r>
            <a:rPr lang="ru-RU" i="1" dirty="0">
              <a:latin typeface="Times New Roman" panose="02020603050405020304" pitchFamily="18" charset="0"/>
              <a:cs typeface="Times New Roman" panose="02020603050405020304" pitchFamily="18" charset="0"/>
            </a:rPr>
            <a:t>новые форматы, цифровые ресурсы и партнёрства позволяют гибко адаптировать обучение к стандартам и требованиям рынка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CA07C-A782-4F8A-A3B7-D24A1ABE92C5}" type="parTrans" cxnId="{AB529228-5810-4866-B1E9-2CA42EBBEF5B}">
      <dgm:prSet/>
      <dgm:spPr/>
      <dgm:t>
        <a:bodyPr/>
        <a:lstStyle/>
        <a:p>
          <a:endParaRPr lang="en-US"/>
        </a:p>
      </dgm:t>
    </dgm:pt>
    <dgm:pt modelId="{DEF0C221-F335-4F31-AE7F-5CE2B9031C41}" type="sibTrans" cxnId="{AB529228-5810-4866-B1E9-2CA42EBBEF5B}">
      <dgm:prSet/>
      <dgm:spPr/>
      <dgm:t>
        <a:bodyPr/>
        <a:lstStyle/>
        <a:p>
          <a:endParaRPr lang="en-US"/>
        </a:p>
      </dgm:t>
    </dgm:pt>
    <dgm:pt modelId="{FF3AB587-C7D0-40B4-8B82-449E7C93A041}" type="pres">
      <dgm:prSet presAssocID="{ADDBAABA-25FC-4D0E-8DB0-B739DB37BDDE}" presName="Name0" presStyleCnt="0">
        <dgm:presLayoutVars>
          <dgm:dir/>
          <dgm:animLvl val="lvl"/>
          <dgm:resizeHandles val="exact"/>
        </dgm:presLayoutVars>
      </dgm:prSet>
      <dgm:spPr/>
    </dgm:pt>
    <dgm:pt modelId="{034F3C2F-187D-42F0-9B6B-BA9C67FA1F8C}" type="pres">
      <dgm:prSet presAssocID="{FC33E338-EB13-4715-B17D-13E4AA761010}" presName="linNode" presStyleCnt="0"/>
      <dgm:spPr/>
    </dgm:pt>
    <dgm:pt modelId="{DE610238-670D-4E4B-978B-9012D13CABB4}" type="pres">
      <dgm:prSet presAssocID="{FC33E338-EB13-4715-B17D-13E4AA76101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959DB34-3A44-4004-AF66-21CCA497B11E}" type="pres">
      <dgm:prSet presAssocID="{FC33E338-EB13-4715-B17D-13E4AA761010}" presName="descendantText" presStyleLbl="alignAccFollowNode1" presStyleIdx="0" presStyleCnt="2">
        <dgm:presLayoutVars>
          <dgm:bulletEnabled val="1"/>
        </dgm:presLayoutVars>
      </dgm:prSet>
      <dgm:spPr/>
    </dgm:pt>
    <dgm:pt modelId="{0D88F57E-4711-44FF-A4A3-F9C64D03B11A}" type="pres">
      <dgm:prSet presAssocID="{68CC9F8F-AF37-4BEE-9593-AEE62BE913B2}" presName="sp" presStyleCnt="0"/>
      <dgm:spPr/>
    </dgm:pt>
    <dgm:pt modelId="{E8F58FEE-5757-45A4-B791-71D1ECA03BCE}" type="pres">
      <dgm:prSet presAssocID="{6BA1AF67-D39B-4DBF-B369-F8B38933A221}" presName="linNode" presStyleCnt="0"/>
      <dgm:spPr/>
    </dgm:pt>
    <dgm:pt modelId="{9F647C38-B93C-4817-BD55-13447F14CBBA}" type="pres">
      <dgm:prSet presAssocID="{6BA1AF67-D39B-4DBF-B369-F8B38933A22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FAD812F-7DFF-4703-A2A0-DF9011AB6865}" type="pres">
      <dgm:prSet presAssocID="{6BA1AF67-D39B-4DBF-B369-F8B38933A221}" presName="descendantText" presStyleLbl="alignAccFollowNode1" presStyleIdx="1" presStyleCnt="2" custScaleY="186332">
        <dgm:presLayoutVars>
          <dgm:bulletEnabled val="1"/>
        </dgm:presLayoutVars>
      </dgm:prSet>
      <dgm:spPr/>
    </dgm:pt>
    <dgm:pt modelId="{30F2E255-4C9C-4F03-BE9F-1049837D3185}" type="pres">
      <dgm:prSet presAssocID="{F566B6FE-182A-4310-877C-0DF289314165}" presName="sp" presStyleCnt="0"/>
      <dgm:spPr/>
    </dgm:pt>
    <dgm:pt modelId="{E59C358E-A134-477F-9B71-50DC5B8D3163}" type="pres">
      <dgm:prSet presAssocID="{F55102B4-FCFA-496C-9E66-A9B8FFFBC2A3}" presName="linNode" presStyleCnt="0"/>
      <dgm:spPr/>
    </dgm:pt>
    <dgm:pt modelId="{4A55F4F7-6E0F-45D6-8DCA-06F9E599F87D}" type="pres">
      <dgm:prSet presAssocID="{F55102B4-FCFA-496C-9E66-A9B8FFFBC2A3}" presName="parentText" presStyleLbl="node1" presStyleIdx="2" presStyleCnt="3" custScaleX="277778">
        <dgm:presLayoutVars>
          <dgm:chMax val="1"/>
          <dgm:bulletEnabled val="1"/>
        </dgm:presLayoutVars>
      </dgm:prSet>
      <dgm:spPr/>
    </dgm:pt>
  </dgm:ptLst>
  <dgm:cxnLst>
    <dgm:cxn modelId="{20094F01-3BB4-4AD2-A541-887B043F221A}" srcId="{6BA1AF67-D39B-4DBF-B369-F8B38933A221}" destId="{5A3E797F-3BAF-498A-BE35-577FFABC9032}" srcOrd="3" destOrd="0" parTransId="{3FFD52BD-4F2B-42C9-A109-BB5E22D99C9E}" sibTransId="{5AAD138A-25D4-4B4E-9E4E-51EE501A1B86}"/>
    <dgm:cxn modelId="{41325F06-9F52-480B-8803-5EC21700AD69}" type="presOf" srcId="{5A3E797F-3BAF-498A-BE35-577FFABC9032}" destId="{4FAD812F-7DFF-4703-A2A0-DF9011AB6865}" srcOrd="0" destOrd="3" presId="urn:microsoft.com/office/officeart/2005/8/layout/vList5"/>
    <dgm:cxn modelId="{AB529228-5810-4866-B1E9-2CA42EBBEF5B}" srcId="{ADDBAABA-25FC-4D0E-8DB0-B739DB37BDDE}" destId="{F55102B4-FCFA-496C-9E66-A9B8FFFBC2A3}" srcOrd="2" destOrd="0" parTransId="{B7DCA07C-A782-4F8A-A3B7-D24A1ABE92C5}" sibTransId="{DEF0C221-F335-4F31-AE7F-5CE2B9031C41}"/>
    <dgm:cxn modelId="{D157682C-7236-4D37-91B3-455DDE0E195E}" type="presOf" srcId="{9D9B937E-E946-451C-A774-D7436D691681}" destId="{4959DB34-3A44-4004-AF66-21CCA497B11E}" srcOrd="0" destOrd="2" presId="urn:microsoft.com/office/officeart/2005/8/layout/vList5"/>
    <dgm:cxn modelId="{0323BA35-D624-43AB-A24A-932439FD69CF}" srcId="{6BA1AF67-D39B-4DBF-B369-F8B38933A221}" destId="{2211C18D-E8D2-4138-A4CF-A5A7D4A23FA7}" srcOrd="1" destOrd="0" parTransId="{40C49747-28E7-40F2-839E-D78D83021CA6}" sibTransId="{EBF86A49-03DD-42D6-91E0-90AA11B1CC5B}"/>
    <dgm:cxn modelId="{C1568E3A-DCD7-474C-BAAE-6990D9846DE3}" type="presOf" srcId="{ADDBAABA-25FC-4D0E-8DB0-B739DB37BDDE}" destId="{FF3AB587-C7D0-40B4-8B82-449E7C93A041}" srcOrd="0" destOrd="0" presId="urn:microsoft.com/office/officeart/2005/8/layout/vList5"/>
    <dgm:cxn modelId="{73043F64-5FE7-4AF5-9FC4-93CB7A58EBF1}" srcId="{FC33E338-EB13-4715-B17D-13E4AA761010}" destId="{33149574-499B-4D44-A3D9-9C271450D055}" srcOrd="1" destOrd="0" parTransId="{A2D82654-4801-4A14-A069-717CBCFE8CF3}" sibTransId="{FD57D62A-8A8D-48AB-A599-94134E3E8DD8}"/>
    <dgm:cxn modelId="{80674667-3973-41CA-99C4-E122F92E0F9A}" type="presOf" srcId="{F55102B4-FCFA-496C-9E66-A9B8FFFBC2A3}" destId="{4A55F4F7-6E0F-45D6-8DCA-06F9E599F87D}" srcOrd="0" destOrd="0" presId="urn:microsoft.com/office/officeart/2005/8/layout/vList5"/>
    <dgm:cxn modelId="{BC0D676B-0C2C-45AC-B18D-1CBF78047DBF}" type="presOf" srcId="{2211C18D-E8D2-4138-A4CF-A5A7D4A23FA7}" destId="{4FAD812F-7DFF-4703-A2A0-DF9011AB6865}" srcOrd="0" destOrd="1" presId="urn:microsoft.com/office/officeart/2005/8/layout/vList5"/>
    <dgm:cxn modelId="{02953D6D-12D4-4CA0-9DAE-85A0E06398E3}" type="presOf" srcId="{8997C7CC-C9C2-4234-99A7-62E1C2A2D6F7}" destId="{4FAD812F-7DFF-4703-A2A0-DF9011AB6865}" srcOrd="0" destOrd="0" presId="urn:microsoft.com/office/officeart/2005/8/layout/vList5"/>
    <dgm:cxn modelId="{5A27C04E-715B-4AAE-B126-5EE28EC0B88E}" srcId="{6BA1AF67-D39B-4DBF-B369-F8B38933A221}" destId="{8997C7CC-C9C2-4234-99A7-62E1C2A2D6F7}" srcOrd="0" destOrd="0" parTransId="{39A19D1C-AC28-4575-83B3-BA7EC385AB53}" sibTransId="{CD62AFA2-1A75-4FA3-A6B8-25EAE80EF19F}"/>
    <dgm:cxn modelId="{B5A9FC56-F6DA-422E-AE90-922FE5E9EEEC}" srcId="{6BA1AF67-D39B-4DBF-B369-F8B38933A221}" destId="{AED54F4A-1F68-4145-9181-4FE408CA2721}" srcOrd="2" destOrd="0" parTransId="{EC266EC4-FF5D-47E7-85EB-49FCCC4977B2}" sibTransId="{3A6333BE-D4BF-46A7-85E1-E9A3067E28C2}"/>
    <dgm:cxn modelId="{60890C5A-189A-4F11-BC33-5428E1A7B6A5}" type="presOf" srcId="{089BB867-00E0-4787-8FC6-FF650599BADE}" destId="{4959DB34-3A44-4004-AF66-21CCA497B11E}" srcOrd="0" destOrd="0" presId="urn:microsoft.com/office/officeart/2005/8/layout/vList5"/>
    <dgm:cxn modelId="{8A3F267D-DD79-4767-A9B6-F19E4C8DEBD8}" type="presOf" srcId="{AED54F4A-1F68-4145-9181-4FE408CA2721}" destId="{4FAD812F-7DFF-4703-A2A0-DF9011AB6865}" srcOrd="0" destOrd="2" presId="urn:microsoft.com/office/officeart/2005/8/layout/vList5"/>
    <dgm:cxn modelId="{6736218B-D411-4735-9FD9-ED917E46408D}" srcId="{FC33E338-EB13-4715-B17D-13E4AA761010}" destId="{089BB867-00E0-4787-8FC6-FF650599BADE}" srcOrd="0" destOrd="0" parTransId="{2FCC5CE9-C157-49D8-813C-A46F50E284E2}" sibTransId="{227A9C1E-087A-430B-954D-369EBC0C0F72}"/>
    <dgm:cxn modelId="{F50D4AAC-4DE5-45CF-A36A-01E1FDA3270F}" type="presOf" srcId="{6BA1AF67-D39B-4DBF-B369-F8B38933A221}" destId="{9F647C38-B93C-4817-BD55-13447F14CBBA}" srcOrd="0" destOrd="0" presId="urn:microsoft.com/office/officeart/2005/8/layout/vList5"/>
    <dgm:cxn modelId="{24A60DC0-237B-48FB-B9BE-2DAD668B89F5}" srcId="{FC33E338-EB13-4715-B17D-13E4AA761010}" destId="{9D9B937E-E946-451C-A774-D7436D691681}" srcOrd="2" destOrd="0" parTransId="{A0AC23C9-2F17-440C-8300-F5AA9736AAB6}" sibTransId="{CC4BEF2B-B3DB-43AC-8FFE-E8932D83AB81}"/>
    <dgm:cxn modelId="{2DF7CBDA-B02D-4121-A202-2BE724A890CE}" srcId="{ADDBAABA-25FC-4D0E-8DB0-B739DB37BDDE}" destId="{FC33E338-EB13-4715-B17D-13E4AA761010}" srcOrd="0" destOrd="0" parTransId="{41355092-5B96-4EF4-B1B7-BC1DBCFA3225}" sibTransId="{68CC9F8F-AF37-4BEE-9593-AEE62BE913B2}"/>
    <dgm:cxn modelId="{7E9681E3-08C1-4F76-A62F-54D1B702D013}" srcId="{ADDBAABA-25FC-4D0E-8DB0-B739DB37BDDE}" destId="{6BA1AF67-D39B-4DBF-B369-F8B38933A221}" srcOrd="1" destOrd="0" parTransId="{48E75BB2-F5AC-4A4C-BA24-A5C4EB661A1C}" sibTransId="{F566B6FE-182A-4310-877C-0DF289314165}"/>
    <dgm:cxn modelId="{D46E5BEF-DDFB-4FDE-94F5-A16DF8868A7E}" type="presOf" srcId="{FC33E338-EB13-4715-B17D-13E4AA761010}" destId="{DE610238-670D-4E4B-978B-9012D13CABB4}" srcOrd="0" destOrd="0" presId="urn:microsoft.com/office/officeart/2005/8/layout/vList5"/>
    <dgm:cxn modelId="{4F05BBFC-BA2A-4781-B521-467AF0040239}" type="presOf" srcId="{33149574-499B-4D44-A3D9-9C271450D055}" destId="{4959DB34-3A44-4004-AF66-21CCA497B11E}" srcOrd="0" destOrd="1" presId="urn:microsoft.com/office/officeart/2005/8/layout/vList5"/>
    <dgm:cxn modelId="{7B621228-2F78-4F3C-BCE4-3052C78E3730}" type="presParOf" srcId="{FF3AB587-C7D0-40B4-8B82-449E7C93A041}" destId="{034F3C2F-187D-42F0-9B6B-BA9C67FA1F8C}" srcOrd="0" destOrd="0" presId="urn:microsoft.com/office/officeart/2005/8/layout/vList5"/>
    <dgm:cxn modelId="{33C91E83-72E8-4238-A8F1-4886745D462F}" type="presParOf" srcId="{034F3C2F-187D-42F0-9B6B-BA9C67FA1F8C}" destId="{DE610238-670D-4E4B-978B-9012D13CABB4}" srcOrd="0" destOrd="0" presId="urn:microsoft.com/office/officeart/2005/8/layout/vList5"/>
    <dgm:cxn modelId="{00783198-1D7A-41B0-8C46-BA269F29440F}" type="presParOf" srcId="{034F3C2F-187D-42F0-9B6B-BA9C67FA1F8C}" destId="{4959DB34-3A44-4004-AF66-21CCA497B11E}" srcOrd="1" destOrd="0" presId="urn:microsoft.com/office/officeart/2005/8/layout/vList5"/>
    <dgm:cxn modelId="{25AB1512-0BA9-44E0-A230-77A70E012DCC}" type="presParOf" srcId="{FF3AB587-C7D0-40B4-8B82-449E7C93A041}" destId="{0D88F57E-4711-44FF-A4A3-F9C64D03B11A}" srcOrd="1" destOrd="0" presId="urn:microsoft.com/office/officeart/2005/8/layout/vList5"/>
    <dgm:cxn modelId="{1C3335F0-510F-4017-952C-F57D2BC6DED5}" type="presParOf" srcId="{FF3AB587-C7D0-40B4-8B82-449E7C93A041}" destId="{E8F58FEE-5757-45A4-B791-71D1ECA03BCE}" srcOrd="2" destOrd="0" presId="urn:microsoft.com/office/officeart/2005/8/layout/vList5"/>
    <dgm:cxn modelId="{D7E6A776-F6D9-4DFC-9217-7D9BD0709F5C}" type="presParOf" srcId="{E8F58FEE-5757-45A4-B791-71D1ECA03BCE}" destId="{9F647C38-B93C-4817-BD55-13447F14CBBA}" srcOrd="0" destOrd="0" presId="urn:microsoft.com/office/officeart/2005/8/layout/vList5"/>
    <dgm:cxn modelId="{1906102A-200D-445C-9AC7-667A4A39B24E}" type="presParOf" srcId="{E8F58FEE-5757-45A4-B791-71D1ECA03BCE}" destId="{4FAD812F-7DFF-4703-A2A0-DF9011AB6865}" srcOrd="1" destOrd="0" presId="urn:microsoft.com/office/officeart/2005/8/layout/vList5"/>
    <dgm:cxn modelId="{B059CBBE-BF55-4E02-A178-9F2571FEA3C1}" type="presParOf" srcId="{FF3AB587-C7D0-40B4-8B82-449E7C93A041}" destId="{30F2E255-4C9C-4F03-BE9F-1049837D3185}" srcOrd="3" destOrd="0" presId="urn:microsoft.com/office/officeart/2005/8/layout/vList5"/>
    <dgm:cxn modelId="{A59F15AA-5299-4EC2-B368-A7CCA2F21C2C}" type="presParOf" srcId="{FF3AB587-C7D0-40B4-8B82-449E7C93A041}" destId="{E59C358E-A134-477F-9B71-50DC5B8D3163}" srcOrd="4" destOrd="0" presId="urn:microsoft.com/office/officeart/2005/8/layout/vList5"/>
    <dgm:cxn modelId="{D148D81E-0117-49B2-9322-B9A73EB1F3CE}" type="presParOf" srcId="{E59C358E-A134-477F-9B71-50DC5B8D3163}" destId="{4A55F4F7-6E0F-45D6-8DCA-06F9E599F87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5951A-B4F2-4703-8A75-7627A7646563}">
      <dsp:nvSpPr>
        <dsp:cNvPr id="0" name=""/>
        <dsp:cNvSpPr/>
      </dsp:nvSpPr>
      <dsp:spPr>
        <a:xfrm>
          <a:off x="0" y="2069"/>
          <a:ext cx="81343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79854-5348-4550-B23C-30FBC73A959B}">
      <dsp:nvSpPr>
        <dsp:cNvPr id="0" name=""/>
        <dsp:cNvSpPr/>
      </dsp:nvSpPr>
      <dsp:spPr>
        <a:xfrm>
          <a:off x="0" y="2069"/>
          <a:ext cx="8126417" cy="1796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📘 </a:t>
          </a: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UNWTO </a:t>
          </a:r>
          <a:r>
            <a:rPr lang="ru-RU" sz="2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TedQual</a:t>
          </a:r>
          <a:b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📋 ISO 14785 (туристские информационные услуги)</a:t>
          </a:r>
          <a:b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🎓 ECTS / ECVET (перевод и признание модулей)</a:t>
          </a:r>
          <a:b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🧭 ESG и зелёные принципы в образовании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69"/>
        <a:ext cx="8126417" cy="1796263"/>
      </dsp:txXfrm>
    </dsp:sp>
    <dsp:sp modelId="{E8218BAC-D229-4CDF-868A-036714A412C6}">
      <dsp:nvSpPr>
        <dsp:cNvPr id="0" name=""/>
        <dsp:cNvSpPr/>
      </dsp:nvSpPr>
      <dsp:spPr>
        <a:xfrm>
          <a:off x="0" y="1798332"/>
          <a:ext cx="8134361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FB511-E5D1-444B-BEB6-70A88C012FE6}">
      <dsp:nvSpPr>
        <dsp:cNvPr id="0" name=""/>
        <dsp:cNvSpPr/>
      </dsp:nvSpPr>
      <dsp:spPr>
        <a:xfrm>
          <a:off x="0" y="1798332"/>
          <a:ext cx="8134361" cy="780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Эти стандарты задают ориентиры для качества, устойчивости и гибкости образовательных программ.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98332"/>
        <a:ext cx="8134361" cy="780964"/>
      </dsp:txXfrm>
    </dsp:sp>
    <dsp:sp modelId="{2E5D5981-F9B4-4A71-AD4F-11E19750509B}">
      <dsp:nvSpPr>
        <dsp:cNvPr id="0" name=""/>
        <dsp:cNvSpPr/>
      </dsp:nvSpPr>
      <dsp:spPr>
        <a:xfrm>
          <a:off x="0" y="2579296"/>
          <a:ext cx="8134361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4D0E4-23DF-4AF4-8281-6E42B9A70414}">
      <dsp:nvSpPr>
        <dsp:cNvPr id="0" name=""/>
        <dsp:cNvSpPr/>
      </dsp:nvSpPr>
      <dsp:spPr>
        <a:xfrm>
          <a:off x="0" y="2579296"/>
          <a:ext cx="8134361" cy="836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Они применимы и в университетах, и в колледжах, и в системе переподготовки.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79296"/>
        <a:ext cx="8134361" cy="836909"/>
      </dsp:txXfrm>
    </dsp:sp>
    <dsp:sp modelId="{0AFFC92D-B725-425B-A1FF-F8C687F8B407}">
      <dsp:nvSpPr>
        <dsp:cNvPr id="0" name=""/>
        <dsp:cNvSpPr/>
      </dsp:nvSpPr>
      <dsp:spPr>
        <a:xfrm>
          <a:off x="0" y="3416206"/>
          <a:ext cx="8134361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ACB8A-8392-4AFD-BB79-CE9425C0BC27}">
      <dsp:nvSpPr>
        <dsp:cNvPr id="0" name=""/>
        <dsp:cNvSpPr/>
      </dsp:nvSpPr>
      <dsp:spPr>
        <a:xfrm>
          <a:off x="0" y="3416206"/>
          <a:ext cx="8126417" cy="3272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 </a:t>
          </a: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 </a:t>
          </a:r>
          <a:r>
            <a:rPr lang="ru-RU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Tourism</a:t>
          </a: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TedQual</a:t>
          </a:r>
          <a:r>
            <a:rPr lang="ru-RU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— это программа UN </a:t>
          </a:r>
          <a:r>
            <a:rPr lang="ru-RU" sz="24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Tourism</a:t>
          </a:r>
          <a:r>
            <a:rPr lang="ru-RU" sz="2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Academy, главной целью которой является повышение качества программ туристического образования, обучения и исследований. Для этой цели были определены критерии оценки, универсально применимые к любому учреждению, чтобы, среди прочего, измерить эффективность их академической системы, а также степень включения туристической индустрии и потребностей студентов в эти программы.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16206"/>
        <a:ext cx="8126417" cy="3272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CA754-368A-4541-86B8-770496BAC959}">
      <dsp:nvSpPr>
        <dsp:cNvPr id="0" name=""/>
        <dsp:cNvSpPr/>
      </dsp:nvSpPr>
      <dsp:spPr>
        <a:xfrm>
          <a:off x="0" y="307550"/>
          <a:ext cx="8089137" cy="3261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/>
            <a:t>✅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Межкультурная коммуникация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✅ Цифровая грамотность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✅ Этическое поведение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✅ Клиентоориентированность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✅ Экологическое мышление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✅ Гибкость и критическое мышление</a:t>
          </a: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236" y="466786"/>
        <a:ext cx="7770665" cy="2943488"/>
      </dsp:txXfrm>
    </dsp:sp>
    <dsp:sp modelId="{EBDB2159-2946-4DFB-9595-667C46DB6E7A}">
      <dsp:nvSpPr>
        <dsp:cNvPr id="0" name=""/>
        <dsp:cNvSpPr/>
      </dsp:nvSpPr>
      <dsp:spPr>
        <a:xfrm>
          <a:off x="0" y="3569511"/>
          <a:ext cx="8089137" cy="190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3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Стандарты работают не только как требования – они помогают формировать компетенции, нужные на практике. 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Наши программы должны это учитывать</a:t>
          </a:r>
          <a:r>
            <a:rPr lang="ru-RU" sz="3200" kern="1200" dirty="0"/>
            <a:t>.</a:t>
          </a:r>
          <a:endParaRPr lang="en-US" sz="3200" kern="1200" dirty="0"/>
        </a:p>
      </dsp:txBody>
      <dsp:txXfrm>
        <a:off x="0" y="3569511"/>
        <a:ext cx="8089137" cy="1909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65381-FD24-469F-BED3-A62EEA0DC89B}">
      <dsp:nvSpPr>
        <dsp:cNvPr id="0" name=""/>
        <dsp:cNvSpPr/>
      </dsp:nvSpPr>
      <dsp:spPr>
        <a:xfrm>
          <a:off x="0" y="193740"/>
          <a:ext cx="10945037" cy="368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38CBD-ADCD-43EB-B3A2-6BA15DEA00F2}">
      <dsp:nvSpPr>
        <dsp:cNvPr id="0" name=""/>
        <dsp:cNvSpPr/>
      </dsp:nvSpPr>
      <dsp:spPr>
        <a:xfrm>
          <a:off x="11142" y="306553"/>
          <a:ext cx="47039" cy="202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2C262-B21E-4F65-8AD0-0B764C4E6F49}">
      <dsp:nvSpPr>
        <dsp:cNvPr id="0" name=""/>
        <dsp:cNvSpPr/>
      </dsp:nvSpPr>
      <dsp:spPr>
        <a:xfrm>
          <a:off x="82026" y="0"/>
          <a:ext cx="10412677" cy="1416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02" tIns="87802" rIns="87802" bIns="878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LT  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Устойчивый туризм и </a:t>
          </a:r>
          <a:r>
            <a:rPr lang="ru-RU" sz="2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экотерапия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👥 Молодёжь, природа, ценности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🌐 Проекты с Латвией и Тайванем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b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📚 Междисциплинарный подход: туризм + здоровье + образование</a:t>
          </a: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026" y="0"/>
        <a:ext cx="10412677" cy="1416167"/>
      </dsp:txXfrm>
    </dsp:sp>
    <dsp:sp modelId="{6EEAA5A5-C8E5-4567-9E8B-169726E6EB7E}">
      <dsp:nvSpPr>
        <dsp:cNvPr id="0" name=""/>
        <dsp:cNvSpPr/>
      </dsp:nvSpPr>
      <dsp:spPr>
        <a:xfrm>
          <a:off x="0" y="1902673"/>
          <a:ext cx="10945037" cy="368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638AF-91B4-4241-8200-DC5E58D8937E}">
      <dsp:nvSpPr>
        <dsp:cNvPr id="0" name=""/>
        <dsp:cNvSpPr/>
      </dsp:nvSpPr>
      <dsp:spPr>
        <a:xfrm>
          <a:off x="11142" y="1910961"/>
          <a:ext cx="47039" cy="202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E34B9-4A7A-499D-BB4C-6D133AE6EFD6}">
      <dsp:nvSpPr>
        <dsp:cNvPr id="0" name=""/>
        <dsp:cNvSpPr/>
      </dsp:nvSpPr>
      <dsp:spPr>
        <a:xfrm>
          <a:off x="69323" y="1562374"/>
          <a:ext cx="10412677" cy="1510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02" tIns="87802" rIns="87802" bIns="878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Литве мы стремимся сочетать локальные ресурсы и международные подходы.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23" y="1562374"/>
        <a:ext cx="10412677" cy="1510222"/>
      </dsp:txXfrm>
    </dsp:sp>
    <dsp:sp modelId="{C4799A6D-5922-439E-A8E5-97239690C83D}">
      <dsp:nvSpPr>
        <dsp:cNvPr id="0" name=""/>
        <dsp:cNvSpPr/>
      </dsp:nvSpPr>
      <dsp:spPr>
        <a:xfrm>
          <a:off x="0" y="3213809"/>
          <a:ext cx="10945037" cy="368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3A42E-33F5-4161-8068-B5787F869F51}">
      <dsp:nvSpPr>
        <dsp:cNvPr id="0" name=""/>
        <dsp:cNvSpPr/>
      </dsp:nvSpPr>
      <dsp:spPr>
        <a:xfrm>
          <a:off x="11142" y="3222097"/>
          <a:ext cx="47039" cy="202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F092B-2770-43F5-B106-0BD25E8EB879}">
      <dsp:nvSpPr>
        <dsp:cNvPr id="0" name=""/>
        <dsp:cNvSpPr/>
      </dsp:nvSpPr>
      <dsp:spPr>
        <a:xfrm>
          <a:off x="69323" y="3213809"/>
          <a:ext cx="10412677" cy="82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02" tIns="87802" rIns="87802" bIns="878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Наши проекты включают работу с молодёжью, природой и устойчивым развитием – мы интегрируем туризм с экологическим, социальным и образовательным содержанием.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23" y="3213809"/>
        <a:ext cx="10412677" cy="829623"/>
      </dsp:txXfrm>
    </dsp:sp>
    <dsp:sp modelId="{0D2E75E7-8D5B-486E-AA5B-CDB93EE72C0E}">
      <dsp:nvSpPr>
        <dsp:cNvPr id="0" name=""/>
        <dsp:cNvSpPr/>
      </dsp:nvSpPr>
      <dsp:spPr>
        <a:xfrm>
          <a:off x="0" y="4184646"/>
          <a:ext cx="10945037" cy="368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0762E-ADEB-4E4C-8A82-2BED675C0E0A}">
      <dsp:nvSpPr>
        <dsp:cNvPr id="0" name=""/>
        <dsp:cNvSpPr/>
      </dsp:nvSpPr>
      <dsp:spPr>
        <a:xfrm>
          <a:off x="11142" y="4192933"/>
          <a:ext cx="47039" cy="2025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20196-89D4-4E37-BC7F-56B277A0F356}">
      <dsp:nvSpPr>
        <dsp:cNvPr id="0" name=""/>
        <dsp:cNvSpPr/>
      </dsp:nvSpPr>
      <dsp:spPr>
        <a:xfrm>
          <a:off x="69323" y="4184646"/>
          <a:ext cx="10436554" cy="829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02" tIns="87802" rIns="87802" bIns="8780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Вместе с Латвией и Тайванем мы исследуем, как практики заботы о природе и человеке могут быть частью образовательной подготовки.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323" y="4184646"/>
        <a:ext cx="10436554" cy="829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4096A-1F63-4EF1-AAAF-DFBBB6519B67}">
      <dsp:nvSpPr>
        <dsp:cNvPr id="0" name=""/>
        <dsp:cNvSpPr/>
      </dsp:nvSpPr>
      <dsp:spPr>
        <a:xfrm>
          <a:off x="0" y="467"/>
          <a:ext cx="7955712" cy="14359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Входит в концепции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устойчивого и медленного туризма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97" y="70564"/>
        <a:ext cx="7815518" cy="1295758"/>
      </dsp:txXfrm>
    </dsp:sp>
    <dsp:sp modelId="{13A153AB-219F-4661-A110-EFDB6FEC314A}">
      <dsp:nvSpPr>
        <dsp:cNvPr id="0" name=""/>
        <dsp:cNvSpPr/>
      </dsp:nvSpPr>
      <dsp:spPr>
        <a:xfrm>
          <a:off x="0" y="1450384"/>
          <a:ext cx="7955712" cy="1435952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Повышает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ценность природных маршрутов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97" y="1520481"/>
        <a:ext cx="7815518" cy="1295758"/>
      </dsp:txXfrm>
    </dsp:sp>
    <dsp:sp modelId="{7C1F9E86-1163-423E-AC16-4753815BC4FF}">
      <dsp:nvSpPr>
        <dsp:cNvPr id="0" name=""/>
        <dsp:cNvSpPr/>
      </dsp:nvSpPr>
      <dsp:spPr>
        <a:xfrm>
          <a:off x="0" y="2900301"/>
          <a:ext cx="7955712" cy="1435952"/>
        </a:xfrm>
        <a:prstGeom prst="roundRect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Популярна среди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городских жителей и миллениалов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ищущих восстановление и цифровой детокс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97" y="2970398"/>
        <a:ext cx="7815518" cy="1295758"/>
      </dsp:txXfrm>
    </dsp:sp>
    <dsp:sp modelId="{D1E3959D-B66F-4BAB-9362-0C3A2630BFD0}">
      <dsp:nvSpPr>
        <dsp:cNvPr id="0" name=""/>
        <dsp:cNvSpPr/>
      </dsp:nvSpPr>
      <dsp:spPr>
        <a:xfrm>
          <a:off x="0" y="4350218"/>
          <a:ext cx="7955712" cy="1435952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Применяется в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экогидах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восстановительном туризме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здоровье-ориентированных программах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97" y="4420315"/>
        <a:ext cx="7815518" cy="1295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9DB34-3A44-4004-AF66-21CCA497B11E}">
      <dsp:nvSpPr>
        <dsp:cNvPr id="0" name=""/>
        <dsp:cNvSpPr/>
      </dsp:nvSpPr>
      <dsp:spPr>
        <a:xfrm rot="5400000">
          <a:off x="5970011" y="-2305434"/>
          <a:ext cx="1288430" cy="622515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ресурсов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Несоответствие рынка и подготовки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Традиционные подходы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sp:txBody>
      <dsp:txXfrm rot="-5400000">
        <a:off x="3501649" y="225824"/>
        <a:ext cx="6162259" cy="1162638"/>
      </dsp:txXfrm>
    </dsp:sp>
    <dsp:sp modelId="{DE610238-670D-4E4B-978B-9012D13CABB4}">
      <dsp:nvSpPr>
        <dsp:cNvPr id="0" name=""/>
        <dsp:cNvSpPr/>
      </dsp:nvSpPr>
      <dsp:spPr>
        <a:xfrm>
          <a:off x="0" y="1873"/>
          <a:ext cx="3501649" cy="161053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🟥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Проблемы: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20" y="80493"/>
        <a:ext cx="3344409" cy="1453298"/>
      </dsp:txXfrm>
    </dsp:sp>
    <dsp:sp modelId="{4FAD812F-7DFF-4703-A2A0-DF9011AB6865}">
      <dsp:nvSpPr>
        <dsp:cNvPr id="0" name=""/>
        <dsp:cNvSpPr/>
      </dsp:nvSpPr>
      <dsp:spPr>
        <a:xfrm rot="5400000">
          <a:off x="5407388" y="-216219"/>
          <a:ext cx="2400759" cy="621907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Совместные программы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Мобильность преподавателей и студентов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Гибкие модули и </a:t>
          </a:r>
          <a:r>
            <a:rPr lang="ru-RU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микроквалификации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Онлайн-курсы с международным содержанием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</a:p>
      </dsp:txBody>
      <dsp:txXfrm rot="-5400000">
        <a:off x="3498231" y="1810133"/>
        <a:ext cx="6101880" cy="2166369"/>
      </dsp:txXfrm>
    </dsp:sp>
    <dsp:sp modelId="{9F647C38-B93C-4817-BD55-13447F14CBBA}">
      <dsp:nvSpPr>
        <dsp:cNvPr id="0" name=""/>
        <dsp:cNvSpPr/>
      </dsp:nvSpPr>
      <dsp:spPr>
        <a:xfrm>
          <a:off x="0" y="2088049"/>
          <a:ext cx="3498230" cy="161053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🟩 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Возможности</a:t>
          </a:r>
          <a:r>
            <a:rPr lang="ru-RU" sz="1500" b="1" kern="1200" dirty="0"/>
            <a:t>:</a:t>
          </a:r>
          <a:endParaRPr lang="en-US" sz="1500" kern="1200" dirty="0"/>
        </a:p>
      </dsp:txBody>
      <dsp:txXfrm>
        <a:off x="78620" y="2166669"/>
        <a:ext cx="3340990" cy="1453298"/>
      </dsp:txXfrm>
    </dsp:sp>
    <dsp:sp modelId="{4A55F4F7-6E0F-45D6-8DCA-06F9E599F87D}">
      <dsp:nvSpPr>
        <dsp:cNvPr id="0" name=""/>
        <dsp:cNvSpPr/>
      </dsp:nvSpPr>
      <dsp:spPr>
        <a:xfrm>
          <a:off x="0" y="4174224"/>
          <a:ext cx="9717313" cy="16105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Несмотря на вызовы, у нас есть возможности: </a:t>
          </a:r>
          <a:r>
            <a:rPr lang="ru-RU" sz="27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новые форматы, цифровые ресурсы и партнёрства позволяют гибко адаптировать обучение к стандартам и требованиям рынка</a:t>
          </a:r>
          <a:endParaRPr lang="en-U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20" y="4252844"/>
        <a:ext cx="9560073" cy="1453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F48DF-1F43-4D32-930B-ECCDA206044E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02E85-5009-4E9A-8B64-01C408B25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C1C3AE3-590C-8BF7-6830-28FF112E2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8520AA8-60B9-AA86-A9C1-02EA93DD4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FB21A3E-EE94-5650-85FA-051B502C6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9E36-730E-4861-A7EC-E735C1EB46A4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2DDF2B0-38EB-8F5C-E73F-48907D7E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67270FB-1ABF-4998-7AEB-AD9536C5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3953F9-15E0-60CB-5E31-E956B8EC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013B66B-6967-C325-664B-9220B1CCA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E528F96-9EE9-40BA-FF3F-D12310F6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A85F-CCF6-4839-8573-DB461E469B8D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C0C8D89-6364-2B4B-AA25-DE0CEC4E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B84D4C2-8965-41F0-A921-E865934D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F66B0962-1980-81AA-3E99-1BE87EA2F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E09B556-736A-367B-3B4F-C976323C9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3F51F68-C434-41D5-670E-22870F10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551C-13F7-4492-9EAE-78C5B998CA03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9E752DC-E94A-32FC-D2ED-5DB85D947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1639C9C-55FC-27EE-60A7-B88D9D4D6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4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ščia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54B70E3-50D4-62DD-6EC8-536A8E8566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4" y="5753745"/>
            <a:ext cx="2318566" cy="7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C6645-8858-40F3-A63D-3B8106A27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11B725F-EAA5-65E8-335D-4D0DCF16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3F142E1-6D0C-78B6-EFA3-EE4A3DE4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E636-F396-4190-B2C1-CED565269CD6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3BB0AFF-5D1D-4767-1D4C-A70C52AC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8DC088A9-E598-0B12-4CA0-66F5DC5C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3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48A6C63-ADDC-D5B9-3AD5-D36D03547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D23681E-6439-0978-9C34-D63DF1705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29E0E4D-6F85-338B-E4FE-1A3968BB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8D19B-B612-4A10-A714-B3460BFDC9E5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70D896A-76A8-0272-B2B9-94D789DA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691AE17-B34F-2E70-DE0D-E88C85E35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8C6C5FA-D213-CA87-8173-68FAA079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E093287-CAF5-42A0-107E-AAFB9AB0C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98A7DE4-67AC-F304-EDBD-E69CC178A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70BCF4E-82DF-4980-0E6F-FF9A0025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E8F1-0640-405B-8C5E-EAF53A8E93BA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596EEAF-F8D8-D05A-A42E-2AC0015CA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06D8E2B-FE3F-C3FF-8BC9-30486678D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6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9B4DC4B-E57D-719D-6F5D-084CA4D2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D93675F-029E-F3FF-40E9-379A98CEA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D194D57E-AAD5-BE74-C69F-24C4F0D65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47CE2C7-5AA9-234E-04C0-4D68D8233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20CC324-98FE-106A-B82A-FA8C9F3F9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E35EF996-BFF8-3036-DDD9-2FAA529A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D3D8-B559-469E-B6B6-0876BB3F6368}" type="datetime1">
              <a:rPr lang="en-US" smtClean="0"/>
              <a:t>6/30/2025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61102449-33DC-9D38-BC7B-2A982EC8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2F2F7146-3673-3DF5-BAB9-033D7E04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58C6580-5177-C961-390E-83624625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441B7B81-DA89-C788-DC1D-B1F0B844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FE61-72BB-4A29-99ED-0D6D02CCDA77}" type="datetime1">
              <a:rPr lang="en-US" smtClean="0"/>
              <a:t>6/30/2025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5BEB0DB-8EE8-D424-07F5-084EBF32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8ABF69D-AB45-051F-F68E-52D6619B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7ACAE08F-845A-793B-4522-AC744A5A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701C-9000-48C9-BC1D-6E4E07B8A960}" type="datetime1">
              <a:rPr lang="en-US" smtClean="0"/>
              <a:t>6/30/2025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3446D8FF-3582-4C99-0AF4-58FED521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8B10C863-E8A0-37DC-B647-4EB8C43B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409595-739A-FB6B-123D-D29499F9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2C7D99D-2E3A-4291-7343-9A960A61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F79773D-8E79-D993-C01B-F45010A5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DD2F0C8-9F4D-9432-2558-7AD97115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0112-2FC3-4F48-921B-263675D559CA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3B2C58E5-20F0-795F-5DA1-90AA2411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F418B12-9956-E590-E18A-D533792F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6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323472-69D4-714D-DF30-15620919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B2AB7B9E-06D5-2113-A1E2-C9569D1DE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6E89598-C764-9663-5D4A-C98F91D62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8461DF5-9E30-C771-1C34-BB370435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7AB2-72C1-4E37-85C4-2C02EA55DCB6}" type="datetime1">
              <a:rPr lang="en-US" smtClean="0"/>
              <a:t>6/30/2025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4E7CB0B-D14D-7CA8-D402-44D6D637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35CDA12-70CE-09A5-AED0-CF5FE6A1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0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E54F7B8A-1389-62B1-544A-8464D7C0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2C5D8F3-4E17-FA96-6177-BD523979D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7CE126C-0551-B790-612B-7F667BC73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6B1F17-DABF-4ECC-BD1D-FDCC70AA8B82}" type="datetime1">
              <a:rPr lang="en-US" smtClean="0"/>
              <a:t>6/30/2025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41DF954-2D61-5AE8-21F2-C402D84327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16875FF-0F06-79E7-615A-091CB67D6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3320E3-C2E7-4D16-81EA-2C24A451A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C75141-E7B2-4F2E-A104-0667D2AF68BE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7B001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0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1E922A0-F914-0A32-9CE6-076D81C39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8" y="211853"/>
            <a:ext cx="3000141" cy="93695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70EED61B-DD61-7351-B8AB-BD4868B324BA}"/>
              </a:ext>
            </a:extLst>
          </p:cNvPr>
          <p:cNvSpPr txBox="1">
            <a:spLocks/>
          </p:cNvSpPr>
          <p:nvPr/>
        </p:nvSpPr>
        <p:spPr>
          <a:xfrm>
            <a:off x="0" y="1148811"/>
            <a:ext cx="8583561" cy="27939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spc="300">
                <a:solidFill>
                  <a:srgbClr val="F4F0EC"/>
                </a:solidFill>
                <a:latin typeface="Media Sans SemiCondensed" panose="02000000000000000000" pitchFamily="2" charset="0"/>
                <a:ea typeface="Media Sans SemiCondensed" panose="02000000000000000000" pitchFamily="2" charset="0"/>
                <a:cs typeface="Arial" charset="0"/>
              </a:defRPr>
            </a:lvl1pPr>
          </a:lstStyle>
          <a:p>
            <a:pPr algn="ctr" hangingPunct="1">
              <a:lnSpc>
                <a:spcPct val="100000"/>
              </a:lnSpc>
            </a:pPr>
            <a:r>
              <a:rPr lang="ru-RU" sz="44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международных стандартов в</a:t>
            </a:r>
            <a:r>
              <a:rPr lang="lt-LT" sz="44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подготовки туристских кадров </a:t>
            </a:r>
            <a:endParaRPr lang="lt-LT" sz="44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14BF1B88-C855-E946-976F-054FC7DA030C}"/>
              </a:ext>
            </a:extLst>
          </p:cNvPr>
          <p:cNvSpPr txBox="1">
            <a:spLocks/>
          </p:cNvSpPr>
          <p:nvPr/>
        </p:nvSpPr>
        <p:spPr>
          <a:xfrm>
            <a:off x="758314" y="4962726"/>
            <a:ext cx="7367470" cy="1492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b="0" i="0" kern="1200">
                <a:solidFill>
                  <a:srgbClr val="D6CDC6"/>
                </a:solidFill>
                <a:latin typeface="Switzer" pitchFamily="2" charset="77"/>
                <a:ea typeface="Switzer" pitchFamily="2" charset="77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Biruta Švagždienė</a:t>
            </a:r>
            <a:endParaRPr lang="en-US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Литовский спортивный университет</a:t>
            </a:r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lt-LT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biruta.svagzdiene@lsu.lt</a:t>
            </a:r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red and black pattern&#10;&#10;Description automatically generated">
            <a:extLst>
              <a:ext uri="{FF2B5EF4-FFF2-40B4-BE49-F238E27FC236}">
                <a16:creationId xmlns:a16="http://schemas.microsoft.com/office/drawing/2014/main" id="{B2B35744-3D3E-B2AC-0CBB-F03AE104E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3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C5C6EAC-0E29-E6AC-3219-C674B618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" y="0"/>
            <a:ext cx="12192000" cy="938649"/>
          </a:xfrm>
        </p:spPr>
        <p:txBody>
          <a:bodyPr>
            <a:normAutofit/>
          </a:bodyPr>
          <a:lstStyle/>
          <a:p>
            <a:pPr algn="ctr"/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Лёгкий и осознанный туризм: философия SLOW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5226CBA-FE9E-10BA-5969-745825644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" y="1507330"/>
            <a:ext cx="11956025" cy="53506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Сбалансированность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🏘️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Локальность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🤝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Открытость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💚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Уважение к природе, культуре, человеку (в целом —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SLOW-туризма сегодня приобретает особое значение. Она объединяет устойчивость, эмпатию, качество и уважение.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готовим специалистов, которые умеют работать не на скорость, а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глубину опыта, устойчивость решений и ценность для всех участников путешествия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CAFD87D-C650-6DB7-F259-7B9A6958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AF78F91-57FC-6E7B-22EC-B8E312DB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10</a:t>
            </a:fld>
            <a:endParaRPr lang="en-US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88B9ACD-8FC9-2444-4D8C-E82944F5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373" b="14391"/>
          <a:stretch>
            <a:fillRect/>
          </a:stretch>
        </p:blipFill>
        <p:spPr>
          <a:xfrm>
            <a:off x="2505381" y="938649"/>
            <a:ext cx="7200900" cy="284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45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795013C-BC4D-A218-0B8A-8DBAC2FF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136525"/>
            <a:ext cx="119265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 дизайн как элемент современного туризма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362BC28-47EA-5C5E-157F-23CEE2C5C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15" y="1462088"/>
            <a:ext cx="11926529" cy="5395911"/>
          </a:xfrm>
        </p:spPr>
        <p:txBody>
          <a:bodyPr>
            <a:normAutofit fontScale="4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♿ </a:t>
            </a:r>
            <a:r>
              <a:rPr lang="lt-LT" alt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🌍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Универсальный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</a:t>
            </a:r>
            <a:r>
              <a:rPr lang="lt-L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пожилых</a:t>
            </a:r>
            <a:r>
              <a:rPr lang="lt-L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lt-L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lt-LT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туристов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культурным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языковым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фоном</a:t>
            </a:r>
            <a:endParaRPr lang="lt-LT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🧩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инклюзия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lt-LT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универсального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дизайна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веб-доступности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Наши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маршруты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удобные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пожилой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туристки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коляске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маленьким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lt-LT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международные организации, такие как </a:t>
            </a:r>
            <a:r>
              <a:rPr lang="ru-RU" sz="5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UNWTO</a:t>
            </a:r>
            <a:r>
              <a:rPr lang="ru-RU" sz="5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подчёркивают, что доступный туризм — </a:t>
            </a:r>
            <a:r>
              <a:rPr lang="en-US" sz="5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отдельный сегмент, а необходимый стандарт качества.</a:t>
            </a:r>
            <a:endParaRPr lang="en-US" altLang="en-US" sz="59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388577E-87D5-8798-F4DA-D024E0BE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4B0FCEA-9A2C-09B1-E2DD-0F042F8B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3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3E5465F-28CD-99C0-05EE-B83C5873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" y="365125"/>
            <a:ext cx="120346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этап: с 2025 года – туризм для всех становится обязательным стандартом</a:t>
            </a:r>
            <a:br>
              <a:rPr lang="en-US" dirty="0"/>
            </a:b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9C1880B-A546-3ADA-10FD-9E2B6AD3D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1690687"/>
            <a:ext cx="11838039" cy="5030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28 июня 2025 года вступает в силу Европейский акт о доступности (European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Act), который обязывает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туристские и цифровые услуги, доступные для всех;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потребности людей с ограниченными возможностями, пожилых и других групп населения;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внедрять принципы универсального дизайна в обучение, сертификацию и туристскую практику.</a:t>
            </a: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♿ Европейский акт о доступности (European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Accessibility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📍 Вступает в силу 28 июня 2025 г.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🎓 Подготовка специалистов должна включать знания об универсальном дизайне и инклюзивности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71E9EF5-CC5E-59C0-0E9D-34FE7FC06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1E332A3-3621-A7DD-DCF8-8776AE8B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AB47523-E44E-1C32-F53A-3434A6F5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F22A88B-6A63-E761-95DA-57C6A86C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E46E115A-961F-8F38-BE25-F38A5BF5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Sugeneruotas vaizdas">
            <a:extLst>
              <a:ext uri="{FF2B5EF4-FFF2-40B4-BE49-F238E27FC236}">
                <a16:creationId xmlns:a16="http://schemas.microsoft.com/office/drawing/2014/main" id="{45D4A88E-4241-A5FC-E222-89F901080C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4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65CD91-2F99-1938-5B25-CE30C7D2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65126"/>
            <a:ext cx="12083845" cy="83441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интегрировать стандарты на практике?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5F3CA32-73AE-18C6-6B9D-72F8DA1B1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19" y="1825625"/>
            <a:ext cx="11651225" cy="4351338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🎓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цифровым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навыкам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🧪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кейсы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🤝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бизнесом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НПО и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сетями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📈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связь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lt-L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lt-LT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копирование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локальными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запоминать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531EE27-72BF-1F03-AE54-6E95EFE6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ACC1E74-414C-D071-89A1-DE43C53B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20E3-C2E7-4D16-81EA-2C24A451A57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82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97931761-D210-62C8-B956-EB3AE947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86472" y="2968815"/>
            <a:ext cx="6310368" cy="1056025"/>
          </a:xfrm>
        </p:spPr>
        <p:txBody>
          <a:bodyPr anchor="t"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и возможности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6B85771-1B0D-F081-2D32-EC1F66F5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932C2FED-0561-D429-A6C8-FBC1467B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7" name="Turinio vietos rezervavimo ženklas 2">
            <a:extLst>
              <a:ext uri="{FF2B5EF4-FFF2-40B4-BE49-F238E27FC236}">
                <a16:creationId xmlns:a16="http://schemas.microsoft.com/office/drawing/2014/main" id="{09EA9318-2B3C-A832-10CF-1AE5A44E9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185450"/>
              </p:ext>
            </p:extLst>
          </p:nvPr>
        </p:nvGraphicFramePr>
        <p:xfrm>
          <a:off x="2240781" y="548640"/>
          <a:ext cx="9726805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034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1860091-2E13-A826-EC52-2E0716BAE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3820"/>
            <a:ext cx="5506497" cy="60641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ваша образовательная среда будет не только пространством знаний, но и местом, где рождаются идеи устойчивого и человечного туризма.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Воспитывайте специалистов, которые уважают природу, чувствуют её ритм и умеют передать это другим.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туризм — это туризм с душой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BDBEA637-FDE3-D700-3E86-2698D6DFB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96" r="632" b="1"/>
          <a:stretch>
            <a:fillRect/>
          </a:stretch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9904974-EA29-BA7F-7E5A-F4B0ABA5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4350" y="6356350"/>
            <a:ext cx="325435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lt-LT">
                <a:solidFill>
                  <a:srgbClr val="FFFFFF"/>
                </a:solidFill>
              </a:rPr>
              <a:t>Biruta Švagždienė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0E4EB36-FEA7-DFC8-AFFB-5BAE6CE7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Lietuva">
            <a:extLst>
              <a:ext uri="{FF2B5EF4-FFF2-40B4-BE49-F238E27FC236}">
                <a16:creationId xmlns:a16="http://schemas.microsoft.com/office/drawing/2014/main" id="{7F97AEFD-66F0-B206-1BED-C55305DAA7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0A08CECD-C796-2704-E92E-62F31453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Biruta Švagždienė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4E1CC6BF-1E91-5EBB-8968-6A8E165C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0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036AB-8CA8-D892-13BB-00C2578E3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930A9A-8F88-7998-4061-14A1A3EAA283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7B001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noProof="0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4EADCD7-A0E8-C9EB-C8CF-68B5E7B51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8" y="211853"/>
            <a:ext cx="3000141" cy="93695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4A588BB2-E62D-A09C-7F79-5BEFC32758A3}"/>
              </a:ext>
            </a:extLst>
          </p:cNvPr>
          <p:cNvSpPr txBox="1">
            <a:spLocks/>
          </p:cNvSpPr>
          <p:nvPr/>
        </p:nvSpPr>
        <p:spPr>
          <a:xfrm>
            <a:off x="0" y="1148811"/>
            <a:ext cx="8583561" cy="27939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spc="300">
                <a:solidFill>
                  <a:srgbClr val="F4F0EC"/>
                </a:solidFill>
                <a:latin typeface="Media Sans SemiCondensed" panose="02000000000000000000" pitchFamily="2" charset="0"/>
                <a:ea typeface="Media Sans SemiCondensed" panose="02000000000000000000" pitchFamily="2" charset="0"/>
                <a:cs typeface="Arial" charset="0"/>
              </a:defRPr>
            </a:lvl1pPr>
          </a:lstStyle>
          <a:p>
            <a:pPr algn="ctr" hangingPunct="1">
              <a:lnSpc>
                <a:spcPct val="100000"/>
              </a:lnSpc>
            </a:pPr>
            <a:r>
              <a:rPr lang="ru-RU" sz="44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международных стандартов в</a:t>
            </a:r>
            <a:r>
              <a:rPr lang="lt-LT" sz="44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400" b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подготовки туристских кадров </a:t>
            </a:r>
            <a:endParaRPr lang="lt-LT" sz="4400" noProof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7E83964A-1190-DD87-CD27-4B07298E0BEB}"/>
              </a:ext>
            </a:extLst>
          </p:cNvPr>
          <p:cNvSpPr txBox="1">
            <a:spLocks/>
          </p:cNvSpPr>
          <p:nvPr/>
        </p:nvSpPr>
        <p:spPr>
          <a:xfrm>
            <a:off x="758314" y="4962726"/>
            <a:ext cx="7367470" cy="1492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b="0" i="0" kern="1200">
                <a:solidFill>
                  <a:srgbClr val="D6CDC6"/>
                </a:solidFill>
                <a:latin typeface="Switzer" pitchFamily="2" charset="77"/>
                <a:ea typeface="Switzer" pitchFamily="2" charset="77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lt-LT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Biruta Švagždienė</a:t>
            </a:r>
            <a:endParaRPr lang="en-US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Литовский спортивный университет</a:t>
            </a:r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lt-LT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biruta.svagzdiene@lsu.lt</a:t>
            </a:r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lt-LT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red and black pattern&#10;&#10;Description automatically generated">
            <a:extLst>
              <a:ext uri="{FF2B5EF4-FFF2-40B4-BE49-F238E27FC236}">
                <a16:creationId xmlns:a16="http://schemas.microsoft.com/office/drawing/2014/main" id="{97399784-7C91-AD36-6DA1-47F3EAC21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3886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3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D867C6C-C426-3E30-5446-52685E13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C71B1941-C371-5252-FE5D-5F5045C6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6" y="453020"/>
            <a:ext cx="5711032" cy="864503"/>
          </a:xfrm>
        </p:spPr>
        <p:txBody>
          <a:bodyPr anchor="t">
            <a:normAutofit/>
          </a:bodyPr>
          <a:lstStyle/>
          <a:p>
            <a:r>
              <a:rPr lang="uk-UA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</a:t>
            </a:r>
            <a:r>
              <a:rPr lang="en-US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актуально?</a:t>
            </a:r>
            <a:endParaRPr lang="en-US" sz="4100" dirty="0"/>
          </a:p>
        </p:txBody>
      </p:sp>
      <p:pic>
        <p:nvPicPr>
          <p:cNvPr id="9" name="Graphic 8" descr="Tanabata Tree">
            <a:extLst>
              <a:ext uri="{FF2B5EF4-FFF2-40B4-BE49-F238E27FC236}">
                <a16:creationId xmlns:a16="http://schemas.microsoft.com/office/drawing/2014/main" id="{604B877B-6653-9695-DF74-0DF486B7A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909" y="2765809"/>
            <a:ext cx="2407620" cy="2407620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3D760DA-5290-4626-31E8-79293AAD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438" y="1513359"/>
            <a:ext cx="8050487" cy="53047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🌍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Глобализация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🌱 Устойчивое развитие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💻 Цифровизация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🤝 Межкультурная среда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🧭 Новые требования к качеству подготовки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туризм быстро меняется.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клиентами из разных стран, понимать экологические и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этические принципы, владеть цифровыми инструментами – всё это сегодня ожидается от каждого специалиста.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0FF91891-FDF5-2A1F-80EE-578E7363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19A1989-C5A8-8C02-5CE2-548AD0BD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BA2A6903-A1B4-FAD1-316E-109DB2CCF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4559"/>
            <a:ext cx="6820568" cy="1360728"/>
          </a:xfrm>
        </p:spPr>
        <p:txBody>
          <a:bodyPr anchor="b">
            <a:normAutofit/>
          </a:bodyPr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туризме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A37A49F-E400-F896-9FB3-4C720B0167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2648" y="1949380"/>
            <a:ext cx="6820568" cy="45036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lt-LT" alt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умный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медленный</a:t>
            </a:r>
            <a:endParaRPr kumimoji="0" lang="lt-LT" altLang="en-US" sz="24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lt-LT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туризм — это не просто путешествия, это новые формы взаимодействия между человеком, природой и технологиями.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готовить специалистов, которые не боятся перемен, владеют цифровыми инструментами и одновременно сохраняют ценности устойчивости, этики и инклюзивности.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 descr="Tanabata Tree">
            <a:extLst>
              <a:ext uri="{FF2B5EF4-FFF2-40B4-BE49-F238E27FC236}">
                <a16:creationId xmlns:a16="http://schemas.microsoft.com/office/drawing/2014/main" id="{558DF0D9-ED04-8124-BBE2-053C736A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216" y="1114923"/>
            <a:ext cx="4628153" cy="4628153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E55A12B-DDE6-3F6D-8691-8D8042B1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30A75699-66A8-DF64-62E9-B8DD0759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6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143EDAF-6B06-DBCA-D7DE-79360F14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638"/>
            <a:ext cx="3496826" cy="5788152"/>
          </a:xfrm>
        </p:spPr>
        <p:txBody>
          <a:bodyPr anchor="ctr">
            <a:normAutofit/>
          </a:bodyPr>
          <a:lstStyle/>
          <a:p>
            <a:pPr algn="ctr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международные стандарты</a:t>
            </a:r>
            <a:endParaRPr lang="en-US" sz="34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CE6154C-900D-BE0E-0DF3-8EC032CC0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1053A1BB-50BF-6C35-AB0E-82EB1F10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7" name="Turinio vietos rezervavimo ženklas 2">
            <a:extLst>
              <a:ext uri="{FF2B5EF4-FFF2-40B4-BE49-F238E27FC236}">
                <a16:creationId xmlns:a16="http://schemas.microsoft.com/office/drawing/2014/main" id="{C777DC17-2FC5-46FF-4171-D7D220FDE7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320221"/>
              </p:ext>
            </p:extLst>
          </p:nvPr>
        </p:nvGraphicFramePr>
        <p:xfrm>
          <a:off x="3831497" y="127819"/>
          <a:ext cx="8134361" cy="669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392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F643F58-2025-F74A-E6E8-4F116E6D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1494503"/>
            <a:ext cx="4036625" cy="4840774"/>
          </a:xfrm>
        </p:spPr>
        <p:txBody>
          <a:bodyPr anchor="t">
            <a:normAutofit/>
          </a:bodyPr>
          <a:lstStyle/>
          <a:p>
            <a:pPr algn="ctr"/>
            <a:r>
              <a:rPr lang="uk-UA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компетенции сегодня важны?</a:t>
            </a:r>
            <a:endParaRPr lang="en-US" sz="41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B1E1381-3417-4C24-36BB-91D085C4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5D7AA5F5-8676-8396-2BFF-F8809E4B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Turinio vietos rezervavimo ženklas 2">
            <a:extLst>
              <a:ext uri="{FF2B5EF4-FFF2-40B4-BE49-F238E27FC236}">
                <a16:creationId xmlns:a16="http://schemas.microsoft.com/office/drawing/2014/main" id="{1199B9CE-3BF6-404B-9CD3-63AEF8967E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180385"/>
              </p:ext>
            </p:extLst>
          </p:nvPr>
        </p:nvGraphicFramePr>
        <p:xfrm>
          <a:off x="3972231" y="548640"/>
          <a:ext cx="8089137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49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2C1E25AF-40C5-A3F6-D983-817166E8D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1" y="227433"/>
            <a:ext cx="10945037" cy="821276"/>
          </a:xfrm>
        </p:spPr>
        <p:txBody>
          <a:bodyPr anchor="t"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Литвы и партнёрские инициативы</a:t>
            </a:r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4D1F50B-5F97-4F5D-4A51-A423B6BE1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3B3CDF2-84AB-1B98-1024-FF037591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7" name="Turinio vietos rezervavimo ženklas 2">
            <a:extLst>
              <a:ext uri="{FF2B5EF4-FFF2-40B4-BE49-F238E27FC236}">
                <a16:creationId xmlns:a16="http://schemas.microsoft.com/office/drawing/2014/main" id="{FC8AB2F5-5BF7-402B-85F7-83D91E11A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35870"/>
              </p:ext>
            </p:extLst>
          </p:nvPr>
        </p:nvGraphicFramePr>
        <p:xfrm>
          <a:off x="612648" y="1276141"/>
          <a:ext cx="10945037" cy="501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876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D867C6C-C426-3E30-5446-52685E13A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7DAE61B-2931-5353-629B-1D0CA143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38242"/>
            <a:ext cx="4727750" cy="1784282"/>
          </a:xfrm>
        </p:spPr>
        <p:txBody>
          <a:bodyPr anchor="t">
            <a:normAutofit/>
          </a:bodyPr>
          <a:lstStyle/>
          <a:p>
            <a:pPr algn="ctr"/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в лесу (</a:t>
            </a:r>
            <a:r>
              <a:rPr lang="ru-RU" sz="4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Shinrin-yoku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Low Temperature">
            <a:extLst>
              <a:ext uri="{FF2B5EF4-FFF2-40B4-BE49-F238E27FC236}">
                <a16:creationId xmlns:a16="http://schemas.microsoft.com/office/drawing/2014/main" id="{4BC55673-81EA-A672-028E-236BA880A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322" y="2912138"/>
            <a:ext cx="2407620" cy="2407620"/>
          </a:xfrm>
          <a:prstGeom prst="rect">
            <a:avLst/>
          </a:prstGeom>
        </p:spPr>
      </p:pic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057EFC8-85A0-927E-E27E-92302AA0C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942" y="501445"/>
            <a:ext cx="6529219" cy="6174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японская практика оздоровления через погружение в природную среду.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по лесу способствуют снижению стресса, улучшению настроения и укреплению иммунитета.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— не спешить, быть «здесь и сейчас», использовать все чувства: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видеть,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слышать,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чувствовать запах и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 природы.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BCEFA0A-FF2C-A4BC-F62B-B19BD2329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7653CBE5-4529-2B74-8A4B-6145E73F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6B92EDA-750A-46AC-3FAB-B23E417B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548638"/>
            <a:ext cx="3964980" cy="5788152"/>
          </a:xfrm>
        </p:spPr>
        <p:txBody>
          <a:bodyPr anchor="ctr"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Купание в лесу и современный туризм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DA2C8B3D-0510-4F26-10A2-D7DB7E5A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Biruta Švagždienė</a:t>
            </a:r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49EA04F4-51EE-B7E0-A61D-6EB4A002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7" name="Turinio vietos rezervavimo ženklas 2">
            <a:extLst>
              <a:ext uri="{FF2B5EF4-FFF2-40B4-BE49-F238E27FC236}">
                <a16:creationId xmlns:a16="http://schemas.microsoft.com/office/drawing/2014/main" id="{1393A4A3-2930-5980-5685-7AD88FA4E3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44467"/>
              </p:ext>
            </p:extLst>
          </p:nvPr>
        </p:nvGraphicFramePr>
        <p:xfrm>
          <a:off x="4105657" y="548638"/>
          <a:ext cx="7955712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9662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B6FEA03-3337-8703-3795-09CB64225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9100"/>
            <a:ext cx="6035040" cy="937324"/>
          </a:xfrm>
        </p:spPr>
        <p:txBody>
          <a:bodyPr anchor="b"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из практики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CD48288-861E-E01D-BB09-72180879C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44" y="1446963"/>
            <a:ext cx="6624593" cy="537116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Финляндии действует национальная программа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Forest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Trails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сертифицированные маршруты сочетают прогулки, дыхательные упражнения и элементы медитации.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ориентирована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психоэмоциональное восстановление туристов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после COVID-19, и активно используется в подготовке гидов по природе.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888C8E3-0651-8371-22AF-672A05A5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40" r="26789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84AD3F5-95F6-FC6E-ADAB-133B0AAF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t-LT">
                <a:solidFill>
                  <a:srgbClr val="FFFFFF"/>
                </a:solidFill>
              </a:rPr>
              <a:t>Biruta Švagždienė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88F47F9E-4F54-CD43-51AA-420BD935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F3320E3-C2E7-4D16-81EA-2C24A451A57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4980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1140</Words>
  <Application>Microsoft Office PowerPoint</Application>
  <PresentationFormat>Plačiaekranė</PresentationFormat>
  <Paragraphs>138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Times New Roman</vt:lpstr>
      <vt:lpstr>„Office“ tema</vt:lpstr>
      <vt:lpstr>„PowerPoint“ pateiktis</vt:lpstr>
      <vt:lpstr>Почему это актуально?</vt:lpstr>
      <vt:lpstr>Что нового в туризме? </vt:lpstr>
      <vt:lpstr>Ключевые международные стандарты</vt:lpstr>
      <vt:lpstr>Какие компетенции сегодня важны?</vt:lpstr>
      <vt:lpstr>Опыт Литвы и партнёрские инициативы</vt:lpstr>
      <vt:lpstr>Купание в лесу (Shinrin-yoku)</vt:lpstr>
      <vt:lpstr>Купание в лесу и современный туризм</vt:lpstr>
      <vt:lpstr>Пример из практики</vt:lpstr>
      <vt:lpstr>Лёгкий и осознанный туризм: философия SLOW</vt:lpstr>
      <vt:lpstr>Универсальный дизайн как элемент современного туризма</vt:lpstr>
      <vt:lpstr>Новый этап: с 2025 года – туризм для всех становится обязательным стандартом </vt:lpstr>
      <vt:lpstr>„PowerPoint“ pateiktis</vt:lpstr>
      <vt:lpstr>Как интегрировать стандарты на практике?</vt:lpstr>
      <vt:lpstr>Вызовы и возможности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Svagzdiene, Biruta</dc:creator>
  <cp:lastModifiedBy>Svagzdiene, Biruta</cp:lastModifiedBy>
  <cp:revision>4</cp:revision>
  <dcterms:created xsi:type="dcterms:W3CDTF">2025-06-30T12:25:03Z</dcterms:created>
  <dcterms:modified xsi:type="dcterms:W3CDTF">2025-07-01T05:58:22Z</dcterms:modified>
</cp:coreProperties>
</file>