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63" r:id="rId6"/>
    <p:sldId id="262" r:id="rId7"/>
    <p:sldId id="261" r:id="rId8"/>
    <p:sldId id="259" r:id="rId9"/>
    <p:sldId id="264" r:id="rId10"/>
    <p:sldId id="265" r:id="rId11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4" d="100"/>
          <a:sy n="44" d="100"/>
        </p:scale>
        <p:origin x="10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presProps" Target="pres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tableStyles" Target="tableStyle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theme" Target="theme/theme1.xml" 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png" /><Relationship Id="rId1" Type="http://schemas.openxmlformats.org/officeDocument/2006/relationships/image" Target="../media/image2.png" 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png" /><Relationship Id="rId1" Type="http://schemas.openxmlformats.org/officeDocument/2006/relationships/image" Target="../media/image2.png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7BF458-1B1A-4AE7-9B9C-539B1DCDCAA6}" type="doc">
      <dgm:prSet loTypeId="urn:microsoft.com/office/officeart/2005/8/layout/vList3" loCatId="picture" qsTypeId="urn:microsoft.com/office/officeart/2005/8/quickstyle/3d4" qsCatId="3D" csTypeId="urn:microsoft.com/office/officeart/2005/8/colors/colorful4" csCatId="colorful" phldr="1"/>
      <dgm:spPr/>
    </dgm:pt>
    <dgm:pt modelId="{C017AE89-ABE1-4C28-85F1-14B65655BE87}">
      <dgm:prSet phldrT="[Текст]"/>
      <dgm:spPr/>
      <dgm:t>
        <a:bodyPr/>
        <a:lstStyle/>
        <a:p>
          <a:r>
            <a:rPr lang="kk-KZ" dirty="0">
              <a:solidFill>
                <a:schemeClr val="tx1"/>
              </a:solidFill>
            </a:rPr>
            <a:t>учебная	</a:t>
          </a:r>
          <a:endParaRPr lang="ru-KZ" dirty="0">
            <a:solidFill>
              <a:schemeClr val="tx1"/>
            </a:solidFill>
          </a:endParaRPr>
        </a:p>
      </dgm:t>
    </dgm:pt>
    <dgm:pt modelId="{7843659F-511A-4369-B60A-7C0646B7731A}" type="parTrans" cxnId="{AF85BF20-9B97-42FE-9C4D-AE31C2CDD58C}">
      <dgm:prSet/>
      <dgm:spPr/>
      <dgm:t>
        <a:bodyPr/>
        <a:lstStyle/>
        <a:p>
          <a:endParaRPr lang="ru-KZ"/>
        </a:p>
      </dgm:t>
    </dgm:pt>
    <dgm:pt modelId="{2C76BAAC-93B9-495F-9512-509CDED049AC}" type="sibTrans" cxnId="{AF85BF20-9B97-42FE-9C4D-AE31C2CDD58C}">
      <dgm:prSet/>
      <dgm:spPr/>
      <dgm:t>
        <a:bodyPr/>
        <a:lstStyle/>
        <a:p>
          <a:endParaRPr lang="ru-KZ"/>
        </a:p>
      </dgm:t>
    </dgm:pt>
    <dgm:pt modelId="{A8F05B90-0D1D-4F03-9903-EEACF9B3318B}">
      <dgm:prSet/>
      <dgm:spPr/>
      <dgm:t>
        <a:bodyPr/>
        <a:lstStyle/>
        <a:p>
          <a:r>
            <a:rPr lang="kk-KZ" dirty="0">
              <a:solidFill>
                <a:schemeClr val="tx1"/>
              </a:solidFill>
            </a:rPr>
            <a:t>преддипломная</a:t>
          </a:r>
          <a:endParaRPr lang="ru-KZ" dirty="0">
            <a:solidFill>
              <a:schemeClr val="tx1"/>
            </a:solidFill>
          </a:endParaRPr>
        </a:p>
      </dgm:t>
    </dgm:pt>
    <dgm:pt modelId="{CFE8269F-2637-4494-B385-078B3517F256}" type="parTrans" cxnId="{26D1D3E5-407C-4F72-9A34-9FA31C91D90A}">
      <dgm:prSet/>
      <dgm:spPr/>
      <dgm:t>
        <a:bodyPr/>
        <a:lstStyle/>
        <a:p>
          <a:endParaRPr lang="ru-KZ"/>
        </a:p>
      </dgm:t>
    </dgm:pt>
    <dgm:pt modelId="{23108A41-3480-46AF-94AF-6484575320F1}" type="sibTrans" cxnId="{26D1D3E5-407C-4F72-9A34-9FA31C91D90A}">
      <dgm:prSet/>
      <dgm:spPr/>
      <dgm:t>
        <a:bodyPr/>
        <a:lstStyle/>
        <a:p>
          <a:endParaRPr lang="ru-KZ"/>
        </a:p>
      </dgm:t>
    </dgm:pt>
    <dgm:pt modelId="{C68F1D18-5354-4C66-BC5F-6F020A5916BE}">
      <dgm:prSet phldrT="[Текст]"/>
      <dgm:spPr/>
      <dgm:t>
        <a:bodyPr/>
        <a:lstStyle/>
        <a:p>
          <a:r>
            <a:rPr lang="kk-KZ" dirty="0">
              <a:solidFill>
                <a:schemeClr val="tx1"/>
              </a:solidFill>
            </a:rPr>
            <a:t>производственная</a:t>
          </a:r>
          <a:endParaRPr lang="ru-KZ" dirty="0">
            <a:solidFill>
              <a:schemeClr val="tx1"/>
            </a:solidFill>
          </a:endParaRPr>
        </a:p>
      </dgm:t>
    </dgm:pt>
    <dgm:pt modelId="{8AFF365F-9488-44FF-8A4A-CA8AE63DA45A}" type="parTrans" cxnId="{8F2BE621-DD99-44A5-94A0-7B126FA63CC2}">
      <dgm:prSet/>
      <dgm:spPr/>
      <dgm:t>
        <a:bodyPr/>
        <a:lstStyle/>
        <a:p>
          <a:endParaRPr lang="ru-KZ"/>
        </a:p>
      </dgm:t>
    </dgm:pt>
    <dgm:pt modelId="{FC6C0BBB-D641-4DCB-B773-EACFB7CC2229}" type="sibTrans" cxnId="{8F2BE621-DD99-44A5-94A0-7B126FA63CC2}">
      <dgm:prSet/>
      <dgm:spPr/>
      <dgm:t>
        <a:bodyPr/>
        <a:lstStyle/>
        <a:p>
          <a:endParaRPr lang="ru-KZ"/>
        </a:p>
      </dgm:t>
    </dgm:pt>
    <dgm:pt modelId="{177D1D8B-7B92-494D-9B09-A0AA24928CB0}" type="pres">
      <dgm:prSet presAssocID="{F87BF458-1B1A-4AE7-9B9C-539B1DCDCAA6}" presName="linearFlow" presStyleCnt="0">
        <dgm:presLayoutVars>
          <dgm:dir/>
          <dgm:resizeHandles val="exact"/>
        </dgm:presLayoutVars>
      </dgm:prSet>
      <dgm:spPr/>
    </dgm:pt>
    <dgm:pt modelId="{FF72A6A9-8D89-44AB-84D0-C786C414F921}" type="pres">
      <dgm:prSet presAssocID="{C017AE89-ABE1-4C28-85F1-14B65655BE87}" presName="composite" presStyleCnt="0"/>
      <dgm:spPr/>
    </dgm:pt>
    <dgm:pt modelId="{B0DE18A2-93E7-4626-9C51-1247313D586D}" type="pres">
      <dgm:prSet presAssocID="{C017AE89-ABE1-4C28-85F1-14B65655BE87}" presName="imgShp" presStyleLbl="fgImgPlace1" presStyleIdx="0" presStyleCnt="3" custScaleX="212520" custScaleY="213758"/>
      <dgm:spPr>
        <a:blipFill rotWithShape="1">
          <a:blip xmlns:r="http://schemas.openxmlformats.org/officeDocument/2006/relationships" r:embed="rId1"/>
          <a:srcRect/>
          <a:stretch>
            <a:fillRect l="-39000" r="-39000"/>
          </a:stretch>
        </a:blipFill>
      </dgm:spPr>
    </dgm:pt>
    <dgm:pt modelId="{7ACB1381-A691-4B02-933C-49C46DA9C877}" type="pres">
      <dgm:prSet presAssocID="{C017AE89-ABE1-4C28-85F1-14B65655BE87}" presName="txShp" presStyleLbl="node1" presStyleIdx="0" presStyleCnt="3">
        <dgm:presLayoutVars>
          <dgm:bulletEnabled val="1"/>
        </dgm:presLayoutVars>
      </dgm:prSet>
      <dgm:spPr/>
    </dgm:pt>
    <dgm:pt modelId="{4BFFB342-1569-4006-AE97-4C5248023615}" type="pres">
      <dgm:prSet presAssocID="{2C76BAAC-93B9-495F-9512-509CDED049AC}" presName="spacing" presStyleCnt="0"/>
      <dgm:spPr/>
    </dgm:pt>
    <dgm:pt modelId="{0F7CB037-9392-4371-AA8F-5629EFF13A1C}" type="pres">
      <dgm:prSet presAssocID="{C68F1D18-5354-4C66-BC5F-6F020A5916BE}" presName="composite" presStyleCnt="0"/>
      <dgm:spPr/>
    </dgm:pt>
    <dgm:pt modelId="{7A039131-3384-4CE8-8BD5-CC71B74891CC}" type="pres">
      <dgm:prSet presAssocID="{C68F1D18-5354-4C66-BC5F-6F020A5916BE}" presName="imgShp" presStyleLbl="fgImgPlace1" presStyleIdx="1" presStyleCnt="3" custScaleX="140192" custScaleY="145561" custLinFactNeighborX="76046" custLinFactNeighborY="-37277"/>
      <dgm:spPr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</dgm:spPr>
    </dgm:pt>
    <dgm:pt modelId="{DADEE1C5-0237-4FF2-983C-962AB4F5BCBC}" type="pres">
      <dgm:prSet presAssocID="{C68F1D18-5354-4C66-BC5F-6F020A5916BE}" presName="txShp" presStyleLbl="node1" presStyleIdx="1" presStyleCnt="3" custLinFactNeighborX="14906" custLinFactNeighborY="-37277">
        <dgm:presLayoutVars>
          <dgm:bulletEnabled val="1"/>
        </dgm:presLayoutVars>
      </dgm:prSet>
      <dgm:spPr/>
    </dgm:pt>
    <dgm:pt modelId="{EDF8C2FE-A0FD-4FE6-8C8C-5FC093169994}" type="pres">
      <dgm:prSet presAssocID="{FC6C0BBB-D641-4DCB-B773-EACFB7CC2229}" presName="spacing" presStyleCnt="0"/>
      <dgm:spPr/>
    </dgm:pt>
    <dgm:pt modelId="{56F1C473-D68D-4548-A175-E328596C0310}" type="pres">
      <dgm:prSet presAssocID="{A8F05B90-0D1D-4F03-9903-EEACF9B3318B}" presName="composite" presStyleCnt="0"/>
      <dgm:spPr/>
    </dgm:pt>
    <dgm:pt modelId="{2332C6B4-E7E1-4F51-8ACA-118D0C46F06D}" type="pres">
      <dgm:prSet presAssocID="{A8F05B90-0D1D-4F03-9903-EEACF9B3318B}" presName="imgShp" presStyleLbl="fgImgPlace1" presStyleIdx="2" presStyleCnt="3" custScaleX="180521" custScaleY="161724"/>
      <dgm:spPr>
        <a:blipFill rotWithShape="1">
          <a:blip xmlns:r="http://schemas.openxmlformats.org/officeDocument/2006/relationships" r:embed="rId3"/>
          <a:srcRect/>
          <a:stretch>
            <a:fillRect l="-83000" r="-83000"/>
          </a:stretch>
        </a:blipFill>
      </dgm:spPr>
    </dgm:pt>
    <dgm:pt modelId="{3E11D52B-AA5B-499D-A0B8-00D0BA06745D}" type="pres">
      <dgm:prSet presAssocID="{A8F05B90-0D1D-4F03-9903-EEACF9B3318B}" presName="txShp" presStyleLbl="node1" presStyleIdx="2" presStyleCnt="3" custLinFactNeighborX="5590" custLinFactNeighborY="-34295">
        <dgm:presLayoutVars>
          <dgm:bulletEnabled val="1"/>
        </dgm:presLayoutVars>
      </dgm:prSet>
      <dgm:spPr/>
    </dgm:pt>
  </dgm:ptLst>
  <dgm:cxnLst>
    <dgm:cxn modelId="{AF85BF20-9B97-42FE-9C4D-AE31C2CDD58C}" srcId="{F87BF458-1B1A-4AE7-9B9C-539B1DCDCAA6}" destId="{C017AE89-ABE1-4C28-85F1-14B65655BE87}" srcOrd="0" destOrd="0" parTransId="{7843659F-511A-4369-B60A-7C0646B7731A}" sibTransId="{2C76BAAC-93B9-495F-9512-509CDED049AC}"/>
    <dgm:cxn modelId="{8F2BE621-DD99-44A5-94A0-7B126FA63CC2}" srcId="{F87BF458-1B1A-4AE7-9B9C-539B1DCDCAA6}" destId="{C68F1D18-5354-4C66-BC5F-6F020A5916BE}" srcOrd="1" destOrd="0" parTransId="{8AFF365F-9488-44FF-8A4A-CA8AE63DA45A}" sibTransId="{FC6C0BBB-D641-4DCB-B773-EACFB7CC2229}"/>
    <dgm:cxn modelId="{F111ED6E-5870-4B54-86A9-CA700DB0D537}" type="presOf" srcId="{C68F1D18-5354-4C66-BC5F-6F020A5916BE}" destId="{DADEE1C5-0237-4FF2-983C-962AB4F5BCBC}" srcOrd="0" destOrd="0" presId="urn:microsoft.com/office/officeart/2005/8/layout/vList3"/>
    <dgm:cxn modelId="{7955539A-DE2F-41BC-9A09-E8FA8CDC4B39}" type="presOf" srcId="{A8F05B90-0D1D-4F03-9903-EEACF9B3318B}" destId="{3E11D52B-AA5B-499D-A0B8-00D0BA06745D}" srcOrd="0" destOrd="0" presId="urn:microsoft.com/office/officeart/2005/8/layout/vList3"/>
    <dgm:cxn modelId="{26D1D3E5-407C-4F72-9A34-9FA31C91D90A}" srcId="{F87BF458-1B1A-4AE7-9B9C-539B1DCDCAA6}" destId="{A8F05B90-0D1D-4F03-9903-EEACF9B3318B}" srcOrd="2" destOrd="0" parTransId="{CFE8269F-2637-4494-B385-078B3517F256}" sibTransId="{23108A41-3480-46AF-94AF-6484575320F1}"/>
    <dgm:cxn modelId="{792E8DED-729E-45B8-BD7B-BE82D4458B4B}" type="presOf" srcId="{C017AE89-ABE1-4C28-85F1-14B65655BE87}" destId="{7ACB1381-A691-4B02-933C-49C46DA9C877}" srcOrd="0" destOrd="0" presId="urn:microsoft.com/office/officeart/2005/8/layout/vList3"/>
    <dgm:cxn modelId="{DD1817FE-A030-4973-ACA8-1410B0376FD8}" type="presOf" srcId="{F87BF458-1B1A-4AE7-9B9C-539B1DCDCAA6}" destId="{177D1D8B-7B92-494D-9B09-A0AA24928CB0}" srcOrd="0" destOrd="0" presId="urn:microsoft.com/office/officeart/2005/8/layout/vList3"/>
    <dgm:cxn modelId="{B16B45EB-73B2-4563-B0A4-28590A7E8544}" type="presParOf" srcId="{177D1D8B-7B92-494D-9B09-A0AA24928CB0}" destId="{FF72A6A9-8D89-44AB-84D0-C786C414F921}" srcOrd="0" destOrd="0" presId="urn:microsoft.com/office/officeart/2005/8/layout/vList3"/>
    <dgm:cxn modelId="{74144999-8717-41AF-BF79-BA81E8FA64DC}" type="presParOf" srcId="{FF72A6A9-8D89-44AB-84D0-C786C414F921}" destId="{B0DE18A2-93E7-4626-9C51-1247313D586D}" srcOrd="0" destOrd="0" presId="urn:microsoft.com/office/officeart/2005/8/layout/vList3"/>
    <dgm:cxn modelId="{09286A8B-CC90-4164-9851-5AA628F714CA}" type="presParOf" srcId="{FF72A6A9-8D89-44AB-84D0-C786C414F921}" destId="{7ACB1381-A691-4B02-933C-49C46DA9C877}" srcOrd="1" destOrd="0" presId="urn:microsoft.com/office/officeart/2005/8/layout/vList3"/>
    <dgm:cxn modelId="{E0ED5488-4477-4F2A-BA60-8D881BC3C1EF}" type="presParOf" srcId="{177D1D8B-7B92-494D-9B09-A0AA24928CB0}" destId="{4BFFB342-1569-4006-AE97-4C5248023615}" srcOrd="1" destOrd="0" presId="urn:microsoft.com/office/officeart/2005/8/layout/vList3"/>
    <dgm:cxn modelId="{F0F4687D-0C52-4A59-A806-1DF0D3496CD8}" type="presParOf" srcId="{177D1D8B-7B92-494D-9B09-A0AA24928CB0}" destId="{0F7CB037-9392-4371-AA8F-5629EFF13A1C}" srcOrd="2" destOrd="0" presId="urn:microsoft.com/office/officeart/2005/8/layout/vList3"/>
    <dgm:cxn modelId="{F97A7770-0A52-40BE-8A5E-4F9F5FEEBB50}" type="presParOf" srcId="{0F7CB037-9392-4371-AA8F-5629EFF13A1C}" destId="{7A039131-3384-4CE8-8BD5-CC71B74891CC}" srcOrd="0" destOrd="0" presId="urn:microsoft.com/office/officeart/2005/8/layout/vList3"/>
    <dgm:cxn modelId="{744588DD-55CA-4298-AA43-1013E78F80B8}" type="presParOf" srcId="{0F7CB037-9392-4371-AA8F-5629EFF13A1C}" destId="{DADEE1C5-0237-4FF2-983C-962AB4F5BCBC}" srcOrd="1" destOrd="0" presId="urn:microsoft.com/office/officeart/2005/8/layout/vList3"/>
    <dgm:cxn modelId="{7E8540D7-DFB2-4C5C-9C2F-9481BD91FFEC}" type="presParOf" srcId="{177D1D8B-7B92-494D-9B09-A0AA24928CB0}" destId="{EDF8C2FE-A0FD-4FE6-8C8C-5FC093169994}" srcOrd="3" destOrd="0" presId="urn:microsoft.com/office/officeart/2005/8/layout/vList3"/>
    <dgm:cxn modelId="{8966A7A6-C805-4067-936A-E91F0DAE02E5}" type="presParOf" srcId="{177D1D8B-7B92-494D-9B09-A0AA24928CB0}" destId="{56F1C473-D68D-4548-A175-E328596C0310}" srcOrd="4" destOrd="0" presId="urn:microsoft.com/office/officeart/2005/8/layout/vList3"/>
    <dgm:cxn modelId="{399EA4C2-0535-4259-B095-05142FEB6270}" type="presParOf" srcId="{56F1C473-D68D-4548-A175-E328596C0310}" destId="{2332C6B4-E7E1-4F51-8ACA-118D0C46F06D}" srcOrd="0" destOrd="0" presId="urn:microsoft.com/office/officeart/2005/8/layout/vList3"/>
    <dgm:cxn modelId="{E1C0846D-7800-4D6F-8D35-03213645ED0E}" type="presParOf" srcId="{56F1C473-D68D-4548-A175-E328596C0310}" destId="{3E11D52B-AA5B-499D-A0B8-00D0BA06745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978F91-CC89-4E5F-9D28-81F6A0CF2FE9}" type="doc">
      <dgm:prSet loTypeId="urn:microsoft.com/office/officeart/2005/8/layout/matrix3" loCatId="matrix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KZ"/>
        </a:p>
      </dgm:t>
    </dgm:pt>
    <dgm:pt modelId="{310FF311-F0F5-4151-A98F-CC30C991581D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  <a:buNone/>
          </a:pPr>
          <a:r>
            <a:rPr lang="ru-KZ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🏨 </a:t>
          </a:r>
          <a:r>
            <a:rPr lang="kk-KZ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Гостиничные комплексы</a:t>
          </a:r>
          <a:endParaRPr lang="ru-KZ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35FF78-9C11-4DC7-9D1D-24A17F4B6BD3}" type="parTrans" cxnId="{EFB492B1-B2F0-49A6-AD60-600E7938DB64}">
      <dgm:prSet/>
      <dgm:spPr/>
      <dgm:t>
        <a:bodyPr/>
        <a:lstStyle/>
        <a:p>
          <a:endParaRPr lang="ru-KZ"/>
        </a:p>
      </dgm:t>
    </dgm:pt>
    <dgm:pt modelId="{15325876-B241-4FC1-A032-E1676DC7EBC8}" type="sibTrans" cxnId="{EFB492B1-B2F0-49A6-AD60-600E7938DB64}">
      <dgm:prSet/>
      <dgm:spPr/>
      <dgm:t>
        <a:bodyPr/>
        <a:lstStyle/>
        <a:p>
          <a:endParaRPr lang="ru-KZ"/>
        </a:p>
      </dgm:t>
    </dgm:pt>
    <dgm:pt modelId="{FB6F2E2B-669E-4242-9452-BB7B0DB34446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  <a:buNone/>
          </a:pPr>
          <a:r>
            <a:rPr lang="ru-KZ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🧭</a:t>
          </a:r>
          <a:r>
            <a:rPr lang="kk-KZ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Туристские компании и агентства</a:t>
          </a:r>
          <a:endParaRPr lang="ru-KZ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99B54E-FF6E-4E8B-8EBF-D80B1E567AF9}" type="parTrans" cxnId="{72422633-74FE-4373-B500-855EB5849D38}">
      <dgm:prSet/>
      <dgm:spPr/>
      <dgm:t>
        <a:bodyPr/>
        <a:lstStyle/>
        <a:p>
          <a:endParaRPr lang="ru-KZ"/>
        </a:p>
      </dgm:t>
    </dgm:pt>
    <dgm:pt modelId="{40A5D2C0-6CCF-4C9D-97A1-C046F2901148}" type="sibTrans" cxnId="{72422633-74FE-4373-B500-855EB5849D38}">
      <dgm:prSet/>
      <dgm:spPr/>
      <dgm:t>
        <a:bodyPr/>
        <a:lstStyle/>
        <a:p>
          <a:endParaRPr lang="ru-KZ"/>
        </a:p>
      </dgm:t>
    </dgm:pt>
    <dgm:pt modelId="{985E5667-9D1B-40C2-AC6F-D001C1EBF074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  <a:buNone/>
          </a:pPr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🗺 Культурные и экскурсионные объекты
🛫 Транспортно-логистические и информационные центры</a:t>
          </a:r>
          <a:endParaRPr lang="ru-KZ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7E354C-FB10-40F6-BD5E-65B835022AC4}" type="parTrans" cxnId="{5414336D-7A54-4081-BC2F-E17D8639EEBD}">
      <dgm:prSet/>
      <dgm:spPr/>
      <dgm:t>
        <a:bodyPr/>
        <a:lstStyle/>
        <a:p>
          <a:endParaRPr lang="ru-KZ"/>
        </a:p>
      </dgm:t>
    </dgm:pt>
    <dgm:pt modelId="{DF3CE1AC-5A12-4C0C-814F-944ED09AA2F6}" type="sibTrans" cxnId="{5414336D-7A54-4081-BC2F-E17D8639EEBD}">
      <dgm:prSet/>
      <dgm:spPr/>
      <dgm:t>
        <a:bodyPr/>
        <a:lstStyle/>
        <a:p>
          <a:endParaRPr lang="ru-KZ"/>
        </a:p>
      </dgm:t>
    </dgm:pt>
    <dgm:pt modelId="{B90FB90F-B6C5-4672-93C3-9ED55E5EE491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  <a:buNone/>
          </a:pPr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🧑‍🏫 Учебные и научные базы</a:t>
          </a:r>
          <a:endParaRPr lang="ru-KZ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528BA9-28B3-4CD7-95CE-772342673E1C}" type="parTrans" cxnId="{766F7232-F1DC-4D78-A27F-F9A1839D5CA2}">
      <dgm:prSet/>
      <dgm:spPr/>
      <dgm:t>
        <a:bodyPr/>
        <a:lstStyle/>
        <a:p>
          <a:endParaRPr lang="ru-KZ"/>
        </a:p>
      </dgm:t>
    </dgm:pt>
    <dgm:pt modelId="{A03B884D-4A99-422F-BF1A-D680E42D2D57}" type="sibTrans" cxnId="{766F7232-F1DC-4D78-A27F-F9A1839D5CA2}">
      <dgm:prSet/>
      <dgm:spPr/>
      <dgm:t>
        <a:bodyPr/>
        <a:lstStyle/>
        <a:p>
          <a:endParaRPr lang="ru-KZ"/>
        </a:p>
      </dgm:t>
    </dgm:pt>
    <dgm:pt modelId="{9FAA33E5-7FFE-4988-A1E3-DC8D945A90C0}" type="pres">
      <dgm:prSet presAssocID="{CB978F91-CC89-4E5F-9D28-81F6A0CF2FE9}" presName="matrix" presStyleCnt="0">
        <dgm:presLayoutVars>
          <dgm:chMax val="1"/>
          <dgm:dir/>
          <dgm:resizeHandles val="exact"/>
        </dgm:presLayoutVars>
      </dgm:prSet>
      <dgm:spPr/>
    </dgm:pt>
    <dgm:pt modelId="{D393B6CB-DD5E-4288-B8CE-D916D245480A}" type="pres">
      <dgm:prSet presAssocID="{CB978F91-CC89-4E5F-9D28-81F6A0CF2FE9}" presName="diamond" presStyleLbl="bgShp" presStyleIdx="0" presStyleCnt="1"/>
      <dgm:spPr/>
    </dgm:pt>
    <dgm:pt modelId="{A70C95F1-4064-47C6-A9BE-F5516296FCA0}" type="pres">
      <dgm:prSet presAssocID="{CB978F91-CC89-4E5F-9D28-81F6A0CF2FE9}" presName="quad1" presStyleLbl="node1" presStyleIdx="0" presStyleCnt="4" custScaleX="163818" custLinFactNeighborX="-45032" custLinFactNeighborY="-17234">
        <dgm:presLayoutVars>
          <dgm:chMax val="0"/>
          <dgm:chPref val="0"/>
          <dgm:bulletEnabled val="1"/>
        </dgm:presLayoutVars>
      </dgm:prSet>
      <dgm:spPr/>
    </dgm:pt>
    <dgm:pt modelId="{269099A4-35B4-424C-B85B-1CE08876F321}" type="pres">
      <dgm:prSet presAssocID="{CB978F91-CC89-4E5F-9D28-81F6A0CF2FE9}" presName="quad2" presStyleLbl="node1" presStyleIdx="1" presStyleCnt="4" custScaleX="163818" custLinFactNeighborX="48667" custLinFactNeighborY="-10983">
        <dgm:presLayoutVars>
          <dgm:chMax val="0"/>
          <dgm:chPref val="0"/>
          <dgm:bulletEnabled val="1"/>
        </dgm:presLayoutVars>
      </dgm:prSet>
      <dgm:spPr/>
    </dgm:pt>
    <dgm:pt modelId="{3A6880D1-7550-45FE-9F86-35FD88BC9E32}" type="pres">
      <dgm:prSet presAssocID="{CB978F91-CC89-4E5F-9D28-81F6A0CF2FE9}" presName="quad3" presStyleLbl="node1" presStyleIdx="2" presStyleCnt="4" custScaleX="163818" custScaleY="124737" custLinFactNeighborX="-41923" custLinFactNeighborY="7061">
        <dgm:presLayoutVars>
          <dgm:chMax val="0"/>
          <dgm:chPref val="0"/>
          <dgm:bulletEnabled val="1"/>
        </dgm:presLayoutVars>
      </dgm:prSet>
      <dgm:spPr/>
    </dgm:pt>
    <dgm:pt modelId="{617E0E6D-1B49-46C0-838E-D0B2643B1088}" type="pres">
      <dgm:prSet presAssocID="{CB978F91-CC89-4E5F-9D28-81F6A0CF2FE9}" presName="quad4" presStyleLbl="node1" presStyleIdx="3" presStyleCnt="4" custScaleX="163818" custLinFactNeighborX="54576" custLinFactNeighborY="17260">
        <dgm:presLayoutVars>
          <dgm:chMax val="0"/>
          <dgm:chPref val="0"/>
          <dgm:bulletEnabled val="1"/>
        </dgm:presLayoutVars>
      </dgm:prSet>
      <dgm:spPr/>
    </dgm:pt>
  </dgm:ptLst>
  <dgm:cxnLst>
    <dgm:cxn modelId="{766F7232-F1DC-4D78-A27F-F9A1839D5CA2}" srcId="{CB978F91-CC89-4E5F-9D28-81F6A0CF2FE9}" destId="{B90FB90F-B6C5-4672-93C3-9ED55E5EE491}" srcOrd="3" destOrd="0" parTransId="{DC528BA9-28B3-4CD7-95CE-772342673E1C}" sibTransId="{A03B884D-4A99-422F-BF1A-D680E42D2D57}"/>
    <dgm:cxn modelId="{72422633-74FE-4373-B500-855EB5849D38}" srcId="{CB978F91-CC89-4E5F-9D28-81F6A0CF2FE9}" destId="{FB6F2E2B-669E-4242-9452-BB7B0DB34446}" srcOrd="1" destOrd="0" parTransId="{8699B54E-FF6E-4E8B-8EBF-D80B1E567AF9}" sibTransId="{40A5D2C0-6CCF-4C9D-97A1-C046F2901148}"/>
    <dgm:cxn modelId="{5414336D-7A54-4081-BC2F-E17D8639EEBD}" srcId="{CB978F91-CC89-4E5F-9D28-81F6A0CF2FE9}" destId="{985E5667-9D1B-40C2-AC6F-D001C1EBF074}" srcOrd="2" destOrd="0" parTransId="{157E354C-FB10-40F6-BD5E-65B835022AC4}" sibTransId="{DF3CE1AC-5A12-4C0C-814F-944ED09AA2F6}"/>
    <dgm:cxn modelId="{FDFB6A72-032C-40C9-A273-C2604F5833AB}" type="presOf" srcId="{FB6F2E2B-669E-4242-9452-BB7B0DB34446}" destId="{269099A4-35B4-424C-B85B-1CE08876F321}" srcOrd="0" destOrd="0" presId="urn:microsoft.com/office/officeart/2005/8/layout/matrix3"/>
    <dgm:cxn modelId="{7C1D0453-78AA-459E-878D-36CF5DF7906D}" type="presOf" srcId="{985E5667-9D1B-40C2-AC6F-D001C1EBF074}" destId="{3A6880D1-7550-45FE-9F86-35FD88BC9E32}" srcOrd="0" destOrd="0" presId="urn:microsoft.com/office/officeart/2005/8/layout/matrix3"/>
    <dgm:cxn modelId="{50E81CA5-01C2-4A5A-BC09-E74EBFC81B91}" type="presOf" srcId="{310FF311-F0F5-4151-A98F-CC30C991581D}" destId="{A70C95F1-4064-47C6-A9BE-F5516296FCA0}" srcOrd="0" destOrd="0" presId="urn:microsoft.com/office/officeart/2005/8/layout/matrix3"/>
    <dgm:cxn modelId="{EFB492B1-B2F0-49A6-AD60-600E7938DB64}" srcId="{CB978F91-CC89-4E5F-9D28-81F6A0CF2FE9}" destId="{310FF311-F0F5-4151-A98F-CC30C991581D}" srcOrd="0" destOrd="0" parTransId="{4235FF78-9C11-4DC7-9D1D-24A17F4B6BD3}" sibTransId="{15325876-B241-4FC1-A032-E1676DC7EBC8}"/>
    <dgm:cxn modelId="{C05269C3-9B77-4DFE-B88A-9680453A9FBE}" type="presOf" srcId="{CB978F91-CC89-4E5F-9D28-81F6A0CF2FE9}" destId="{9FAA33E5-7FFE-4988-A1E3-DC8D945A90C0}" srcOrd="0" destOrd="0" presId="urn:microsoft.com/office/officeart/2005/8/layout/matrix3"/>
    <dgm:cxn modelId="{5769C2FA-F45D-478C-8027-74EF974A0C85}" type="presOf" srcId="{B90FB90F-B6C5-4672-93C3-9ED55E5EE491}" destId="{617E0E6D-1B49-46C0-838E-D0B2643B1088}" srcOrd="0" destOrd="0" presId="urn:microsoft.com/office/officeart/2005/8/layout/matrix3"/>
    <dgm:cxn modelId="{F2AD8DA3-4E7C-449E-86B1-F68ED64D751B}" type="presParOf" srcId="{9FAA33E5-7FFE-4988-A1E3-DC8D945A90C0}" destId="{D393B6CB-DD5E-4288-B8CE-D916D245480A}" srcOrd="0" destOrd="0" presId="urn:microsoft.com/office/officeart/2005/8/layout/matrix3"/>
    <dgm:cxn modelId="{E59C1532-FF8C-46C9-A2D4-15D390A37354}" type="presParOf" srcId="{9FAA33E5-7FFE-4988-A1E3-DC8D945A90C0}" destId="{A70C95F1-4064-47C6-A9BE-F5516296FCA0}" srcOrd="1" destOrd="0" presId="urn:microsoft.com/office/officeart/2005/8/layout/matrix3"/>
    <dgm:cxn modelId="{DEE361F1-64F5-4035-B61E-70613025EDA7}" type="presParOf" srcId="{9FAA33E5-7FFE-4988-A1E3-DC8D945A90C0}" destId="{269099A4-35B4-424C-B85B-1CE08876F321}" srcOrd="2" destOrd="0" presId="urn:microsoft.com/office/officeart/2005/8/layout/matrix3"/>
    <dgm:cxn modelId="{F8986F6C-9CD8-4DDC-B015-E5CCF0964D6D}" type="presParOf" srcId="{9FAA33E5-7FFE-4988-A1E3-DC8D945A90C0}" destId="{3A6880D1-7550-45FE-9F86-35FD88BC9E32}" srcOrd="3" destOrd="0" presId="urn:microsoft.com/office/officeart/2005/8/layout/matrix3"/>
    <dgm:cxn modelId="{14DBC877-1C99-4ECA-982B-0B5704018283}" type="presParOf" srcId="{9FAA33E5-7FFE-4988-A1E3-DC8D945A90C0}" destId="{617E0E6D-1B49-46C0-838E-D0B2643B1088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85FDC4-26FD-4C84-B2F8-F7FCBEE31BB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KZ"/>
        </a:p>
      </dgm:t>
    </dgm:pt>
    <dgm:pt modelId="{E5F3AADA-7F78-4BC3-88B7-379393FAAD08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увеличивается мотивация студентов к профессиональному самоопределению;</a:t>
          </a:r>
          <a:endParaRPr lang="ru-KZ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94C43C-1C46-4858-B176-27CB67DBF87D}" type="parTrans" cxnId="{7A8EE19D-69EA-46CC-8ED8-BB4E8D10DE8D}">
      <dgm:prSet/>
      <dgm:spPr/>
      <dgm:t>
        <a:bodyPr/>
        <a:lstStyle/>
        <a:p>
          <a:endParaRPr lang="ru-KZ"/>
        </a:p>
      </dgm:t>
    </dgm:pt>
    <dgm:pt modelId="{CDADD93E-0226-4A78-8C36-7C511BC35518}" type="sibTrans" cxnId="{7A8EE19D-69EA-46CC-8ED8-BB4E8D10DE8D}">
      <dgm:prSet/>
      <dgm:spPr/>
      <dgm:t>
        <a:bodyPr/>
        <a:lstStyle/>
        <a:p>
          <a:endParaRPr lang="ru-KZ"/>
        </a:p>
      </dgm:t>
    </dgm:pt>
    <dgm:pt modelId="{CE3D2CC5-F4F5-42B1-9B08-CFA4159F307A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растет востребованность выпускников у работодателей;</a:t>
          </a:r>
          <a:endParaRPr lang="ru-KZ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08AF65-2D76-4B66-BC05-28B77E946CB5}" type="parTrans" cxnId="{97924DA6-2BD6-47F2-B0E7-968BF047D669}">
      <dgm:prSet/>
      <dgm:spPr/>
      <dgm:t>
        <a:bodyPr/>
        <a:lstStyle/>
        <a:p>
          <a:endParaRPr lang="ru-KZ"/>
        </a:p>
      </dgm:t>
    </dgm:pt>
    <dgm:pt modelId="{98DCEF50-8F7C-489E-8686-C7A65A48FBED}" type="sibTrans" cxnId="{97924DA6-2BD6-47F2-B0E7-968BF047D669}">
      <dgm:prSet/>
      <dgm:spPr/>
      <dgm:t>
        <a:bodyPr/>
        <a:lstStyle/>
        <a:p>
          <a:endParaRPr lang="ru-KZ"/>
        </a:p>
      </dgm:t>
    </dgm:pt>
    <dgm:pt modelId="{598472E8-AF35-4580-BEE5-BBB8209E2FB9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улучшается соответствие уровня подготовки студентов требованиям рынка труда;</a:t>
          </a:r>
          <a:endParaRPr lang="ru-KZ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BD68B2-40C1-4239-9E1B-7F9665A83A1B}" type="parTrans" cxnId="{902B5242-5C8A-4EFA-826E-9FEDC63053A6}">
      <dgm:prSet/>
      <dgm:spPr/>
      <dgm:t>
        <a:bodyPr/>
        <a:lstStyle/>
        <a:p>
          <a:endParaRPr lang="ru-KZ"/>
        </a:p>
      </dgm:t>
    </dgm:pt>
    <dgm:pt modelId="{ACD17012-4B1E-460D-A5FE-F7C512961E93}" type="sibTrans" cxnId="{902B5242-5C8A-4EFA-826E-9FEDC63053A6}">
      <dgm:prSet/>
      <dgm:spPr/>
      <dgm:t>
        <a:bodyPr/>
        <a:lstStyle/>
        <a:p>
          <a:endParaRPr lang="ru-KZ"/>
        </a:p>
      </dgm:t>
    </dgm:pt>
    <dgm:pt modelId="{8B9B20FB-E6E6-4FDB-AB9E-77F90EBB700F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формируются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soft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skills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 и умения работать в команде, решать нестандартные задачи в условиях реального турбизнеса.</a:t>
          </a:r>
          <a:endParaRPr lang="ru-KZ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6406D8-8928-4D54-89A0-DC77F6465495}" type="parTrans" cxnId="{410AE7F3-F7FE-4F9E-8686-FFC6448F82B1}">
      <dgm:prSet/>
      <dgm:spPr/>
      <dgm:t>
        <a:bodyPr/>
        <a:lstStyle/>
        <a:p>
          <a:endParaRPr lang="ru-KZ"/>
        </a:p>
      </dgm:t>
    </dgm:pt>
    <dgm:pt modelId="{858FCACE-C2FC-4407-8757-702AB2A24F75}" type="sibTrans" cxnId="{410AE7F3-F7FE-4F9E-8686-FFC6448F82B1}">
      <dgm:prSet/>
      <dgm:spPr/>
      <dgm:t>
        <a:bodyPr/>
        <a:lstStyle/>
        <a:p>
          <a:endParaRPr lang="ru-KZ"/>
        </a:p>
      </dgm:t>
    </dgm:pt>
    <dgm:pt modelId="{0D2C3554-446C-4E56-B87E-E4C646F0D8BC}" type="pres">
      <dgm:prSet presAssocID="{3D85FDC4-26FD-4C84-B2F8-F7FCBEE31BB8}" presName="Name0" presStyleCnt="0">
        <dgm:presLayoutVars>
          <dgm:chMax val="7"/>
          <dgm:chPref val="7"/>
          <dgm:dir/>
        </dgm:presLayoutVars>
      </dgm:prSet>
      <dgm:spPr/>
    </dgm:pt>
    <dgm:pt modelId="{5C8ADA24-8560-47BF-8CC0-A1E4F4E6A364}" type="pres">
      <dgm:prSet presAssocID="{3D85FDC4-26FD-4C84-B2F8-F7FCBEE31BB8}" presName="Name1" presStyleCnt="0"/>
      <dgm:spPr/>
    </dgm:pt>
    <dgm:pt modelId="{DA2F897A-B398-4E3C-A735-CAD9FE671E2D}" type="pres">
      <dgm:prSet presAssocID="{3D85FDC4-26FD-4C84-B2F8-F7FCBEE31BB8}" presName="cycle" presStyleCnt="0"/>
      <dgm:spPr/>
    </dgm:pt>
    <dgm:pt modelId="{2EA061DF-AE48-4455-A034-20CDB524DC13}" type="pres">
      <dgm:prSet presAssocID="{3D85FDC4-26FD-4C84-B2F8-F7FCBEE31BB8}" presName="srcNode" presStyleLbl="node1" presStyleIdx="0" presStyleCnt="4"/>
      <dgm:spPr/>
    </dgm:pt>
    <dgm:pt modelId="{12EF2481-F84D-4EB1-A645-BC3BA2F7F20C}" type="pres">
      <dgm:prSet presAssocID="{3D85FDC4-26FD-4C84-B2F8-F7FCBEE31BB8}" presName="conn" presStyleLbl="parChTrans1D2" presStyleIdx="0" presStyleCnt="1"/>
      <dgm:spPr/>
    </dgm:pt>
    <dgm:pt modelId="{E8E4C0B0-B705-4A1C-8552-D7A7FA339FDE}" type="pres">
      <dgm:prSet presAssocID="{3D85FDC4-26FD-4C84-B2F8-F7FCBEE31BB8}" presName="extraNode" presStyleLbl="node1" presStyleIdx="0" presStyleCnt="4"/>
      <dgm:spPr/>
    </dgm:pt>
    <dgm:pt modelId="{F37B5F32-11D6-4B77-A366-74D91240E96E}" type="pres">
      <dgm:prSet presAssocID="{3D85FDC4-26FD-4C84-B2F8-F7FCBEE31BB8}" presName="dstNode" presStyleLbl="node1" presStyleIdx="0" presStyleCnt="4"/>
      <dgm:spPr/>
    </dgm:pt>
    <dgm:pt modelId="{599573DF-51F7-4055-8959-B037ACFD4686}" type="pres">
      <dgm:prSet presAssocID="{E5F3AADA-7F78-4BC3-88B7-379393FAAD08}" presName="text_1" presStyleLbl="node1" presStyleIdx="0" presStyleCnt="4">
        <dgm:presLayoutVars>
          <dgm:bulletEnabled val="1"/>
        </dgm:presLayoutVars>
      </dgm:prSet>
      <dgm:spPr/>
    </dgm:pt>
    <dgm:pt modelId="{AF93FA7D-DBD6-4FA2-BE65-A8A47575803A}" type="pres">
      <dgm:prSet presAssocID="{E5F3AADA-7F78-4BC3-88B7-379393FAAD08}" presName="accent_1" presStyleCnt="0"/>
      <dgm:spPr/>
    </dgm:pt>
    <dgm:pt modelId="{42F290F4-24D1-4F5A-A4E7-1FEC9CCF5FCD}" type="pres">
      <dgm:prSet presAssocID="{E5F3AADA-7F78-4BC3-88B7-379393FAAD08}" presName="accentRepeatNode" presStyleLbl="solidFgAcc1" presStyleIdx="0" presStyleCnt="4"/>
      <dgm:spPr/>
    </dgm:pt>
    <dgm:pt modelId="{63EA65F1-9EC6-4B48-8B87-7B82013574E3}" type="pres">
      <dgm:prSet presAssocID="{CE3D2CC5-F4F5-42B1-9B08-CFA4159F307A}" presName="text_2" presStyleLbl="node1" presStyleIdx="1" presStyleCnt="4">
        <dgm:presLayoutVars>
          <dgm:bulletEnabled val="1"/>
        </dgm:presLayoutVars>
      </dgm:prSet>
      <dgm:spPr/>
    </dgm:pt>
    <dgm:pt modelId="{8C7E08AE-2B00-4CCB-ACBB-DCAE71F63042}" type="pres">
      <dgm:prSet presAssocID="{CE3D2CC5-F4F5-42B1-9B08-CFA4159F307A}" presName="accent_2" presStyleCnt="0"/>
      <dgm:spPr/>
    </dgm:pt>
    <dgm:pt modelId="{729F602E-E0F1-45AC-9161-B58A1100B623}" type="pres">
      <dgm:prSet presAssocID="{CE3D2CC5-F4F5-42B1-9B08-CFA4159F307A}" presName="accentRepeatNode" presStyleLbl="solidFgAcc1" presStyleIdx="1" presStyleCnt="4"/>
      <dgm:spPr/>
    </dgm:pt>
    <dgm:pt modelId="{7A8657D7-5060-4B9E-AE85-902C3F2B54D8}" type="pres">
      <dgm:prSet presAssocID="{598472E8-AF35-4580-BEE5-BBB8209E2FB9}" presName="text_3" presStyleLbl="node1" presStyleIdx="2" presStyleCnt="4">
        <dgm:presLayoutVars>
          <dgm:bulletEnabled val="1"/>
        </dgm:presLayoutVars>
      </dgm:prSet>
      <dgm:spPr/>
    </dgm:pt>
    <dgm:pt modelId="{A10E43B9-3F16-474E-B934-3CED2B15F3A1}" type="pres">
      <dgm:prSet presAssocID="{598472E8-AF35-4580-BEE5-BBB8209E2FB9}" presName="accent_3" presStyleCnt="0"/>
      <dgm:spPr/>
    </dgm:pt>
    <dgm:pt modelId="{ADECE9C8-BA98-4933-AB1C-B8CEF529CD79}" type="pres">
      <dgm:prSet presAssocID="{598472E8-AF35-4580-BEE5-BBB8209E2FB9}" presName="accentRepeatNode" presStyleLbl="solidFgAcc1" presStyleIdx="2" presStyleCnt="4"/>
      <dgm:spPr/>
    </dgm:pt>
    <dgm:pt modelId="{3AB5492E-4715-4E18-89E9-959274912BD5}" type="pres">
      <dgm:prSet presAssocID="{8B9B20FB-E6E6-4FDB-AB9E-77F90EBB700F}" presName="text_4" presStyleLbl="node1" presStyleIdx="3" presStyleCnt="4">
        <dgm:presLayoutVars>
          <dgm:bulletEnabled val="1"/>
        </dgm:presLayoutVars>
      </dgm:prSet>
      <dgm:spPr/>
    </dgm:pt>
    <dgm:pt modelId="{DB8A5F2B-A582-41BB-B772-78D8CBD193E4}" type="pres">
      <dgm:prSet presAssocID="{8B9B20FB-E6E6-4FDB-AB9E-77F90EBB700F}" presName="accent_4" presStyleCnt="0"/>
      <dgm:spPr/>
    </dgm:pt>
    <dgm:pt modelId="{C5D6CA3D-A8D5-488B-B504-25DFFFCA0AE1}" type="pres">
      <dgm:prSet presAssocID="{8B9B20FB-E6E6-4FDB-AB9E-77F90EBB700F}" presName="accentRepeatNode" presStyleLbl="solidFgAcc1" presStyleIdx="3" presStyleCnt="4"/>
      <dgm:spPr/>
    </dgm:pt>
  </dgm:ptLst>
  <dgm:cxnLst>
    <dgm:cxn modelId="{0AB2B42E-2A06-43F5-899B-818F19E45282}" type="presOf" srcId="{3D85FDC4-26FD-4C84-B2F8-F7FCBEE31BB8}" destId="{0D2C3554-446C-4E56-B87E-E4C646F0D8BC}" srcOrd="0" destOrd="0" presId="urn:microsoft.com/office/officeart/2008/layout/VerticalCurvedList"/>
    <dgm:cxn modelId="{902B5242-5C8A-4EFA-826E-9FEDC63053A6}" srcId="{3D85FDC4-26FD-4C84-B2F8-F7FCBEE31BB8}" destId="{598472E8-AF35-4580-BEE5-BBB8209E2FB9}" srcOrd="2" destOrd="0" parTransId="{B5BD68B2-40C1-4239-9E1B-7F9665A83A1B}" sibTransId="{ACD17012-4B1E-460D-A5FE-F7C512961E93}"/>
    <dgm:cxn modelId="{07C7BC49-FF44-4EF3-BDD0-E5384F25F1BE}" type="presOf" srcId="{E5F3AADA-7F78-4BC3-88B7-379393FAAD08}" destId="{599573DF-51F7-4055-8959-B037ACFD4686}" srcOrd="0" destOrd="0" presId="urn:microsoft.com/office/officeart/2008/layout/VerticalCurvedList"/>
    <dgm:cxn modelId="{A3D61E58-6ABB-43D1-A6F2-5F8F2821845E}" type="presOf" srcId="{CE3D2CC5-F4F5-42B1-9B08-CFA4159F307A}" destId="{63EA65F1-9EC6-4B48-8B87-7B82013574E3}" srcOrd="0" destOrd="0" presId="urn:microsoft.com/office/officeart/2008/layout/VerticalCurvedList"/>
    <dgm:cxn modelId="{7A8EE19D-69EA-46CC-8ED8-BB4E8D10DE8D}" srcId="{3D85FDC4-26FD-4C84-B2F8-F7FCBEE31BB8}" destId="{E5F3AADA-7F78-4BC3-88B7-379393FAAD08}" srcOrd="0" destOrd="0" parTransId="{A294C43C-1C46-4858-B176-27CB67DBF87D}" sibTransId="{CDADD93E-0226-4A78-8C36-7C511BC35518}"/>
    <dgm:cxn modelId="{9F2C909F-D0BE-470E-B7F5-2642E258F9A5}" type="presOf" srcId="{598472E8-AF35-4580-BEE5-BBB8209E2FB9}" destId="{7A8657D7-5060-4B9E-AE85-902C3F2B54D8}" srcOrd="0" destOrd="0" presId="urn:microsoft.com/office/officeart/2008/layout/VerticalCurvedList"/>
    <dgm:cxn modelId="{2B32F3A1-2B87-444C-9D9D-AE63B50E8796}" type="presOf" srcId="{8B9B20FB-E6E6-4FDB-AB9E-77F90EBB700F}" destId="{3AB5492E-4715-4E18-89E9-959274912BD5}" srcOrd="0" destOrd="0" presId="urn:microsoft.com/office/officeart/2008/layout/VerticalCurvedList"/>
    <dgm:cxn modelId="{97924DA6-2BD6-47F2-B0E7-968BF047D669}" srcId="{3D85FDC4-26FD-4C84-B2F8-F7FCBEE31BB8}" destId="{CE3D2CC5-F4F5-42B1-9B08-CFA4159F307A}" srcOrd="1" destOrd="0" parTransId="{C508AF65-2D76-4B66-BC05-28B77E946CB5}" sibTransId="{98DCEF50-8F7C-489E-8686-C7A65A48FBED}"/>
    <dgm:cxn modelId="{E579B5BC-1A99-4BB1-8606-5934725A079F}" type="presOf" srcId="{CDADD93E-0226-4A78-8C36-7C511BC35518}" destId="{12EF2481-F84D-4EB1-A645-BC3BA2F7F20C}" srcOrd="0" destOrd="0" presId="urn:microsoft.com/office/officeart/2008/layout/VerticalCurvedList"/>
    <dgm:cxn modelId="{410AE7F3-F7FE-4F9E-8686-FFC6448F82B1}" srcId="{3D85FDC4-26FD-4C84-B2F8-F7FCBEE31BB8}" destId="{8B9B20FB-E6E6-4FDB-AB9E-77F90EBB700F}" srcOrd="3" destOrd="0" parTransId="{116406D8-8928-4D54-89A0-DC77F6465495}" sibTransId="{858FCACE-C2FC-4407-8757-702AB2A24F75}"/>
    <dgm:cxn modelId="{E33FCA1A-EF22-42F6-875B-18FB985A961D}" type="presParOf" srcId="{0D2C3554-446C-4E56-B87E-E4C646F0D8BC}" destId="{5C8ADA24-8560-47BF-8CC0-A1E4F4E6A364}" srcOrd="0" destOrd="0" presId="urn:microsoft.com/office/officeart/2008/layout/VerticalCurvedList"/>
    <dgm:cxn modelId="{8C581909-0494-4A07-87B3-F8DE4B269EC2}" type="presParOf" srcId="{5C8ADA24-8560-47BF-8CC0-A1E4F4E6A364}" destId="{DA2F897A-B398-4E3C-A735-CAD9FE671E2D}" srcOrd="0" destOrd="0" presId="urn:microsoft.com/office/officeart/2008/layout/VerticalCurvedList"/>
    <dgm:cxn modelId="{DA84E2DA-A298-4535-9461-DAD3A2F13E75}" type="presParOf" srcId="{DA2F897A-B398-4E3C-A735-CAD9FE671E2D}" destId="{2EA061DF-AE48-4455-A034-20CDB524DC13}" srcOrd="0" destOrd="0" presId="urn:microsoft.com/office/officeart/2008/layout/VerticalCurvedList"/>
    <dgm:cxn modelId="{3A50B5C8-1BD1-4212-99E3-A1EE1936C058}" type="presParOf" srcId="{DA2F897A-B398-4E3C-A735-CAD9FE671E2D}" destId="{12EF2481-F84D-4EB1-A645-BC3BA2F7F20C}" srcOrd="1" destOrd="0" presId="urn:microsoft.com/office/officeart/2008/layout/VerticalCurvedList"/>
    <dgm:cxn modelId="{5BB485FD-B935-4D8E-8EBC-05FFDCADE434}" type="presParOf" srcId="{DA2F897A-B398-4E3C-A735-CAD9FE671E2D}" destId="{E8E4C0B0-B705-4A1C-8552-D7A7FA339FDE}" srcOrd="2" destOrd="0" presId="urn:microsoft.com/office/officeart/2008/layout/VerticalCurvedList"/>
    <dgm:cxn modelId="{559346F8-3556-4D8F-9DD7-84ECDA0ED347}" type="presParOf" srcId="{DA2F897A-B398-4E3C-A735-CAD9FE671E2D}" destId="{F37B5F32-11D6-4B77-A366-74D91240E96E}" srcOrd="3" destOrd="0" presId="urn:microsoft.com/office/officeart/2008/layout/VerticalCurvedList"/>
    <dgm:cxn modelId="{B37DDCA0-8AAA-4E04-8D1A-554063FDD105}" type="presParOf" srcId="{5C8ADA24-8560-47BF-8CC0-A1E4F4E6A364}" destId="{599573DF-51F7-4055-8959-B037ACFD4686}" srcOrd="1" destOrd="0" presId="urn:microsoft.com/office/officeart/2008/layout/VerticalCurvedList"/>
    <dgm:cxn modelId="{16EE5E7D-6079-4F45-A61A-94AB2BF700D4}" type="presParOf" srcId="{5C8ADA24-8560-47BF-8CC0-A1E4F4E6A364}" destId="{AF93FA7D-DBD6-4FA2-BE65-A8A47575803A}" srcOrd="2" destOrd="0" presId="urn:microsoft.com/office/officeart/2008/layout/VerticalCurvedList"/>
    <dgm:cxn modelId="{1C8C92FC-DE43-48E4-A7FB-729D9BE30A60}" type="presParOf" srcId="{AF93FA7D-DBD6-4FA2-BE65-A8A47575803A}" destId="{42F290F4-24D1-4F5A-A4E7-1FEC9CCF5FCD}" srcOrd="0" destOrd="0" presId="urn:microsoft.com/office/officeart/2008/layout/VerticalCurvedList"/>
    <dgm:cxn modelId="{85EA8F2F-D7D3-4EC4-9E6D-CFBC2C7EDDBB}" type="presParOf" srcId="{5C8ADA24-8560-47BF-8CC0-A1E4F4E6A364}" destId="{63EA65F1-9EC6-4B48-8B87-7B82013574E3}" srcOrd="3" destOrd="0" presId="urn:microsoft.com/office/officeart/2008/layout/VerticalCurvedList"/>
    <dgm:cxn modelId="{784FC224-044F-442C-908A-063969C0DEAF}" type="presParOf" srcId="{5C8ADA24-8560-47BF-8CC0-A1E4F4E6A364}" destId="{8C7E08AE-2B00-4CCB-ACBB-DCAE71F63042}" srcOrd="4" destOrd="0" presId="urn:microsoft.com/office/officeart/2008/layout/VerticalCurvedList"/>
    <dgm:cxn modelId="{3D2FCA44-8D9C-40BC-B4F2-F6DA0047B04E}" type="presParOf" srcId="{8C7E08AE-2B00-4CCB-ACBB-DCAE71F63042}" destId="{729F602E-E0F1-45AC-9161-B58A1100B623}" srcOrd="0" destOrd="0" presId="urn:microsoft.com/office/officeart/2008/layout/VerticalCurvedList"/>
    <dgm:cxn modelId="{3F0819A5-75C9-4DAF-AFA1-7FB05D57B2E0}" type="presParOf" srcId="{5C8ADA24-8560-47BF-8CC0-A1E4F4E6A364}" destId="{7A8657D7-5060-4B9E-AE85-902C3F2B54D8}" srcOrd="5" destOrd="0" presId="urn:microsoft.com/office/officeart/2008/layout/VerticalCurvedList"/>
    <dgm:cxn modelId="{FD5F8EA5-DC30-449C-9F61-D598407CA77F}" type="presParOf" srcId="{5C8ADA24-8560-47BF-8CC0-A1E4F4E6A364}" destId="{A10E43B9-3F16-474E-B934-3CED2B15F3A1}" srcOrd="6" destOrd="0" presId="urn:microsoft.com/office/officeart/2008/layout/VerticalCurvedList"/>
    <dgm:cxn modelId="{F43AC681-258E-46AB-8030-1695A3A3FA45}" type="presParOf" srcId="{A10E43B9-3F16-474E-B934-3CED2B15F3A1}" destId="{ADECE9C8-BA98-4933-AB1C-B8CEF529CD79}" srcOrd="0" destOrd="0" presId="urn:microsoft.com/office/officeart/2008/layout/VerticalCurvedList"/>
    <dgm:cxn modelId="{180C11F7-9CE5-49F1-9D47-BB22EB1F276F}" type="presParOf" srcId="{5C8ADA24-8560-47BF-8CC0-A1E4F4E6A364}" destId="{3AB5492E-4715-4E18-89E9-959274912BD5}" srcOrd="7" destOrd="0" presId="urn:microsoft.com/office/officeart/2008/layout/VerticalCurvedList"/>
    <dgm:cxn modelId="{9A1DD0F8-A6EA-420B-88B9-4FEC096B25B0}" type="presParOf" srcId="{5C8ADA24-8560-47BF-8CC0-A1E4F4E6A364}" destId="{DB8A5F2B-A582-41BB-B772-78D8CBD193E4}" srcOrd="8" destOrd="0" presId="urn:microsoft.com/office/officeart/2008/layout/VerticalCurvedList"/>
    <dgm:cxn modelId="{5B648A99-5573-48D6-ADD1-090979D31CE7}" type="presParOf" srcId="{DB8A5F2B-A582-41BB-B772-78D8CBD193E4}" destId="{C5D6CA3D-A8D5-488B-B504-25DFFFCA0AE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0B6A52C-8DFF-4077-A24D-AAD04B1EBB7F}" type="doc">
      <dgm:prSet loTypeId="urn:microsoft.com/office/officeart/2005/8/layout/process5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KZ"/>
        </a:p>
      </dgm:t>
    </dgm:pt>
    <dgm:pt modelId="{C8BEFD2F-3839-4FA1-A1ED-1A6AAA90DC72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kk-KZ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1. Теоретическая подготовка</a:t>
          </a:r>
          <a:endParaRPr lang="ru-KZ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2D1AE9-97C2-43E7-8BE6-1EE04CFC3661}" type="parTrans" cxnId="{06E0B9B6-BC9E-4C82-82C6-462A07C825CF}">
      <dgm:prSet/>
      <dgm:spPr/>
      <dgm:t>
        <a:bodyPr/>
        <a:lstStyle/>
        <a:p>
          <a:endParaRPr lang="ru-KZ"/>
        </a:p>
      </dgm:t>
    </dgm:pt>
    <dgm:pt modelId="{0B5A074F-2DC7-4EAD-A772-66C2E4A3AD3A}" type="sibTrans" cxnId="{06E0B9B6-BC9E-4C82-82C6-462A07C825CF}">
      <dgm:prSet/>
      <dgm:spPr/>
      <dgm:t>
        <a:bodyPr/>
        <a:lstStyle/>
        <a:p>
          <a:endParaRPr lang="ru-KZ"/>
        </a:p>
      </dgm:t>
    </dgm:pt>
    <dgm:pt modelId="{7505B7F7-4CFE-47B0-A093-CE614507CB4E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kk-KZ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2. Профессиональная практика</a:t>
          </a:r>
          <a:endParaRPr lang="ru-KZ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6953BE-9F9E-4FEA-86F7-4BB1CD8D3D0C}" type="parTrans" cxnId="{A4BB5F48-423D-4266-AAA6-0C2BB8AEC4FB}">
      <dgm:prSet/>
      <dgm:spPr/>
      <dgm:t>
        <a:bodyPr/>
        <a:lstStyle/>
        <a:p>
          <a:endParaRPr lang="ru-KZ"/>
        </a:p>
      </dgm:t>
    </dgm:pt>
    <dgm:pt modelId="{78AFE5FC-6C92-461C-BC99-FAEAFD32C824}" type="sibTrans" cxnId="{A4BB5F48-423D-4266-AAA6-0C2BB8AEC4FB}">
      <dgm:prSet/>
      <dgm:spPr/>
      <dgm:t>
        <a:bodyPr/>
        <a:lstStyle/>
        <a:p>
          <a:endParaRPr lang="ru-KZ"/>
        </a:p>
      </dgm:t>
    </dgm:pt>
    <dgm:pt modelId="{CDCE4498-D967-4777-B7E1-A932551B29BB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kk-KZ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3. Самоопределение и интересы</a:t>
          </a:r>
          <a:endParaRPr lang="ru-KZ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B795B7-859A-473B-9F39-622592100C17}" type="parTrans" cxnId="{20D50F48-5702-4BA3-9139-6E2DAB8B6D4F}">
      <dgm:prSet/>
      <dgm:spPr/>
      <dgm:t>
        <a:bodyPr/>
        <a:lstStyle/>
        <a:p>
          <a:endParaRPr lang="ru-KZ"/>
        </a:p>
      </dgm:t>
    </dgm:pt>
    <dgm:pt modelId="{ED990471-D80B-4734-9E26-B39EE0EC503D}" type="sibTrans" cxnId="{20D50F48-5702-4BA3-9139-6E2DAB8B6D4F}">
      <dgm:prSet/>
      <dgm:spPr/>
      <dgm:t>
        <a:bodyPr/>
        <a:lstStyle/>
        <a:p>
          <a:endParaRPr lang="ru-KZ"/>
        </a:p>
      </dgm:t>
    </dgm:pt>
    <dgm:pt modelId="{D0CD8761-1E8E-40E6-A084-0B6C8F5F4EC8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kk-KZ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4. Корректировка учебной траектории</a:t>
          </a:r>
          <a:endParaRPr lang="ru-KZ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F344EA-D52F-4629-898D-E2A8CF853FFC}" type="parTrans" cxnId="{0D00958E-9A1C-41A5-BCB7-E53B5624A535}">
      <dgm:prSet/>
      <dgm:spPr/>
      <dgm:t>
        <a:bodyPr/>
        <a:lstStyle/>
        <a:p>
          <a:endParaRPr lang="ru-KZ"/>
        </a:p>
      </dgm:t>
    </dgm:pt>
    <dgm:pt modelId="{0D19B225-E8F9-4A08-9BAF-6E9E3BACF9FA}" type="sibTrans" cxnId="{0D00958E-9A1C-41A5-BCB7-E53B5624A535}">
      <dgm:prSet/>
      <dgm:spPr/>
      <dgm:t>
        <a:bodyPr/>
        <a:lstStyle/>
        <a:p>
          <a:endParaRPr lang="ru-KZ"/>
        </a:p>
      </dgm:t>
    </dgm:pt>
    <dgm:pt modelId="{DBCE941E-4A5E-480C-90BD-2C7EB6E22CAC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5. Развитие </a:t>
          </a:r>
          <a:r>
            <a:rPr lang="ru-RU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soft</a:t>
          </a:r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skills</a:t>
          </a:r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и портфолио</a:t>
          </a:r>
          <a:endParaRPr lang="ru-KZ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75F28B-B86C-48B8-B034-B990F754BF51}" type="parTrans" cxnId="{1B00A8C8-B094-4675-B0BD-8D6B71E30830}">
      <dgm:prSet/>
      <dgm:spPr/>
      <dgm:t>
        <a:bodyPr/>
        <a:lstStyle/>
        <a:p>
          <a:endParaRPr lang="ru-KZ"/>
        </a:p>
      </dgm:t>
    </dgm:pt>
    <dgm:pt modelId="{2AFBFA80-A545-4B72-B6FB-8B797465A220}" type="sibTrans" cxnId="{1B00A8C8-B094-4675-B0BD-8D6B71E30830}">
      <dgm:prSet/>
      <dgm:spPr/>
      <dgm:t>
        <a:bodyPr/>
        <a:lstStyle/>
        <a:p>
          <a:endParaRPr lang="ru-KZ"/>
        </a:p>
      </dgm:t>
    </dgm:pt>
    <dgm:pt modelId="{195102B0-3BA4-4646-B81B-B1D37D6E1C85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kk-KZ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6. Трудоустройство / Магистратура</a:t>
          </a:r>
          <a:endParaRPr lang="ru-KZ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3CBD8E-2501-410A-A7C3-827EA7913A60}" type="parTrans" cxnId="{3D2208A4-2EED-4433-974E-444A8AEC7125}">
      <dgm:prSet/>
      <dgm:spPr/>
      <dgm:t>
        <a:bodyPr/>
        <a:lstStyle/>
        <a:p>
          <a:endParaRPr lang="ru-KZ"/>
        </a:p>
      </dgm:t>
    </dgm:pt>
    <dgm:pt modelId="{83C04003-5BFE-42BA-B061-AE648C47024E}" type="sibTrans" cxnId="{3D2208A4-2EED-4433-974E-444A8AEC7125}">
      <dgm:prSet/>
      <dgm:spPr/>
      <dgm:t>
        <a:bodyPr/>
        <a:lstStyle/>
        <a:p>
          <a:endParaRPr lang="ru-KZ"/>
        </a:p>
      </dgm:t>
    </dgm:pt>
    <dgm:pt modelId="{BEC9F8E6-C7F6-421F-9188-34B092B1EDAE}" type="pres">
      <dgm:prSet presAssocID="{20B6A52C-8DFF-4077-A24D-AAD04B1EBB7F}" presName="diagram" presStyleCnt="0">
        <dgm:presLayoutVars>
          <dgm:dir/>
          <dgm:resizeHandles val="exact"/>
        </dgm:presLayoutVars>
      </dgm:prSet>
      <dgm:spPr/>
    </dgm:pt>
    <dgm:pt modelId="{BFE72012-E096-4F59-AE8A-6BC839DAC7DA}" type="pres">
      <dgm:prSet presAssocID="{C8BEFD2F-3839-4FA1-A1ED-1A6AAA90DC72}" presName="node" presStyleLbl="node1" presStyleIdx="0" presStyleCnt="6">
        <dgm:presLayoutVars>
          <dgm:bulletEnabled val="1"/>
        </dgm:presLayoutVars>
      </dgm:prSet>
      <dgm:spPr/>
    </dgm:pt>
    <dgm:pt modelId="{E586899B-9EA1-4425-86CC-F2FF040C883B}" type="pres">
      <dgm:prSet presAssocID="{0B5A074F-2DC7-4EAD-A772-66C2E4A3AD3A}" presName="sibTrans" presStyleLbl="sibTrans2D1" presStyleIdx="0" presStyleCnt="5"/>
      <dgm:spPr/>
    </dgm:pt>
    <dgm:pt modelId="{206168D9-579A-4509-ABDE-D930F45B233C}" type="pres">
      <dgm:prSet presAssocID="{0B5A074F-2DC7-4EAD-A772-66C2E4A3AD3A}" presName="connectorText" presStyleLbl="sibTrans2D1" presStyleIdx="0" presStyleCnt="5"/>
      <dgm:spPr/>
    </dgm:pt>
    <dgm:pt modelId="{1805D1F3-5879-46DC-BE25-84CF854DA102}" type="pres">
      <dgm:prSet presAssocID="{7505B7F7-4CFE-47B0-A093-CE614507CB4E}" presName="node" presStyleLbl="node1" presStyleIdx="1" presStyleCnt="6">
        <dgm:presLayoutVars>
          <dgm:bulletEnabled val="1"/>
        </dgm:presLayoutVars>
      </dgm:prSet>
      <dgm:spPr/>
    </dgm:pt>
    <dgm:pt modelId="{86D761DF-DE01-4BB8-A3E9-9014550956C3}" type="pres">
      <dgm:prSet presAssocID="{78AFE5FC-6C92-461C-BC99-FAEAFD32C824}" presName="sibTrans" presStyleLbl="sibTrans2D1" presStyleIdx="1" presStyleCnt="5"/>
      <dgm:spPr/>
    </dgm:pt>
    <dgm:pt modelId="{87EBB419-7726-419B-9654-FAD8D423EEC5}" type="pres">
      <dgm:prSet presAssocID="{78AFE5FC-6C92-461C-BC99-FAEAFD32C824}" presName="connectorText" presStyleLbl="sibTrans2D1" presStyleIdx="1" presStyleCnt="5"/>
      <dgm:spPr/>
    </dgm:pt>
    <dgm:pt modelId="{7E29F35E-4F10-4BE1-B715-D46E15FA464D}" type="pres">
      <dgm:prSet presAssocID="{CDCE4498-D967-4777-B7E1-A932551B29BB}" presName="node" presStyleLbl="node1" presStyleIdx="2" presStyleCnt="6">
        <dgm:presLayoutVars>
          <dgm:bulletEnabled val="1"/>
        </dgm:presLayoutVars>
      </dgm:prSet>
      <dgm:spPr/>
    </dgm:pt>
    <dgm:pt modelId="{02CE1A6E-1BB7-41D2-9CC1-9020E529B9C9}" type="pres">
      <dgm:prSet presAssocID="{ED990471-D80B-4734-9E26-B39EE0EC503D}" presName="sibTrans" presStyleLbl="sibTrans2D1" presStyleIdx="2" presStyleCnt="5"/>
      <dgm:spPr/>
    </dgm:pt>
    <dgm:pt modelId="{CAE9FE45-9F0A-4462-A9F2-4352B7A07E39}" type="pres">
      <dgm:prSet presAssocID="{ED990471-D80B-4734-9E26-B39EE0EC503D}" presName="connectorText" presStyleLbl="sibTrans2D1" presStyleIdx="2" presStyleCnt="5"/>
      <dgm:spPr/>
    </dgm:pt>
    <dgm:pt modelId="{980E27F8-51D6-4FFC-9B1E-4026FA0985AA}" type="pres">
      <dgm:prSet presAssocID="{D0CD8761-1E8E-40E6-A084-0B6C8F5F4EC8}" presName="node" presStyleLbl="node1" presStyleIdx="3" presStyleCnt="6">
        <dgm:presLayoutVars>
          <dgm:bulletEnabled val="1"/>
        </dgm:presLayoutVars>
      </dgm:prSet>
      <dgm:spPr/>
    </dgm:pt>
    <dgm:pt modelId="{E09C5ACB-CB75-4A14-87AB-25BBB4CF1A37}" type="pres">
      <dgm:prSet presAssocID="{0D19B225-E8F9-4A08-9BAF-6E9E3BACF9FA}" presName="sibTrans" presStyleLbl="sibTrans2D1" presStyleIdx="3" presStyleCnt="5"/>
      <dgm:spPr/>
    </dgm:pt>
    <dgm:pt modelId="{38066727-696B-4372-AC82-0FB0ED1C2ABA}" type="pres">
      <dgm:prSet presAssocID="{0D19B225-E8F9-4A08-9BAF-6E9E3BACF9FA}" presName="connectorText" presStyleLbl="sibTrans2D1" presStyleIdx="3" presStyleCnt="5"/>
      <dgm:spPr/>
    </dgm:pt>
    <dgm:pt modelId="{4E289E81-F1BA-4946-B0C0-6E02B3E7C3BC}" type="pres">
      <dgm:prSet presAssocID="{DBCE941E-4A5E-480C-90BD-2C7EB6E22CAC}" presName="node" presStyleLbl="node1" presStyleIdx="4" presStyleCnt="6">
        <dgm:presLayoutVars>
          <dgm:bulletEnabled val="1"/>
        </dgm:presLayoutVars>
      </dgm:prSet>
      <dgm:spPr/>
    </dgm:pt>
    <dgm:pt modelId="{FDB519D7-A0B8-4157-B224-DEA9AC1F1C8A}" type="pres">
      <dgm:prSet presAssocID="{2AFBFA80-A545-4B72-B6FB-8B797465A220}" presName="sibTrans" presStyleLbl="sibTrans2D1" presStyleIdx="4" presStyleCnt="5"/>
      <dgm:spPr/>
    </dgm:pt>
    <dgm:pt modelId="{CD356457-94C2-47EB-A10B-70D6667D2C12}" type="pres">
      <dgm:prSet presAssocID="{2AFBFA80-A545-4B72-B6FB-8B797465A220}" presName="connectorText" presStyleLbl="sibTrans2D1" presStyleIdx="4" presStyleCnt="5"/>
      <dgm:spPr/>
    </dgm:pt>
    <dgm:pt modelId="{F56264B8-76F0-401A-929A-4ED9D8B56C5D}" type="pres">
      <dgm:prSet presAssocID="{195102B0-3BA4-4646-B81B-B1D37D6E1C85}" presName="node" presStyleLbl="node1" presStyleIdx="5" presStyleCnt="6">
        <dgm:presLayoutVars>
          <dgm:bulletEnabled val="1"/>
        </dgm:presLayoutVars>
      </dgm:prSet>
      <dgm:spPr/>
    </dgm:pt>
  </dgm:ptLst>
  <dgm:cxnLst>
    <dgm:cxn modelId="{ED53E801-EF69-4BBA-8CE1-EC149E2EE18C}" type="presOf" srcId="{2AFBFA80-A545-4B72-B6FB-8B797465A220}" destId="{CD356457-94C2-47EB-A10B-70D6667D2C12}" srcOrd="1" destOrd="0" presId="urn:microsoft.com/office/officeart/2005/8/layout/process5"/>
    <dgm:cxn modelId="{6D329230-F79E-4BFB-97F5-EF734C797CCA}" type="presOf" srcId="{ED990471-D80B-4734-9E26-B39EE0EC503D}" destId="{02CE1A6E-1BB7-41D2-9CC1-9020E529B9C9}" srcOrd="0" destOrd="0" presId="urn:microsoft.com/office/officeart/2005/8/layout/process5"/>
    <dgm:cxn modelId="{398A8431-4C97-4B8B-8554-C91AB7FFBD2C}" type="presOf" srcId="{195102B0-3BA4-4646-B81B-B1D37D6E1C85}" destId="{F56264B8-76F0-401A-929A-4ED9D8B56C5D}" srcOrd="0" destOrd="0" presId="urn:microsoft.com/office/officeart/2005/8/layout/process5"/>
    <dgm:cxn modelId="{FBD9DD45-1A11-4756-8EEF-39090E6FB834}" type="presOf" srcId="{7505B7F7-4CFE-47B0-A093-CE614507CB4E}" destId="{1805D1F3-5879-46DC-BE25-84CF854DA102}" srcOrd="0" destOrd="0" presId="urn:microsoft.com/office/officeart/2005/8/layout/process5"/>
    <dgm:cxn modelId="{E5A8EB45-4748-4B17-BD8A-373923A4A565}" type="presOf" srcId="{0B5A074F-2DC7-4EAD-A772-66C2E4A3AD3A}" destId="{E586899B-9EA1-4425-86CC-F2FF040C883B}" srcOrd="0" destOrd="0" presId="urn:microsoft.com/office/officeart/2005/8/layout/process5"/>
    <dgm:cxn modelId="{20D50F48-5702-4BA3-9139-6E2DAB8B6D4F}" srcId="{20B6A52C-8DFF-4077-A24D-AAD04B1EBB7F}" destId="{CDCE4498-D967-4777-B7E1-A932551B29BB}" srcOrd="2" destOrd="0" parTransId="{F3B795B7-859A-473B-9F39-622592100C17}" sibTransId="{ED990471-D80B-4734-9E26-B39EE0EC503D}"/>
    <dgm:cxn modelId="{A4BB5F48-423D-4266-AAA6-0C2BB8AEC4FB}" srcId="{20B6A52C-8DFF-4077-A24D-AAD04B1EBB7F}" destId="{7505B7F7-4CFE-47B0-A093-CE614507CB4E}" srcOrd="1" destOrd="0" parTransId="{316953BE-9F9E-4FEA-86F7-4BB1CD8D3D0C}" sibTransId="{78AFE5FC-6C92-461C-BC99-FAEAFD32C824}"/>
    <dgm:cxn modelId="{EC017553-D3D8-4D17-952B-9679BFEAD221}" type="presOf" srcId="{0D19B225-E8F9-4A08-9BAF-6E9E3BACF9FA}" destId="{E09C5ACB-CB75-4A14-87AB-25BBB4CF1A37}" srcOrd="0" destOrd="0" presId="urn:microsoft.com/office/officeart/2005/8/layout/process5"/>
    <dgm:cxn modelId="{55F78573-ABA2-48B5-96B3-F858B56DD1DD}" type="presOf" srcId="{DBCE941E-4A5E-480C-90BD-2C7EB6E22CAC}" destId="{4E289E81-F1BA-4946-B0C0-6E02B3E7C3BC}" srcOrd="0" destOrd="0" presId="urn:microsoft.com/office/officeart/2005/8/layout/process5"/>
    <dgm:cxn modelId="{05394D79-A87E-45FF-9D13-19A535FCBAE4}" type="presOf" srcId="{78AFE5FC-6C92-461C-BC99-FAEAFD32C824}" destId="{86D761DF-DE01-4BB8-A3E9-9014550956C3}" srcOrd="0" destOrd="0" presId="urn:microsoft.com/office/officeart/2005/8/layout/process5"/>
    <dgm:cxn modelId="{0D00958E-9A1C-41A5-BCB7-E53B5624A535}" srcId="{20B6A52C-8DFF-4077-A24D-AAD04B1EBB7F}" destId="{D0CD8761-1E8E-40E6-A084-0B6C8F5F4EC8}" srcOrd="3" destOrd="0" parTransId="{D4F344EA-D52F-4629-898D-E2A8CF853FFC}" sibTransId="{0D19B225-E8F9-4A08-9BAF-6E9E3BACF9FA}"/>
    <dgm:cxn modelId="{A5337095-89B7-44C4-B2A0-8C4366DDD04E}" type="presOf" srcId="{0B5A074F-2DC7-4EAD-A772-66C2E4A3AD3A}" destId="{206168D9-579A-4509-ABDE-D930F45B233C}" srcOrd="1" destOrd="0" presId="urn:microsoft.com/office/officeart/2005/8/layout/process5"/>
    <dgm:cxn modelId="{3D2208A4-2EED-4433-974E-444A8AEC7125}" srcId="{20B6A52C-8DFF-4077-A24D-AAD04B1EBB7F}" destId="{195102B0-3BA4-4646-B81B-B1D37D6E1C85}" srcOrd="5" destOrd="0" parTransId="{903CBD8E-2501-410A-A7C3-827EA7913A60}" sibTransId="{83C04003-5BFE-42BA-B061-AE648C47024E}"/>
    <dgm:cxn modelId="{7885E8B3-40DE-48C7-BF2D-B59DD8298F94}" type="presOf" srcId="{ED990471-D80B-4734-9E26-B39EE0EC503D}" destId="{CAE9FE45-9F0A-4462-A9F2-4352B7A07E39}" srcOrd="1" destOrd="0" presId="urn:microsoft.com/office/officeart/2005/8/layout/process5"/>
    <dgm:cxn modelId="{06E0B9B6-BC9E-4C82-82C6-462A07C825CF}" srcId="{20B6A52C-8DFF-4077-A24D-AAD04B1EBB7F}" destId="{C8BEFD2F-3839-4FA1-A1ED-1A6AAA90DC72}" srcOrd="0" destOrd="0" parTransId="{2E2D1AE9-97C2-43E7-8BE6-1EE04CFC3661}" sibTransId="{0B5A074F-2DC7-4EAD-A772-66C2E4A3AD3A}"/>
    <dgm:cxn modelId="{936C5FB9-9DFA-4344-899C-D703D7E4C8DF}" type="presOf" srcId="{CDCE4498-D967-4777-B7E1-A932551B29BB}" destId="{7E29F35E-4F10-4BE1-B715-D46E15FA464D}" srcOrd="0" destOrd="0" presId="urn:microsoft.com/office/officeart/2005/8/layout/process5"/>
    <dgm:cxn modelId="{741516C3-E2B9-4D7D-94E5-C950631C0385}" type="presOf" srcId="{2AFBFA80-A545-4B72-B6FB-8B797465A220}" destId="{FDB519D7-A0B8-4157-B224-DEA9AC1F1C8A}" srcOrd="0" destOrd="0" presId="urn:microsoft.com/office/officeart/2005/8/layout/process5"/>
    <dgm:cxn modelId="{1B00A8C8-B094-4675-B0BD-8D6B71E30830}" srcId="{20B6A52C-8DFF-4077-A24D-AAD04B1EBB7F}" destId="{DBCE941E-4A5E-480C-90BD-2C7EB6E22CAC}" srcOrd="4" destOrd="0" parTransId="{D975F28B-B86C-48B8-B034-B990F754BF51}" sibTransId="{2AFBFA80-A545-4B72-B6FB-8B797465A220}"/>
    <dgm:cxn modelId="{B5A529C9-D28F-43C9-9C04-AADB16908CDE}" type="presOf" srcId="{C8BEFD2F-3839-4FA1-A1ED-1A6AAA90DC72}" destId="{BFE72012-E096-4F59-AE8A-6BC839DAC7DA}" srcOrd="0" destOrd="0" presId="urn:microsoft.com/office/officeart/2005/8/layout/process5"/>
    <dgm:cxn modelId="{51AB52CF-0B11-4F96-8024-4DBF66446E42}" type="presOf" srcId="{78AFE5FC-6C92-461C-BC99-FAEAFD32C824}" destId="{87EBB419-7726-419B-9654-FAD8D423EEC5}" srcOrd="1" destOrd="0" presId="urn:microsoft.com/office/officeart/2005/8/layout/process5"/>
    <dgm:cxn modelId="{1C903EE3-4747-494C-9001-CDB4D4330C77}" type="presOf" srcId="{D0CD8761-1E8E-40E6-A084-0B6C8F5F4EC8}" destId="{980E27F8-51D6-4FFC-9B1E-4026FA0985AA}" srcOrd="0" destOrd="0" presId="urn:microsoft.com/office/officeart/2005/8/layout/process5"/>
    <dgm:cxn modelId="{35CF1AEE-1FB5-4B07-B951-7EBBB658E3B1}" type="presOf" srcId="{0D19B225-E8F9-4A08-9BAF-6E9E3BACF9FA}" destId="{38066727-696B-4372-AC82-0FB0ED1C2ABA}" srcOrd="1" destOrd="0" presId="urn:microsoft.com/office/officeart/2005/8/layout/process5"/>
    <dgm:cxn modelId="{F67FEAF0-D267-4EE4-8B5E-0965B53D3BB1}" type="presOf" srcId="{20B6A52C-8DFF-4077-A24D-AAD04B1EBB7F}" destId="{BEC9F8E6-C7F6-421F-9188-34B092B1EDAE}" srcOrd="0" destOrd="0" presId="urn:microsoft.com/office/officeart/2005/8/layout/process5"/>
    <dgm:cxn modelId="{977DF7B6-4817-46CA-B5F1-07D60F78787C}" type="presParOf" srcId="{BEC9F8E6-C7F6-421F-9188-34B092B1EDAE}" destId="{BFE72012-E096-4F59-AE8A-6BC839DAC7DA}" srcOrd="0" destOrd="0" presId="urn:microsoft.com/office/officeart/2005/8/layout/process5"/>
    <dgm:cxn modelId="{6F756CBC-F783-49DF-92D1-C2F07B16212D}" type="presParOf" srcId="{BEC9F8E6-C7F6-421F-9188-34B092B1EDAE}" destId="{E586899B-9EA1-4425-86CC-F2FF040C883B}" srcOrd="1" destOrd="0" presId="urn:microsoft.com/office/officeart/2005/8/layout/process5"/>
    <dgm:cxn modelId="{CC359667-4D09-430B-B025-E59F34E1F2EA}" type="presParOf" srcId="{E586899B-9EA1-4425-86CC-F2FF040C883B}" destId="{206168D9-579A-4509-ABDE-D930F45B233C}" srcOrd="0" destOrd="0" presId="urn:microsoft.com/office/officeart/2005/8/layout/process5"/>
    <dgm:cxn modelId="{99F29EE7-2790-4856-92EE-71D6709446AF}" type="presParOf" srcId="{BEC9F8E6-C7F6-421F-9188-34B092B1EDAE}" destId="{1805D1F3-5879-46DC-BE25-84CF854DA102}" srcOrd="2" destOrd="0" presId="urn:microsoft.com/office/officeart/2005/8/layout/process5"/>
    <dgm:cxn modelId="{765764B3-C43D-4332-B1C6-097E62E05CAF}" type="presParOf" srcId="{BEC9F8E6-C7F6-421F-9188-34B092B1EDAE}" destId="{86D761DF-DE01-4BB8-A3E9-9014550956C3}" srcOrd="3" destOrd="0" presId="urn:microsoft.com/office/officeart/2005/8/layout/process5"/>
    <dgm:cxn modelId="{0BC12555-5935-496D-A875-AC5670E842A8}" type="presParOf" srcId="{86D761DF-DE01-4BB8-A3E9-9014550956C3}" destId="{87EBB419-7726-419B-9654-FAD8D423EEC5}" srcOrd="0" destOrd="0" presId="urn:microsoft.com/office/officeart/2005/8/layout/process5"/>
    <dgm:cxn modelId="{89EE6E2C-6B10-4B94-956E-0E8B7D1EC060}" type="presParOf" srcId="{BEC9F8E6-C7F6-421F-9188-34B092B1EDAE}" destId="{7E29F35E-4F10-4BE1-B715-D46E15FA464D}" srcOrd="4" destOrd="0" presId="urn:microsoft.com/office/officeart/2005/8/layout/process5"/>
    <dgm:cxn modelId="{EC1BA2E2-D4A2-48AF-8513-A36458E3CFF6}" type="presParOf" srcId="{BEC9F8E6-C7F6-421F-9188-34B092B1EDAE}" destId="{02CE1A6E-1BB7-41D2-9CC1-9020E529B9C9}" srcOrd="5" destOrd="0" presId="urn:microsoft.com/office/officeart/2005/8/layout/process5"/>
    <dgm:cxn modelId="{FE8DD64B-8001-4E90-9DB2-E8018549D0F3}" type="presParOf" srcId="{02CE1A6E-1BB7-41D2-9CC1-9020E529B9C9}" destId="{CAE9FE45-9F0A-4462-A9F2-4352B7A07E39}" srcOrd="0" destOrd="0" presId="urn:microsoft.com/office/officeart/2005/8/layout/process5"/>
    <dgm:cxn modelId="{5F4D18A8-E368-4C1A-8A47-7940AADCB363}" type="presParOf" srcId="{BEC9F8E6-C7F6-421F-9188-34B092B1EDAE}" destId="{980E27F8-51D6-4FFC-9B1E-4026FA0985AA}" srcOrd="6" destOrd="0" presId="urn:microsoft.com/office/officeart/2005/8/layout/process5"/>
    <dgm:cxn modelId="{10CFCDEB-C08A-457C-A308-6241C4A4B89D}" type="presParOf" srcId="{BEC9F8E6-C7F6-421F-9188-34B092B1EDAE}" destId="{E09C5ACB-CB75-4A14-87AB-25BBB4CF1A37}" srcOrd="7" destOrd="0" presId="urn:microsoft.com/office/officeart/2005/8/layout/process5"/>
    <dgm:cxn modelId="{93FB723A-1CD2-41ED-860F-648AAA516466}" type="presParOf" srcId="{E09C5ACB-CB75-4A14-87AB-25BBB4CF1A37}" destId="{38066727-696B-4372-AC82-0FB0ED1C2ABA}" srcOrd="0" destOrd="0" presId="urn:microsoft.com/office/officeart/2005/8/layout/process5"/>
    <dgm:cxn modelId="{69954E4B-1E42-4CB1-AF64-C71C4C4E0A0E}" type="presParOf" srcId="{BEC9F8E6-C7F6-421F-9188-34B092B1EDAE}" destId="{4E289E81-F1BA-4946-B0C0-6E02B3E7C3BC}" srcOrd="8" destOrd="0" presId="urn:microsoft.com/office/officeart/2005/8/layout/process5"/>
    <dgm:cxn modelId="{CE4B6455-DDA9-4580-AD56-1B2FDA2F1E1D}" type="presParOf" srcId="{BEC9F8E6-C7F6-421F-9188-34B092B1EDAE}" destId="{FDB519D7-A0B8-4157-B224-DEA9AC1F1C8A}" srcOrd="9" destOrd="0" presId="urn:microsoft.com/office/officeart/2005/8/layout/process5"/>
    <dgm:cxn modelId="{35810FE5-5C69-48F5-8BE5-6CA9DD95317D}" type="presParOf" srcId="{FDB519D7-A0B8-4157-B224-DEA9AC1F1C8A}" destId="{CD356457-94C2-47EB-A10B-70D6667D2C12}" srcOrd="0" destOrd="0" presId="urn:microsoft.com/office/officeart/2005/8/layout/process5"/>
    <dgm:cxn modelId="{5CFA8AA4-9339-45CD-8DA5-EA5824302F45}" type="presParOf" srcId="{BEC9F8E6-C7F6-421F-9188-34B092B1EDAE}" destId="{F56264B8-76F0-401A-929A-4ED9D8B56C5D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CB1381-A691-4B02-933C-49C46DA9C877}">
      <dsp:nvSpPr>
        <dsp:cNvPr id="0" name=""/>
        <dsp:cNvSpPr/>
      </dsp:nvSpPr>
      <dsp:spPr>
        <a:xfrm rot="10800000">
          <a:off x="2462221" y="600794"/>
          <a:ext cx="7550277" cy="1054883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5174" tIns="171450" rIns="32004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4500" kern="1200" dirty="0">
              <a:solidFill>
                <a:schemeClr val="tx1"/>
              </a:solidFill>
            </a:rPr>
            <a:t>учебная	</a:t>
          </a:r>
          <a:endParaRPr lang="ru-KZ" sz="4500" kern="1200" dirty="0">
            <a:solidFill>
              <a:schemeClr val="tx1"/>
            </a:solidFill>
          </a:endParaRPr>
        </a:p>
      </dsp:txBody>
      <dsp:txXfrm rot="10800000">
        <a:off x="2725942" y="600794"/>
        <a:ext cx="7286556" cy="1054883"/>
      </dsp:txXfrm>
    </dsp:sp>
    <dsp:sp modelId="{B0DE18A2-93E7-4626-9C51-1247313D586D}">
      <dsp:nvSpPr>
        <dsp:cNvPr id="0" name=""/>
        <dsp:cNvSpPr/>
      </dsp:nvSpPr>
      <dsp:spPr>
        <a:xfrm>
          <a:off x="1341301" y="787"/>
          <a:ext cx="2241838" cy="2254897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39000" r="-39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DEE1C5-0237-4FF2-983C-962AB4F5BCBC}">
      <dsp:nvSpPr>
        <dsp:cNvPr id="0" name=""/>
        <dsp:cNvSpPr/>
      </dsp:nvSpPr>
      <dsp:spPr>
        <a:xfrm rot="10800000">
          <a:off x="3396921" y="2417654"/>
          <a:ext cx="7550277" cy="1054883"/>
        </a:xfrm>
        <a:prstGeom prst="homePlate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5174" tIns="171450" rIns="32004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4500" kern="1200" dirty="0">
              <a:solidFill>
                <a:schemeClr val="tx1"/>
              </a:solidFill>
            </a:rPr>
            <a:t>производственная</a:t>
          </a:r>
          <a:endParaRPr lang="ru-KZ" sz="4500" kern="1200" dirty="0">
            <a:solidFill>
              <a:schemeClr val="tx1"/>
            </a:solidFill>
          </a:endParaRPr>
        </a:p>
      </dsp:txBody>
      <dsp:txXfrm rot="10800000">
        <a:off x="3660642" y="2417654"/>
        <a:ext cx="7286556" cy="1054883"/>
      </dsp:txXfrm>
    </dsp:sp>
    <dsp:sp modelId="{7A039131-3384-4CE8-8BD5-CC71B74891CC}">
      <dsp:nvSpPr>
        <dsp:cNvPr id="0" name=""/>
        <dsp:cNvSpPr/>
      </dsp:nvSpPr>
      <dsp:spPr>
        <a:xfrm>
          <a:off x="2334242" y="2177346"/>
          <a:ext cx="1478862" cy="1535498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11D52B-AA5B-499D-A0B8-00D0BA06745D}">
      <dsp:nvSpPr>
        <dsp:cNvPr id="0" name=""/>
        <dsp:cNvSpPr/>
      </dsp:nvSpPr>
      <dsp:spPr>
        <a:xfrm rot="10800000">
          <a:off x="2799893" y="4384750"/>
          <a:ext cx="7550277" cy="1054883"/>
        </a:xfrm>
        <a:prstGeom prst="homePlat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5174" tIns="171450" rIns="32004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4500" kern="1200" dirty="0">
              <a:solidFill>
                <a:schemeClr val="tx1"/>
              </a:solidFill>
            </a:rPr>
            <a:t>преддипломная</a:t>
          </a:r>
          <a:endParaRPr lang="ru-KZ" sz="4500" kern="1200" dirty="0">
            <a:solidFill>
              <a:schemeClr val="tx1"/>
            </a:solidFill>
          </a:endParaRPr>
        </a:p>
      </dsp:txBody>
      <dsp:txXfrm rot="10800000">
        <a:off x="3063614" y="4384750"/>
        <a:ext cx="7286556" cy="1054883"/>
      </dsp:txXfrm>
    </dsp:sp>
    <dsp:sp modelId="{2332C6B4-E7E1-4F51-8ACA-118D0C46F06D}">
      <dsp:nvSpPr>
        <dsp:cNvPr id="0" name=""/>
        <dsp:cNvSpPr/>
      </dsp:nvSpPr>
      <dsp:spPr>
        <a:xfrm>
          <a:off x="1425690" y="4420964"/>
          <a:ext cx="1904285" cy="1705999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83000" r="-8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93B6CB-DD5E-4288-B8CE-D916D245480A}">
      <dsp:nvSpPr>
        <dsp:cNvPr id="0" name=""/>
        <dsp:cNvSpPr/>
      </dsp:nvSpPr>
      <dsp:spPr>
        <a:xfrm>
          <a:off x="2384225" y="0"/>
          <a:ext cx="5747150" cy="5747150"/>
        </a:xfrm>
        <a:prstGeom prst="diamond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70C95F1-4064-47C6-A9BE-F5516296FCA0}">
      <dsp:nvSpPr>
        <dsp:cNvPr id="0" name=""/>
        <dsp:cNvSpPr/>
      </dsp:nvSpPr>
      <dsp:spPr>
        <a:xfrm>
          <a:off x="1205657" y="159698"/>
          <a:ext cx="3671797" cy="224138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KZ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🏨 </a:t>
          </a:r>
          <a:r>
            <a:rPr lang="kk-KZ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Гостиничные комплексы</a:t>
          </a:r>
          <a:endParaRPr lang="ru-KZ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15073" y="269114"/>
        <a:ext cx="3452965" cy="2022556"/>
      </dsp:txXfrm>
    </dsp:sp>
    <dsp:sp modelId="{269099A4-35B4-424C-B85B-1CE08876F321}">
      <dsp:nvSpPr>
        <dsp:cNvPr id="0" name=""/>
        <dsp:cNvSpPr/>
      </dsp:nvSpPr>
      <dsp:spPr>
        <a:xfrm>
          <a:off x="5719619" y="299807"/>
          <a:ext cx="3671797" cy="2241388"/>
        </a:xfrm>
        <a:prstGeom prst="roundRect">
          <a:avLst/>
        </a:prstGeom>
        <a:gradFill rotWithShape="0">
          <a:gsLst>
            <a:gs pos="0">
              <a:schemeClr val="accent4">
                <a:hueOff val="3266964"/>
                <a:satOff val="-13592"/>
                <a:lumOff val="320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266964"/>
                <a:satOff val="-13592"/>
                <a:lumOff val="320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266964"/>
                <a:satOff val="-13592"/>
                <a:lumOff val="320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KZ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🧭</a:t>
          </a:r>
          <a:r>
            <a:rPr lang="kk-KZ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Туристские компании и агентства</a:t>
          </a:r>
          <a:endParaRPr lang="ru-KZ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29035" y="409223"/>
        <a:ext cx="3452965" cy="2022556"/>
      </dsp:txXfrm>
    </dsp:sp>
    <dsp:sp modelId="{3A6880D1-7550-45FE-9F86-35FD88BC9E32}">
      <dsp:nvSpPr>
        <dsp:cNvPr id="0" name=""/>
        <dsp:cNvSpPr/>
      </dsp:nvSpPr>
      <dsp:spPr>
        <a:xfrm>
          <a:off x="1275342" y="2840820"/>
          <a:ext cx="3671797" cy="2795840"/>
        </a:xfrm>
        <a:prstGeom prst="roundRect">
          <a:avLst/>
        </a:prstGeom>
        <a:gradFill rotWithShape="0">
          <a:gsLst>
            <a:gs pos="0">
              <a:schemeClr val="accent4">
                <a:hueOff val="6533927"/>
                <a:satOff val="-27185"/>
                <a:lumOff val="640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533927"/>
                <a:satOff val="-27185"/>
                <a:lumOff val="640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533927"/>
                <a:satOff val="-27185"/>
                <a:lumOff val="640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🗺 Культурные и экскурсионные объекты
🛫 Транспортно-логистические и информационные центры</a:t>
          </a:r>
          <a:endParaRPr lang="ru-KZ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11824" y="2977302"/>
        <a:ext cx="3398833" cy="2522876"/>
      </dsp:txXfrm>
    </dsp:sp>
    <dsp:sp modelId="{617E0E6D-1B49-46C0-838E-D0B2643B1088}">
      <dsp:nvSpPr>
        <dsp:cNvPr id="0" name=""/>
        <dsp:cNvSpPr/>
      </dsp:nvSpPr>
      <dsp:spPr>
        <a:xfrm>
          <a:off x="5852062" y="3346645"/>
          <a:ext cx="3671797" cy="2241388"/>
        </a:xfrm>
        <a:prstGeom prst="round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🧑‍🏫 Учебные и научные базы</a:t>
          </a:r>
          <a:endParaRPr lang="ru-KZ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61478" y="3456061"/>
        <a:ext cx="3452965" cy="20225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EF2481-F84D-4EB1-A645-BC3BA2F7F20C}">
      <dsp:nvSpPr>
        <dsp:cNvPr id="0" name=""/>
        <dsp:cNvSpPr/>
      </dsp:nvSpPr>
      <dsp:spPr>
        <a:xfrm>
          <a:off x="-5429507" y="-831376"/>
          <a:ext cx="6464939" cy="6464939"/>
        </a:xfrm>
        <a:prstGeom prst="blockArc">
          <a:avLst>
            <a:gd name="adj1" fmla="val 18900000"/>
            <a:gd name="adj2" fmla="val 2700000"/>
            <a:gd name="adj3" fmla="val 334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9573DF-51F7-4055-8959-B037ACFD4686}">
      <dsp:nvSpPr>
        <dsp:cNvPr id="0" name=""/>
        <dsp:cNvSpPr/>
      </dsp:nvSpPr>
      <dsp:spPr>
        <a:xfrm>
          <a:off x="542071" y="369192"/>
          <a:ext cx="9906682" cy="7387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397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увеличивается мотивация студентов к профессиональному самоопределению;</a:t>
          </a:r>
          <a:endParaRPr lang="ru-KZ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2071" y="369192"/>
        <a:ext cx="9906682" cy="738768"/>
      </dsp:txXfrm>
    </dsp:sp>
    <dsp:sp modelId="{42F290F4-24D1-4F5A-A4E7-1FEC9CCF5FCD}">
      <dsp:nvSpPr>
        <dsp:cNvPr id="0" name=""/>
        <dsp:cNvSpPr/>
      </dsp:nvSpPr>
      <dsp:spPr>
        <a:xfrm>
          <a:off x="80341" y="276846"/>
          <a:ext cx="923460" cy="9234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EA65F1-9EC6-4B48-8B87-7B82013574E3}">
      <dsp:nvSpPr>
        <dsp:cNvPr id="0" name=""/>
        <dsp:cNvSpPr/>
      </dsp:nvSpPr>
      <dsp:spPr>
        <a:xfrm>
          <a:off x="965624" y="1477536"/>
          <a:ext cx="9483129" cy="7387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397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растет востребованность выпускников у работодателей;</a:t>
          </a:r>
          <a:endParaRPr lang="ru-KZ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65624" y="1477536"/>
        <a:ext cx="9483129" cy="738768"/>
      </dsp:txXfrm>
    </dsp:sp>
    <dsp:sp modelId="{729F602E-E0F1-45AC-9161-B58A1100B623}">
      <dsp:nvSpPr>
        <dsp:cNvPr id="0" name=""/>
        <dsp:cNvSpPr/>
      </dsp:nvSpPr>
      <dsp:spPr>
        <a:xfrm>
          <a:off x="503894" y="1385190"/>
          <a:ext cx="923460" cy="9234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8657D7-5060-4B9E-AE85-902C3F2B54D8}">
      <dsp:nvSpPr>
        <dsp:cNvPr id="0" name=""/>
        <dsp:cNvSpPr/>
      </dsp:nvSpPr>
      <dsp:spPr>
        <a:xfrm>
          <a:off x="965624" y="2585881"/>
          <a:ext cx="9483129" cy="7387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397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улучшается соответствие уровня подготовки студентов требованиям рынка труда;</a:t>
          </a:r>
          <a:endParaRPr lang="ru-KZ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65624" y="2585881"/>
        <a:ext cx="9483129" cy="738768"/>
      </dsp:txXfrm>
    </dsp:sp>
    <dsp:sp modelId="{ADECE9C8-BA98-4933-AB1C-B8CEF529CD79}">
      <dsp:nvSpPr>
        <dsp:cNvPr id="0" name=""/>
        <dsp:cNvSpPr/>
      </dsp:nvSpPr>
      <dsp:spPr>
        <a:xfrm>
          <a:off x="503894" y="2493535"/>
          <a:ext cx="923460" cy="9234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B5492E-4715-4E18-89E9-959274912BD5}">
      <dsp:nvSpPr>
        <dsp:cNvPr id="0" name=""/>
        <dsp:cNvSpPr/>
      </dsp:nvSpPr>
      <dsp:spPr>
        <a:xfrm>
          <a:off x="542071" y="3694226"/>
          <a:ext cx="9906682" cy="7387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397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формируются </a:t>
          </a:r>
          <a:r>
            <a:rPr lang="ru-RU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soft</a:t>
          </a:r>
          <a:r>
            <a:rPr lang="ru-RU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skills</a:t>
          </a:r>
          <a:r>
            <a:rPr lang="ru-RU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и умения работать в команде, решать нестандартные задачи в условиях реального турбизнеса.</a:t>
          </a:r>
          <a:endParaRPr lang="ru-KZ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2071" y="3694226"/>
        <a:ext cx="9906682" cy="738768"/>
      </dsp:txXfrm>
    </dsp:sp>
    <dsp:sp modelId="{C5D6CA3D-A8D5-488B-B504-25DFFFCA0AE1}">
      <dsp:nvSpPr>
        <dsp:cNvPr id="0" name=""/>
        <dsp:cNvSpPr/>
      </dsp:nvSpPr>
      <dsp:spPr>
        <a:xfrm>
          <a:off x="80341" y="3601880"/>
          <a:ext cx="923460" cy="9234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E72012-E096-4F59-AE8A-6BC839DAC7DA}">
      <dsp:nvSpPr>
        <dsp:cNvPr id="0" name=""/>
        <dsp:cNvSpPr/>
      </dsp:nvSpPr>
      <dsp:spPr>
        <a:xfrm>
          <a:off x="859855" y="1916"/>
          <a:ext cx="2717190" cy="16303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kk-KZ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1. Теоретическая подготовка</a:t>
          </a:r>
          <a:endParaRPr lang="ru-KZ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7605" y="49666"/>
        <a:ext cx="2621690" cy="1534814"/>
      </dsp:txXfrm>
    </dsp:sp>
    <dsp:sp modelId="{E586899B-9EA1-4425-86CC-F2FF040C883B}">
      <dsp:nvSpPr>
        <dsp:cNvPr id="0" name=""/>
        <dsp:cNvSpPr/>
      </dsp:nvSpPr>
      <dsp:spPr>
        <a:xfrm>
          <a:off x="3816158" y="480142"/>
          <a:ext cx="576044" cy="67386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KZ" sz="2800" kern="1200"/>
        </a:p>
      </dsp:txBody>
      <dsp:txXfrm>
        <a:off x="3816158" y="614915"/>
        <a:ext cx="403231" cy="404317"/>
      </dsp:txXfrm>
    </dsp:sp>
    <dsp:sp modelId="{1805D1F3-5879-46DC-BE25-84CF854DA102}">
      <dsp:nvSpPr>
        <dsp:cNvPr id="0" name=""/>
        <dsp:cNvSpPr/>
      </dsp:nvSpPr>
      <dsp:spPr>
        <a:xfrm>
          <a:off x="4663922" y="1916"/>
          <a:ext cx="2717190" cy="16303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351709"/>
                <a:satOff val="-3484"/>
                <a:lumOff val="-235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1351709"/>
                <a:satOff val="-3484"/>
                <a:lumOff val="-235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1351709"/>
                <a:satOff val="-3484"/>
                <a:lumOff val="-235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kk-KZ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Профессиональная практика</a:t>
          </a:r>
          <a:endParaRPr lang="ru-KZ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11672" y="49666"/>
        <a:ext cx="2621690" cy="1534814"/>
      </dsp:txXfrm>
    </dsp:sp>
    <dsp:sp modelId="{86D761DF-DE01-4BB8-A3E9-9014550956C3}">
      <dsp:nvSpPr>
        <dsp:cNvPr id="0" name=""/>
        <dsp:cNvSpPr/>
      </dsp:nvSpPr>
      <dsp:spPr>
        <a:xfrm>
          <a:off x="7620225" y="480142"/>
          <a:ext cx="576044" cy="67386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KZ" sz="2800" kern="1200"/>
        </a:p>
      </dsp:txBody>
      <dsp:txXfrm>
        <a:off x="7620225" y="614915"/>
        <a:ext cx="403231" cy="404317"/>
      </dsp:txXfrm>
    </dsp:sp>
    <dsp:sp modelId="{7E29F35E-4F10-4BE1-B715-D46E15FA464D}">
      <dsp:nvSpPr>
        <dsp:cNvPr id="0" name=""/>
        <dsp:cNvSpPr/>
      </dsp:nvSpPr>
      <dsp:spPr>
        <a:xfrm>
          <a:off x="8467988" y="1916"/>
          <a:ext cx="2717190" cy="16303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703417"/>
                <a:satOff val="-6968"/>
                <a:lumOff val="-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2703417"/>
                <a:satOff val="-6968"/>
                <a:lumOff val="-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2703417"/>
                <a:satOff val="-6968"/>
                <a:lumOff val="-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kk-KZ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3. Самоопределение и интересы</a:t>
          </a:r>
          <a:endParaRPr lang="ru-KZ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515738" y="49666"/>
        <a:ext cx="2621690" cy="1534814"/>
      </dsp:txXfrm>
    </dsp:sp>
    <dsp:sp modelId="{02CE1A6E-1BB7-41D2-9CC1-9020E529B9C9}">
      <dsp:nvSpPr>
        <dsp:cNvPr id="0" name=""/>
        <dsp:cNvSpPr/>
      </dsp:nvSpPr>
      <dsp:spPr>
        <a:xfrm rot="5400000">
          <a:off x="9538562" y="1822434"/>
          <a:ext cx="576044" cy="67386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KZ" sz="2800" kern="1200"/>
        </a:p>
      </dsp:txBody>
      <dsp:txXfrm rot="-5400000">
        <a:off x="9624426" y="1871344"/>
        <a:ext cx="404317" cy="403231"/>
      </dsp:txXfrm>
    </dsp:sp>
    <dsp:sp modelId="{980E27F8-51D6-4FFC-9B1E-4026FA0985AA}">
      <dsp:nvSpPr>
        <dsp:cNvPr id="0" name=""/>
        <dsp:cNvSpPr/>
      </dsp:nvSpPr>
      <dsp:spPr>
        <a:xfrm>
          <a:off x="8467988" y="2719107"/>
          <a:ext cx="2717190" cy="16303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055126"/>
                <a:satOff val="-10451"/>
                <a:lumOff val="-705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4055126"/>
                <a:satOff val="-10451"/>
                <a:lumOff val="-705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4055126"/>
                <a:satOff val="-10451"/>
                <a:lumOff val="-705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kk-KZ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4. Корректировка учебной траектории</a:t>
          </a:r>
          <a:endParaRPr lang="ru-KZ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515738" y="2766857"/>
        <a:ext cx="2621690" cy="1534814"/>
      </dsp:txXfrm>
    </dsp:sp>
    <dsp:sp modelId="{E09C5ACB-CB75-4A14-87AB-25BBB4CF1A37}">
      <dsp:nvSpPr>
        <dsp:cNvPr id="0" name=""/>
        <dsp:cNvSpPr/>
      </dsp:nvSpPr>
      <dsp:spPr>
        <a:xfrm rot="10800000">
          <a:off x="7652831" y="3197332"/>
          <a:ext cx="576044" cy="67386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5068907"/>
                <a:satOff val="-13064"/>
                <a:lumOff val="-882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5068907"/>
                <a:satOff val="-13064"/>
                <a:lumOff val="-882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5068907"/>
                <a:satOff val="-13064"/>
                <a:lumOff val="-882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KZ" sz="2800" kern="1200"/>
        </a:p>
      </dsp:txBody>
      <dsp:txXfrm rot="10800000">
        <a:off x="7825644" y="3332105"/>
        <a:ext cx="403231" cy="404317"/>
      </dsp:txXfrm>
    </dsp:sp>
    <dsp:sp modelId="{4E289E81-F1BA-4946-B0C0-6E02B3E7C3BC}">
      <dsp:nvSpPr>
        <dsp:cNvPr id="0" name=""/>
        <dsp:cNvSpPr/>
      </dsp:nvSpPr>
      <dsp:spPr>
        <a:xfrm>
          <a:off x="4663922" y="2719107"/>
          <a:ext cx="2717190" cy="16303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5406834"/>
                <a:satOff val="-13935"/>
                <a:lumOff val="-94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5406834"/>
                <a:satOff val="-13935"/>
                <a:lumOff val="-94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5406834"/>
                <a:satOff val="-13935"/>
                <a:lumOff val="-94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5. Развитие </a:t>
          </a:r>
          <a:r>
            <a:rPr lang="ru-RU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soft</a:t>
          </a: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skills</a:t>
          </a: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и портфолио</a:t>
          </a:r>
          <a:endParaRPr lang="ru-KZ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11672" y="2766857"/>
        <a:ext cx="2621690" cy="1534814"/>
      </dsp:txXfrm>
    </dsp:sp>
    <dsp:sp modelId="{FDB519D7-A0B8-4157-B224-DEA9AC1F1C8A}">
      <dsp:nvSpPr>
        <dsp:cNvPr id="0" name=""/>
        <dsp:cNvSpPr/>
      </dsp:nvSpPr>
      <dsp:spPr>
        <a:xfrm rot="10800000">
          <a:off x="3848765" y="3197332"/>
          <a:ext cx="576044" cy="67386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KZ" sz="2800" kern="1200"/>
        </a:p>
      </dsp:txBody>
      <dsp:txXfrm rot="10800000">
        <a:off x="4021578" y="3332105"/>
        <a:ext cx="403231" cy="404317"/>
      </dsp:txXfrm>
    </dsp:sp>
    <dsp:sp modelId="{F56264B8-76F0-401A-929A-4ED9D8B56C5D}">
      <dsp:nvSpPr>
        <dsp:cNvPr id="0" name=""/>
        <dsp:cNvSpPr/>
      </dsp:nvSpPr>
      <dsp:spPr>
        <a:xfrm>
          <a:off x="859855" y="2719107"/>
          <a:ext cx="2717190" cy="16303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kk-KZ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6. Трудоустройство / Магистратура</a:t>
          </a:r>
          <a:endParaRPr lang="ru-KZ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7605" y="2766857"/>
        <a:ext cx="2621690" cy="15348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7D8E74-1945-6699-3AD5-D525D06F3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385352-1A02-7A54-94E8-0CEB61E668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731BF1-1E29-1882-7BE0-B66CAF293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DC6C-4F49-4949-9DAB-36901AD5862A}" type="datetimeFigureOut">
              <a:rPr lang="ru-KZ" smtClean="0"/>
              <a:t>07/01/2025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38E027-1240-B624-C451-50A3B5F85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FBFAE1-AFF9-C60B-98B9-D791A7C0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67B7-6467-498C-8B0F-AE213D958B0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85404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8A4CF9-A1AE-0393-4C47-C6D110623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6CED641-4151-8855-DD19-DFE9203EC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278437-1C5A-1C7E-471C-53994A4F2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DC6C-4F49-4949-9DAB-36901AD5862A}" type="datetimeFigureOut">
              <a:rPr lang="ru-KZ" smtClean="0"/>
              <a:t>07/01/2025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9F0812-839D-5957-3480-F970E46DF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C7DB9B-E0A2-9899-5733-9D3A40743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67B7-6467-498C-8B0F-AE213D958B0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875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AF5357-DF02-FB92-F323-1ADD62C77C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38A5EB-E82A-6D65-B12C-87FEDA92AB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2DB858-F4CC-90D8-37AE-279DBF2F6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DC6C-4F49-4949-9DAB-36901AD5862A}" type="datetimeFigureOut">
              <a:rPr lang="ru-KZ" smtClean="0"/>
              <a:t>07/01/2025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E9C264-7033-4123-31BD-713B25776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4783AA-F5E4-4151-D9C2-B2E83F78A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67B7-6467-498C-8B0F-AE213D958B0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180413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1D436D-2167-DE26-8C66-5DB94C0FA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63564D-9428-810D-0D0A-BDA4816D7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55818C-F64B-960A-82A6-E0B679420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DC6C-4F49-4949-9DAB-36901AD5862A}" type="datetimeFigureOut">
              <a:rPr lang="ru-KZ" smtClean="0"/>
              <a:t>07/01/2025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35A53D-A5BF-BF06-D160-A556A3AFC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F1A707-B52D-1C1B-9F0D-5CC740FE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67B7-6467-498C-8B0F-AE213D958B0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173817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73D372-6794-600A-219B-6F4837818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53B68D-8D60-9AD7-37D1-C222972BC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2A96A0-CBF1-B1C6-CD13-486998728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DC6C-4F49-4949-9DAB-36901AD5862A}" type="datetimeFigureOut">
              <a:rPr lang="ru-KZ" smtClean="0"/>
              <a:t>07/01/2025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9290AB-A979-4C66-3F7D-81D02CB3F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0BF4F7-F7BD-3F2C-0C6E-90D9364F4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67B7-6467-498C-8B0F-AE213D958B0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77007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12838B-2237-6798-8AF6-C0CB608AA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678514-2F51-421D-A895-29AE9559AE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A9D5CF-5F9F-B418-51C9-27572CACD0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B0023D-9A6A-2802-98D7-356CAC6D6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DC6C-4F49-4949-9DAB-36901AD5862A}" type="datetimeFigureOut">
              <a:rPr lang="ru-KZ" smtClean="0"/>
              <a:t>07/01/2025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8C22FB-61EF-222D-77DC-221788107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FE0BC3-020A-5B57-3E26-0B1319AE1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67B7-6467-498C-8B0F-AE213D958B0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743360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4CCFE0-542C-9E1B-2283-1E0E12348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DF86CF-C076-65FC-8613-5A6018B8B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AFB0912-78B0-F274-F3D3-991A8E0CBB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EDC63F6-D8A3-49BC-9076-480423020B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B831456-529E-AEDC-2AED-470BBDED84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3B5074A-35DF-95F1-2E27-35685CD6A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DC6C-4F49-4949-9DAB-36901AD5862A}" type="datetimeFigureOut">
              <a:rPr lang="ru-KZ" smtClean="0"/>
              <a:t>07/01/2025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C3AFE0C-2A31-37F2-852B-6E49B2625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A2204FA-CF48-39B2-7BB9-02FE9BB96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67B7-6467-498C-8B0F-AE213D958B0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49189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B9483D-7E34-28EA-51AA-2B5B6DD63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BB0A350-5DE0-90B2-0B7E-169CB9322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DC6C-4F49-4949-9DAB-36901AD5862A}" type="datetimeFigureOut">
              <a:rPr lang="ru-KZ" smtClean="0"/>
              <a:t>07/01/2025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AC3AB13-08B0-5B50-8E5B-27C9F9146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D26C016-501F-DA0B-6B34-78FCB23B3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67B7-6467-498C-8B0F-AE213D958B0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680605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B32B9B8-6066-A294-6E3B-8D005172C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DC6C-4F49-4949-9DAB-36901AD5862A}" type="datetimeFigureOut">
              <a:rPr lang="ru-KZ" smtClean="0"/>
              <a:t>07/01/2025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858ED3-7ADA-23CC-D500-5868DF4BD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76C572C-7ADB-DE19-3E4D-B2231E442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67B7-6467-498C-8B0F-AE213D958B0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72059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B0F97-3508-1A85-928B-457BE87A7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3B2FB8-E854-B1E7-FCBA-302F3CC19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611F12-80B6-6427-155E-CB91A67243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B11933-D64E-592F-A180-B0F99827C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DC6C-4F49-4949-9DAB-36901AD5862A}" type="datetimeFigureOut">
              <a:rPr lang="ru-KZ" smtClean="0"/>
              <a:t>07/01/2025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F038F7-7FAB-1D6F-3FA7-5D43BB651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81088A-7784-4AEF-87D9-9944F7E32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67B7-6467-498C-8B0F-AE213D958B0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160912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1E742D-7D87-A33F-31BB-57E262FC8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FAF6DFC-9B8C-313D-9BC9-9C7D4AEC12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6039EF-ABF7-A0B4-4D1B-B7C334710F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512262-B1DF-5865-A8FE-D465417F2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DC6C-4F49-4949-9DAB-36901AD5862A}" type="datetimeFigureOut">
              <a:rPr lang="ru-KZ" smtClean="0"/>
              <a:t>07/01/2025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5E87A8E-C9A6-E23A-73F9-41E6D2E73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1DC430-8932-6DFD-30F0-047843C33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67B7-6467-498C-8B0F-AE213D958B0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70241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AAF90-3664-A91C-84CC-CF5E4004E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0D3539-41E1-D7D8-8B0E-2C2C65287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A935BE-3EEC-022C-D29B-CB974651C6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8DC6C-4F49-4949-9DAB-36901AD5862A}" type="datetimeFigureOut">
              <a:rPr lang="ru-KZ" smtClean="0"/>
              <a:t>07/01/2025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EECA6B-B354-7727-4BE7-EC1EDDFCF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474561-A162-B3CD-02DF-65175E910D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867B7-6467-498C-8B0F-AE213D958B0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80424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 /><Relationship Id="rId7" Type="http://schemas.openxmlformats.org/officeDocument/2006/relationships/image" Target="../media/image1.png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4" Type="http://schemas.openxmlformats.org/officeDocument/2006/relationships/diagramQuickStyle" Target="../diagrams/quickStyle1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 /><Relationship Id="rId7" Type="http://schemas.openxmlformats.org/officeDocument/2006/relationships/image" Target="../media/image1.png" /><Relationship Id="rId2" Type="http://schemas.openxmlformats.org/officeDocument/2006/relationships/diagramData" Target="../diagrams/data2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2.xml" /><Relationship Id="rId5" Type="http://schemas.openxmlformats.org/officeDocument/2006/relationships/diagramColors" Target="../diagrams/colors2.xml" /><Relationship Id="rId4" Type="http://schemas.openxmlformats.org/officeDocument/2006/relationships/diagramQuickStyle" Target="../diagrams/quickStyle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 /><Relationship Id="rId3" Type="http://schemas.openxmlformats.org/officeDocument/2006/relationships/image" Target="../media/image6.png" /><Relationship Id="rId7" Type="http://schemas.openxmlformats.org/officeDocument/2006/relationships/image" Target="../media/image10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9.png" /><Relationship Id="rId5" Type="http://schemas.openxmlformats.org/officeDocument/2006/relationships/image" Target="../media/image8.png" /><Relationship Id="rId4" Type="http://schemas.openxmlformats.org/officeDocument/2006/relationships/image" Target="../media/image7.png" /><Relationship Id="rId9" Type="http://schemas.openxmlformats.org/officeDocument/2006/relationships/image" Target="../media/image12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5.png" /><Relationship Id="rId4" Type="http://schemas.openxmlformats.org/officeDocument/2006/relationships/image" Target="../media/image14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9.png" /><Relationship Id="rId5" Type="http://schemas.openxmlformats.org/officeDocument/2006/relationships/image" Target="../media/image18.png" /><Relationship Id="rId4" Type="http://schemas.openxmlformats.org/officeDocument/2006/relationships/image" Target="../media/image17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 /><Relationship Id="rId7" Type="http://schemas.openxmlformats.org/officeDocument/2006/relationships/image" Target="../media/image1.png" /><Relationship Id="rId2" Type="http://schemas.openxmlformats.org/officeDocument/2006/relationships/diagramData" Target="../diagrams/data3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3.xml" /><Relationship Id="rId5" Type="http://schemas.openxmlformats.org/officeDocument/2006/relationships/diagramColors" Target="../diagrams/colors3.xml" /><Relationship Id="rId4" Type="http://schemas.openxmlformats.org/officeDocument/2006/relationships/diagramQuickStyle" Target="../diagrams/quickStyle3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 /><Relationship Id="rId7" Type="http://schemas.openxmlformats.org/officeDocument/2006/relationships/image" Target="../media/image1.png" /><Relationship Id="rId2" Type="http://schemas.openxmlformats.org/officeDocument/2006/relationships/diagramData" Target="../diagrams/data4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4.xml" /><Relationship Id="rId5" Type="http://schemas.openxmlformats.org/officeDocument/2006/relationships/diagramColors" Target="../diagrams/colors4.xml" /><Relationship Id="rId4" Type="http://schemas.openxmlformats.org/officeDocument/2006/relationships/diagramQuickStyle" Target="../diagrams/quickStyle4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6CFB38-8C3C-5ADC-536B-98A6349D1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5024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/>
              <a:t>Об опыте реализации профессиональных практик в образовательном процессе</a:t>
            </a:r>
            <a:endParaRPr lang="ru-KZ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6FF59D7-F9A9-D738-D679-BCD0B80FC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1121" y="5705060"/>
            <a:ext cx="9144000" cy="858457"/>
          </a:xfrm>
        </p:spPr>
        <p:txBody>
          <a:bodyPr/>
          <a:lstStyle/>
          <a:p>
            <a:pPr algn="l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Гарипова Альбина Альбертовна – заведующая кафедрой «Туризм и ресторанное дело» </a:t>
            </a:r>
            <a:endParaRPr lang="ru-K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915BD1-7BF8-9620-70B9-8D2B16339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919" y="0"/>
            <a:ext cx="3548180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927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C3C73-5EB6-520F-8876-80B82B01A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CF57E5-8718-4582-88E9-4476474F8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3964F5-5A0F-77F6-AB3A-B8AF0734E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0B6E9-D20C-72F8-E683-9BF8D16E0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6F6A44-29AF-5AFD-EB13-61EC854CD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6163" y="82944"/>
            <a:ext cx="3548180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79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CF8991A4-9E08-A251-3A2E-3B97F7ED54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4826353"/>
              </p:ext>
            </p:extLst>
          </p:nvPr>
        </p:nvGraphicFramePr>
        <p:xfrm>
          <a:off x="0" y="365124"/>
          <a:ext cx="11353800" cy="6127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5B12C0-8011-7897-8EA2-352BEDEC6B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6163" y="82944"/>
            <a:ext cx="3548180" cy="944962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1CCB68C-E58E-1675-318A-ADD9DD11B944}"/>
              </a:ext>
            </a:extLst>
          </p:cNvPr>
          <p:cNvSpPr txBox="1">
            <a:spLocks/>
          </p:cNvSpPr>
          <p:nvPr/>
        </p:nvSpPr>
        <p:spPr>
          <a:xfrm>
            <a:off x="838200" y="3651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3187860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F50C3-68CA-6B35-2C0E-115555202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AB9E2-3983-2B3A-F6FC-AE7786DE9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57" y="1"/>
            <a:ext cx="7977128" cy="1027906"/>
          </a:xfrm>
        </p:spPr>
        <p:txBody>
          <a:bodyPr>
            <a:normAutofit/>
          </a:bodyPr>
          <a:lstStyle/>
          <a:p>
            <a:r>
              <a:rPr lang="ru-RU" sz="4000" b="1" u="sng" dirty="0"/>
              <a:t>Базы практик: </a:t>
            </a:r>
            <a:endParaRPr lang="ru-KZ" sz="4000" b="1" u="sng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F79796A2-B682-B6E4-AEF1-B2A6375FA2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4570278"/>
              </p:ext>
            </p:extLst>
          </p:nvPr>
        </p:nvGraphicFramePr>
        <p:xfrm>
          <a:off x="838200" y="1027906"/>
          <a:ext cx="10515600" cy="5747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DC06F2-46D8-7DF5-8F4F-9E7C16ECF6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6163" y="82944"/>
            <a:ext cx="3548180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91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55802-B824-2E3A-78EF-954EDC682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02B1EEA-A3EF-6337-C7B2-6AD1FC98B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5143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D14FEC-8EC5-7732-E827-9A9C69977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57" y="1"/>
            <a:ext cx="7977128" cy="1027906"/>
          </a:xfrm>
        </p:spPr>
        <p:txBody>
          <a:bodyPr>
            <a:normAutofit/>
          </a:bodyPr>
          <a:lstStyle/>
          <a:p>
            <a:r>
              <a:rPr lang="ru-RU" sz="4000" b="1" u="sng" dirty="0"/>
              <a:t>Базы практик: </a:t>
            </a:r>
            <a:endParaRPr lang="ru-KZ" sz="4000" b="1" u="sng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7FEB34-1157-7FB7-0F65-7BE16ACDC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6163" y="82944"/>
            <a:ext cx="3548180" cy="944962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0477E386-EE2A-F7A8-4709-D48AFCCF5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92" y="823825"/>
            <a:ext cx="11488615" cy="612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2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KZ" altLang="ru-K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Travel House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KZ" altLang="ru-KZ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Zhanar</a:t>
            </a:r>
            <a:r>
              <a:rPr kumimoji="0" lang="ru-KZ" altLang="ru-K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Travel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KZ" altLang="ru-K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TRAVELMANIA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KZ" altLang="ru-K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Авиа Нина-Тур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KZ" altLang="ru-K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Агентство Капитан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KZ" altLang="ru-K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SARY-ARKA TRAVEL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KZ" altLang="ru-K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HT.KZ </a:t>
            </a:r>
            <a:r>
              <a:rPr kumimoji="0" lang="ru-KZ" altLang="ru-KZ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Karaganda</a:t>
            </a:r>
            <a:endParaRPr kumimoji="0" lang="ru-KZ" altLang="ru-KZ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KZ" altLang="ru-K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#traveler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KZ" altLang="ru-K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Эго Tour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KZ" altLang="ru-K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Элит Тур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KZ" altLang="ru-K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Мир путешествий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KZ" altLang="ru-K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Akonit-7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KZ" altLang="ru-K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Али Нур РС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KZ" altLang="ru-K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Фламинго Тур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KZ" altLang="ru-K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Life-</a:t>
            </a:r>
            <a:r>
              <a:rPr kumimoji="0" lang="ru-KZ" altLang="ru-KZ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travel</a:t>
            </a:r>
            <a:endParaRPr kumimoji="0" lang="ru-KZ" altLang="ru-KZ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KZ" altLang="ru-K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Аверс-тур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KZ" altLang="ru-K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ARTUR TRAVEL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KZ" altLang="ru-KZ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Absolute</a:t>
            </a:r>
            <a:r>
              <a:rPr kumimoji="0" lang="ru-KZ" altLang="ru-K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/ ABSOLUTE Travel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KZ" altLang="ru-K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Bon </a:t>
            </a:r>
            <a:r>
              <a:rPr kumimoji="0" lang="ru-KZ" altLang="ru-KZ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Voyage</a:t>
            </a:r>
            <a:endParaRPr kumimoji="0" lang="ru-KZ" altLang="ru-KZ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KZ" altLang="ru-KZ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Nomadic</a:t>
            </a:r>
            <a:r>
              <a:rPr kumimoji="0" lang="ru-KZ" altLang="ru-K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Travel Kazakhstan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KZ" altLang="ru-K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Mega Tour / Mega Travel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KZ" altLang="ru-KZ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Eurо</a:t>
            </a:r>
            <a:r>
              <a:rPr kumimoji="0" lang="ru-KZ" altLang="ru-K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Тур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KZ" altLang="ru-KZ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Intur</a:t>
            </a:r>
            <a:endParaRPr kumimoji="0" lang="ru-KZ" altLang="ru-KZ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KZ" altLang="ru-KZ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Pulkovo</a:t>
            </a:r>
            <a:r>
              <a:rPr kumimoji="0" lang="ru-KZ" altLang="ru-K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</a:t>
            </a:r>
            <a:r>
              <a:rPr kumimoji="0" lang="ru-KZ" altLang="ru-KZ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авиатурагентство</a:t>
            </a:r>
            <a:r>
              <a:rPr kumimoji="0" lang="ru-KZ" altLang="ru-K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KZ" altLang="ru-KZ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Aviata</a:t>
            </a:r>
            <a:r>
              <a:rPr kumimoji="0" lang="ru-KZ" altLang="ru-K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/ Freedom Travel</a:t>
            </a:r>
          </a:p>
        </p:txBody>
      </p:sp>
    </p:spTree>
    <p:extLst>
      <p:ext uri="{BB962C8B-B14F-4D97-AF65-F5344CB8AC3E}">
        <p14:creationId xmlns:p14="http://schemas.microsoft.com/office/powerpoint/2010/main" val="2905090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D0430-C775-4EA8-6D5E-FA7F19F92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242E01-6F9B-0EEF-E8A2-4E7F1A5C3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57" y="101202"/>
            <a:ext cx="10515600" cy="1325563"/>
          </a:xfrm>
        </p:spPr>
        <p:txBody>
          <a:bodyPr/>
          <a:lstStyle/>
          <a:p>
            <a:r>
              <a:rPr lang="ru-KZ" dirty="0"/>
              <a:t>🏨 </a:t>
            </a:r>
            <a:r>
              <a:rPr lang="kk-KZ" dirty="0"/>
              <a:t>Гостиничные базы практики </a:t>
            </a:r>
            <a:endParaRPr lang="ru-KZ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CE014E-5BB0-68B6-6317-64A3FEDE3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30922"/>
            <a:ext cx="10908323" cy="554413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Гостиница 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Cosmonaut»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Бутик-отель 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Park Hotel»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Гостиница «Меридиан»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Гостиница 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Ozz</a:t>
            </a: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Nuvo Apart Hotel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Гостиница «Ак Самал»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Мини-отель «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RichHouse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Гостиница «Оазис»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Гостиница 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Zere Hotel»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Отель «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Saryarka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Отель «Гермес»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Отель «Караганда»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Гостиница 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Senator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kk-K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4235CB-F84D-8C2C-ABBA-E419764CF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163" y="82944"/>
            <a:ext cx="3548180" cy="9449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6F8A68-EC5F-1A74-6C0B-DB136E241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721" y="1230921"/>
            <a:ext cx="2356558" cy="13255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D2FC62-1969-2E44-CE0D-D0B4800FD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6661" y="1147978"/>
            <a:ext cx="2719755" cy="15298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8A112C-64B4-C0F5-9CC2-D22D477A9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2453" y="2695651"/>
            <a:ext cx="2587831" cy="18124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A35F7D-BB47-0909-F309-0EE0473B07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7671" y="2715962"/>
            <a:ext cx="2836984" cy="21277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386D0D-CE98-B095-8E8B-68232A9212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9719" y="4843700"/>
            <a:ext cx="2836984" cy="19397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6ED15AB-DE53-9330-4E7B-A8EFCDF905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6416" y="1864750"/>
            <a:ext cx="1905724" cy="254096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E00B760-B8B0-2132-1193-B2878544C2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6723" y="4918269"/>
            <a:ext cx="3647620" cy="178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09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96BB8-8771-FE8B-2E2D-32CAD7B95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F7722F-39ED-326C-C7AB-7FB2195B4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1803"/>
            <a:ext cx="8370277" cy="94496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kk-KZ" u="sng" dirty="0"/>
              <a:t>Транспортно-логистические и информационные центры</a:t>
            </a:r>
            <a:endParaRPr lang="ru-KZ" u="sng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3FE8DD-27C6-0053-29AD-30DCA895D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306" y="1749765"/>
            <a:ext cx="10515600" cy="4351338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Аэропорт г. Караганда (Сары-Арка)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Железнодорожный вокзал — отдел бронирования и обслуживания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Visit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Qaraganda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BE56FC-8B5C-718B-39D1-DD68A614A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163" y="82944"/>
            <a:ext cx="3548180" cy="9449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E2A281-A5D9-44B3-2FAC-320B217B9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00" y="4324293"/>
            <a:ext cx="4784038" cy="20519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AB2010-AD2C-23B6-5F26-7218D4748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0264" y="2840680"/>
            <a:ext cx="3651736" cy="20541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6945F4-E31D-884B-EDF9-A3FE5D2246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2106" y="4324293"/>
            <a:ext cx="4784039" cy="249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72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27FED-BA55-D623-52D6-102C5253B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22900D-27EC-F532-8F0C-C45F480A5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/>
              <a:t>Культурные и экскурсионные объекты: </a:t>
            </a:r>
            <a:br>
              <a:rPr lang="ru-RU" sz="3600" b="1" dirty="0"/>
            </a:br>
            <a:endParaRPr lang="ru-KZ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341FE6-C2B6-C879-058E-860B949CC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600" y="1165912"/>
            <a:ext cx="11359662" cy="518278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b="1" dirty="0"/>
              <a:t>Музей памяти жертв политических репрессий</a:t>
            </a:r>
            <a:r>
              <a:rPr lang="ru-RU" dirty="0"/>
              <a:t> (Долинка)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/>
              <a:t>Каркаралинский национальный парк</a:t>
            </a:r>
            <a:endParaRPr lang="ru-RU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/>
              <a:t>Карагандинский областной краеведческий музей</a:t>
            </a:r>
            <a:endParaRPr lang="ru-RU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/>
              <a:t>Музей экологии Музей археологии и этнографии </a:t>
            </a:r>
          </a:p>
          <a:p>
            <a:pPr marL="0" indent="0">
              <a:buNone/>
            </a:pPr>
            <a:r>
              <a:rPr lang="ru-RU" b="1" dirty="0"/>
              <a:t>Сарыаркинского археологического института</a:t>
            </a:r>
            <a:endParaRPr lang="ru-KZ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D58BBE-4DE2-09D9-13AF-64B5010FB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163" y="82944"/>
            <a:ext cx="3548180" cy="9449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4E14B0-063D-D54F-9C7F-B66D94A91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6129" y="1852934"/>
            <a:ext cx="3178272" cy="20727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91C6FD-0307-6D79-388D-649EBE968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6070" y="4420088"/>
            <a:ext cx="3178273" cy="20727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9DFDA6-C35C-631F-FE84-D4BBF1498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7745" y="4208494"/>
            <a:ext cx="3083169" cy="20541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5D213BB-97D7-06DE-5A85-5406E78A62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395" y="3978275"/>
            <a:ext cx="33528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60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FC1BB-A36E-E3A7-1A60-5D9F91A6E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F7712-5921-8F2D-BB5B-A35361163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0" y="365125"/>
            <a:ext cx="7676240" cy="1325563"/>
          </a:xfrm>
        </p:spPr>
        <p:txBody>
          <a:bodyPr>
            <a:normAutofit fontScale="90000"/>
          </a:bodyPr>
          <a:lstStyle/>
          <a:p>
            <a:r>
              <a:rPr lang="ru-RU" sz="3600" u="sng" dirty="0"/>
              <a:t>Положительный опыт реализации практик в рамках образовательной программы «Туризм» :</a:t>
            </a:r>
            <a:endParaRPr lang="ru-KZ" sz="3600" u="sng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EC0AF001-E935-0124-C75E-2364E4D7F3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7499707"/>
              </p:ext>
            </p:extLst>
          </p:nvPr>
        </p:nvGraphicFramePr>
        <p:xfrm>
          <a:off x="838200" y="1690688"/>
          <a:ext cx="10515600" cy="4802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6218E6-9BF6-6371-C6A1-462958C857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4440" y="155847"/>
            <a:ext cx="3548180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65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57F2F-44A9-9365-C6B6-77725A978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BFFC6A-D128-DDF2-44F3-03F76028E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68796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u="sng" dirty="0"/>
              <a:t>Влияние профессиональной практики на образовательную траекторию студента</a:t>
            </a:r>
            <a:br>
              <a:rPr lang="ru-RU" dirty="0"/>
            </a:br>
            <a:endParaRPr lang="ru-KZ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507746AD-D27A-6256-1915-096AD1E169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6204292"/>
              </p:ext>
            </p:extLst>
          </p:nvPr>
        </p:nvGraphicFramePr>
        <p:xfrm>
          <a:off x="29308" y="1825625"/>
          <a:ext cx="1204503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5BEEB0-13E0-F0E3-7A92-A67DD135D1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6163" y="82944"/>
            <a:ext cx="3548180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3531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310</Words>
  <Application>Microsoft Office PowerPoint</Application>
  <PresentationFormat>Широкоэкранный</PresentationFormat>
  <Paragraphs>72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Об опыте реализации профессиональных практик в образовательном процессе</vt:lpstr>
      <vt:lpstr>Презентация PowerPoint</vt:lpstr>
      <vt:lpstr>Базы практик: </vt:lpstr>
      <vt:lpstr>Базы практик: </vt:lpstr>
      <vt:lpstr>🏨 Гостиничные базы практики </vt:lpstr>
      <vt:lpstr>Транспортно-логистические и информационные центры</vt:lpstr>
      <vt:lpstr>Культурные и экскурсионные объекты:  </vt:lpstr>
      <vt:lpstr>Положительный опыт реализации практик в рамках образовательной программы «Туризм» :</vt:lpstr>
      <vt:lpstr>Влияние профессиональной практики на образовательную траекторию студента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 опыте реализации профессиональных практик в образовательном процессе</dc:title>
  <dc:creator>username user</dc:creator>
  <cp:lastModifiedBy>albinaalbertovna2511@gmail.com</cp:lastModifiedBy>
  <cp:revision>6</cp:revision>
  <dcterms:created xsi:type="dcterms:W3CDTF">2025-06-30T18:37:10Z</dcterms:created>
  <dcterms:modified xsi:type="dcterms:W3CDTF">2025-07-01T02:43:28Z</dcterms:modified>
</cp:coreProperties>
</file>