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75" r:id="rId2"/>
    <p:sldId id="292" r:id="rId3"/>
    <p:sldId id="280" r:id="rId4"/>
    <p:sldId id="376" r:id="rId5"/>
    <p:sldId id="377" r:id="rId6"/>
    <p:sldId id="284"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45" autoAdjust="0"/>
    <p:restoredTop sz="94660"/>
  </p:normalViewPr>
  <p:slideViewPr>
    <p:cSldViewPr>
      <p:cViewPr varScale="1">
        <p:scale>
          <a:sx n="107" d="100"/>
          <a:sy n="107" d="100"/>
        </p:scale>
        <p:origin x="150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46"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1048647"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EA905D-1327-4F18-B2C4-56BD5A3BEBFA}" type="datetimeFigureOut">
              <a:rPr lang="ru-RU" smtClean="0"/>
              <a:t>24.06.2025</a:t>
            </a:fld>
            <a:endParaRPr lang="ru-RU"/>
          </a:p>
        </p:txBody>
      </p:sp>
      <p:sp>
        <p:nvSpPr>
          <p:cNvPr id="1048648"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1048649"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50"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1048651"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5F6C40-4FFB-41E1-BD6C-900B6828DE21}"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AC5F6C40-4FFB-41E1-BD6C-900B6828DE21}" type="slidenum">
              <a:rPr lang="ru-RU" smtClean="0"/>
              <a:t>1</a:t>
            </a:fld>
            <a:endParaRPr lang="ru-RU"/>
          </a:p>
        </p:txBody>
      </p:sp>
    </p:spTree>
    <p:extLst>
      <p:ext uri="{BB962C8B-B14F-4D97-AF65-F5344CB8AC3E}">
        <p14:creationId xmlns:p14="http://schemas.microsoft.com/office/powerpoint/2010/main" val="3507921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prstClr val="black"/>
                </a:solidFill>
              </a:rPr>
              <a:t>© Copyright Showeet.com – Free PowerPoint Templates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BEB3AE-8E34-4534-922B-E380FB565A4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2644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048581"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1048582"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1048583" name="Дата 3"/>
          <p:cNvSpPr>
            <a:spLocks noGrp="1"/>
          </p:cNvSpPr>
          <p:nvPr>
            <p:ph type="dt" sz="half" idx="10"/>
          </p:nvPr>
        </p:nvSpPr>
        <p:spPr/>
        <p:txBody>
          <a:bodyPr/>
          <a:lstStyle/>
          <a:p>
            <a:fld id="{8BB09052-9DD6-4741-BC08-B38F2F75591F}" type="datetimeFigureOut">
              <a:rPr lang="ru-RU" smtClean="0"/>
              <a:t>24.06.2025</a:t>
            </a:fld>
            <a:endParaRPr lang="ru-RU"/>
          </a:p>
        </p:txBody>
      </p:sp>
      <p:sp>
        <p:nvSpPr>
          <p:cNvPr id="1048584" name="Нижний колонтитул 4"/>
          <p:cNvSpPr>
            <a:spLocks noGrp="1"/>
          </p:cNvSpPr>
          <p:nvPr>
            <p:ph type="ftr" sz="quarter" idx="11"/>
          </p:nvPr>
        </p:nvSpPr>
        <p:spPr/>
        <p:txBody>
          <a:bodyPr/>
          <a:lstStyle/>
          <a:p>
            <a:endParaRPr lang="ru-RU"/>
          </a:p>
        </p:txBody>
      </p:sp>
      <p:sp>
        <p:nvSpPr>
          <p:cNvPr id="1048585" name="Номер слайда 5"/>
          <p:cNvSpPr>
            <a:spLocks noGrp="1"/>
          </p:cNvSpPr>
          <p:nvPr>
            <p:ph type="sldNum" sz="quarter" idx="12"/>
          </p:nvPr>
        </p:nvSpPr>
        <p:spPr/>
        <p:txBody>
          <a:bodyPr/>
          <a:lstStyle/>
          <a:p>
            <a:fld id="{6CB5FBF4-C52E-4A98-B576-52DABF2119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48613" name="Заголовок 1"/>
          <p:cNvSpPr>
            <a:spLocks noGrp="1"/>
          </p:cNvSpPr>
          <p:nvPr>
            <p:ph type="title"/>
          </p:nvPr>
        </p:nvSpPr>
        <p:spPr/>
        <p:txBody>
          <a:bodyPr/>
          <a:lstStyle/>
          <a:p>
            <a:r>
              <a:rPr lang="ru-RU"/>
              <a:t>Образец заголовка</a:t>
            </a:r>
          </a:p>
        </p:txBody>
      </p:sp>
      <p:sp>
        <p:nvSpPr>
          <p:cNvPr id="1048614"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15" name="Дата 3"/>
          <p:cNvSpPr>
            <a:spLocks noGrp="1"/>
          </p:cNvSpPr>
          <p:nvPr>
            <p:ph type="dt" sz="half" idx="10"/>
          </p:nvPr>
        </p:nvSpPr>
        <p:spPr/>
        <p:txBody>
          <a:bodyPr/>
          <a:lstStyle/>
          <a:p>
            <a:fld id="{8BB09052-9DD6-4741-BC08-B38F2F75591F}" type="datetimeFigureOut">
              <a:rPr lang="ru-RU" smtClean="0"/>
              <a:t>24.06.2025</a:t>
            </a:fld>
            <a:endParaRPr lang="ru-RU"/>
          </a:p>
        </p:txBody>
      </p:sp>
      <p:sp>
        <p:nvSpPr>
          <p:cNvPr id="1048616" name="Нижний колонтитул 4"/>
          <p:cNvSpPr>
            <a:spLocks noGrp="1"/>
          </p:cNvSpPr>
          <p:nvPr>
            <p:ph type="ftr" sz="quarter" idx="11"/>
          </p:nvPr>
        </p:nvSpPr>
        <p:spPr/>
        <p:txBody>
          <a:bodyPr/>
          <a:lstStyle/>
          <a:p>
            <a:endParaRPr lang="ru-RU"/>
          </a:p>
        </p:txBody>
      </p:sp>
      <p:sp>
        <p:nvSpPr>
          <p:cNvPr id="1048617" name="Номер слайда 5"/>
          <p:cNvSpPr>
            <a:spLocks noGrp="1"/>
          </p:cNvSpPr>
          <p:nvPr>
            <p:ph type="sldNum" sz="quarter" idx="12"/>
          </p:nvPr>
        </p:nvSpPr>
        <p:spPr/>
        <p:txBody>
          <a:bodyPr/>
          <a:lstStyle/>
          <a:p>
            <a:fld id="{6CB5FBF4-C52E-4A98-B576-52DABF2119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04860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104860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04" name="Дата 3"/>
          <p:cNvSpPr>
            <a:spLocks noGrp="1"/>
          </p:cNvSpPr>
          <p:nvPr>
            <p:ph type="dt" sz="half" idx="10"/>
          </p:nvPr>
        </p:nvSpPr>
        <p:spPr/>
        <p:txBody>
          <a:bodyPr/>
          <a:lstStyle/>
          <a:p>
            <a:fld id="{8BB09052-9DD6-4741-BC08-B38F2F75591F}" type="datetimeFigureOut">
              <a:rPr lang="ru-RU" smtClean="0"/>
              <a:t>24.06.2025</a:t>
            </a:fld>
            <a:endParaRPr lang="ru-RU"/>
          </a:p>
        </p:txBody>
      </p:sp>
      <p:sp>
        <p:nvSpPr>
          <p:cNvPr id="1048605" name="Нижний колонтитул 4"/>
          <p:cNvSpPr>
            <a:spLocks noGrp="1"/>
          </p:cNvSpPr>
          <p:nvPr>
            <p:ph type="ftr" sz="quarter" idx="11"/>
          </p:nvPr>
        </p:nvSpPr>
        <p:spPr/>
        <p:txBody>
          <a:bodyPr/>
          <a:lstStyle/>
          <a:p>
            <a:endParaRPr lang="ru-RU"/>
          </a:p>
        </p:txBody>
      </p:sp>
      <p:sp>
        <p:nvSpPr>
          <p:cNvPr id="1048606" name="Номер слайда 5"/>
          <p:cNvSpPr>
            <a:spLocks noGrp="1"/>
          </p:cNvSpPr>
          <p:nvPr>
            <p:ph type="sldNum" sz="quarter" idx="12"/>
          </p:nvPr>
        </p:nvSpPr>
        <p:spPr/>
        <p:txBody>
          <a:bodyPr/>
          <a:lstStyle/>
          <a:p>
            <a:fld id="{6CB5FBF4-C52E-4A98-B576-52DABF2119F0}" type="slidenum">
              <a:rPr lang="ru-RU" smtClean="0"/>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2">
  <p:cSld name="Custom layout 2">
    <p:bg>
      <p:bgPr>
        <a:solidFill>
          <a:srgbClr val="FFFFFF"/>
        </a:solidFill>
        <a:effectLst/>
      </p:bgPr>
    </p:bg>
    <p:spTree>
      <p:nvGrpSpPr>
        <p:cNvPr id="1" name="Shape 58"/>
        <p:cNvGrpSpPr/>
        <p:nvPr/>
      </p:nvGrpSpPr>
      <p:grpSpPr>
        <a:xfrm>
          <a:off x="0" y="0"/>
          <a:ext cx="0" cy="0"/>
          <a:chOff x="0" y="0"/>
          <a:chExt cx="0" cy="0"/>
        </a:xfrm>
      </p:grpSpPr>
      <p:sp>
        <p:nvSpPr>
          <p:cNvPr id="59" name="Google Shape;59;p14"/>
          <p:cNvSpPr/>
          <p:nvPr/>
        </p:nvSpPr>
        <p:spPr>
          <a:xfrm>
            <a:off x="0" y="0"/>
            <a:ext cx="9144000" cy="6858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0" name="Google Shape;60;p14"/>
          <p:cNvSpPr/>
          <p:nvPr/>
        </p:nvSpPr>
        <p:spPr>
          <a:xfrm>
            <a:off x="188400" y="251200"/>
            <a:ext cx="8767200" cy="6355600"/>
          </a:xfrm>
          <a:prstGeom prst="rect">
            <a:avLst/>
          </a:prstGeom>
          <a:solidFill>
            <a:srgbClr val="B3D0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1" name="Google Shape;61;p14"/>
          <p:cNvSpPr/>
          <p:nvPr/>
        </p:nvSpPr>
        <p:spPr>
          <a:xfrm>
            <a:off x="282600" y="376800"/>
            <a:ext cx="8578800" cy="6104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cxnSp>
        <p:nvCxnSpPr>
          <p:cNvPr id="62" name="Google Shape;62;p14"/>
          <p:cNvCxnSpPr/>
          <p:nvPr/>
        </p:nvCxnSpPr>
        <p:spPr>
          <a:xfrm>
            <a:off x="282600" y="6143033"/>
            <a:ext cx="423000" cy="0"/>
          </a:xfrm>
          <a:prstGeom prst="straightConnector1">
            <a:avLst/>
          </a:prstGeom>
          <a:noFill/>
          <a:ln w="19050" cap="flat" cmpd="sng">
            <a:solidFill>
              <a:schemeClr val="dk1"/>
            </a:solidFill>
            <a:prstDash val="solid"/>
            <a:round/>
            <a:headEnd type="none" w="sm" len="sm"/>
            <a:tailEnd type="none" w="sm" len="sm"/>
          </a:ln>
        </p:spPr>
      </p:cxnSp>
      <p:cxnSp>
        <p:nvCxnSpPr>
          <p:cNvPr id="63" name="Google Shape;63;p14"/>
          <p:cNvCxnSpPr/>
          <p:nvPr/>
        </p:nvCxnSpPr>
        <p:spPr>
          <a:xfrm>
            <a:off x="8438400" y="714967"/>
            <a:ext cx="423000" cy="0"/>
          </a:xfrm>
          <a:prstGeom prst="straightConnector1">
            <a:avLst/>
          </a:prstGeom>
          <a:noFill/>
          <a:ln w="19050" cap="flat" cmpd="sng">
            <a:solidFill>
              <a:schemeClr val="dk1"/>
            </a:solidFill>
            <a:prstDash val="solid"/>
            <a:round/>
            <a:headEnd type="none" w="sm" len="sm"/>
            <a:tailEnd type="none" w="sm" len="sm"/>
          </a:ln>
        </p:spPr>
      </p:cxnSp>
      <p:sp>
        <p:nvSpPr>
          <p:cNvPr id="64" name="Google Shape;64;p14"/>
          <p:cNvSpPr txBox="1">
            <a:spLocks noGrp="1"/>
          </p:cNvSpPr>
          <p:nvPr>
            <p:ph type="title"/>
          </p:nvPr>
        </p:nvSpPr>
        <p:spPr>
          <a:xfrm>
            <a:off x="1960500" y="1736633"/>
            <a:ext cx="5223000" cy="1304800"/>
          </a:xfrm>
          <a:prstGeom prst="rect">
            <a:avLst/>
          </a:prstGeom>
          <a:noFill/>
        </p:spPr>
        <p:txBody>
          <a:bodyPr spcFirstLastPara="1" wrap="square" lIns="91425" tIns="91425" rIns="91425" bIns="91425" anchor="ctr" anchorCtr="0">
            <a:noAutofit/>
          </a:bodyPr>
          <a:lstStyle>
            <a:lvl1pPr lvl="0" algn="l">
              <a:lnSpc>
                <a:spcPct val="100000"/>
              </a:lnSpc>
              <a:spcBef>
                <a:spcPts val="0"/>
              </a:spcBef>
              <a:spcAft>
                <a:spcPts val="0"/>
              </a:spcAft>
              <a:buNone/>
              <a:defRPr sz="2400" b="1">
                <a:solidFill>
                  <a:srgbClr val="B3D0C5"/>
                </a:solidFill>
              </a:defRPr>
            </a:lvl1pPr>
            <a:lvl2pPr lvl="1" algn="l">
              <a:lnSpc>
                <a:spcPct val="100000"/>
              </a:lnSpc>
              <a:spcBef>
                <a:spcPts val="0"/>
              </a:spcBef>
              <a:spcAft>
                <a:spcPts val="0"/>
              </a:spcAft>
              <a:buNone/>
              <a:defRPr sz="2400" b="1">
                <a:solidFill>
                  <a:srgbClr val="B3D0C5"/>
                </a:solidFill>
              </a:defRPr>
            </a:lvl2pPr>
            <a:lvl3pPr lvl="2" algn="l">
              <a:lnSpc>
                <a:spcPct val="100000"/>
              </a:lnSpc>
              <a:spcBef>
                <a:spcPts val="0"/>
              </a:spcBef>
              <a:spcAft>
                <a:spcPts val="0"/>
              </a:spcAft>
              <a:buNone/>
              <a:defRPr sz="2400" b="1">
                <a:solidFill>
                  <a:srgbClr val="B3D0C5"/>
                </a:solidFill>
              </a:defRPr>
            </a:lvl3pPr>
            <a:lvl4pPr lvl="3" algn="l">
              <a:lnSpc>
                <a:spcPct val="100000"/>
              </a:lnSpc>
              <a:spcBef>
                <a:spcPts val="0"/>
              </a:spcBef>
              <a:spcAft>
                <a:spcPts val="0"/>
              </a:spcAft>
              <a:buNone/>
              <a:defRPr sz="2400" b="1">
                <a:solidFill>
                  <a:srgbClr val="B3D0C5"/>
                </a:solidFill>
              </a:defRPr>
            </a:lvl4pPr>
            <a:lvl5pPr lvl="4" algn="l">
              <a:lnSpc>
                <a:spcPct val="100000"/>
              </a:lnSpc>
              <a:spcBef>
                <a:spcPts val="0"/>
              </a:spcBef>
              <a:spcAft>
                <a:spcPts val="0"/>
              </a:spcAft>
              <a:buNone/>
              <a:defRPr sz="2400" b="1">
                <a:solidFill>
                  <a:srgbClr val="B3D0C5"/>
                </a:solidFill>
              </a:defRPr>
            </a:lvl5pPr>
            <a:lvl6pPr lvl="5" algn="l">
              <a:lnSpc>
                <a:spcPct val="100000"/>
              </a:lnSpc>
              <a:spcBef>
                <a:spcPts val="0"/>
              </a:spcBef>
              <a:spcAft>
                <a:spcPts val="0"/>
              </a:spcAft>
              <a:buNone/>
              <a:defRPr sz="2400" b="1">
                <a:solidFill>
                  <a:srgbClr val="B3D0C5"/>
                </a:solidFill>
              </a:defRPr>
            </a:lvl6pPr>
            <a:lvl7pPr lvl="6" algn="l">
              <a:lnSpc>
                <a:spcPct val="100000"/>
              </a:lnSpc>
              <a:spcBef>
                <a:spcPts val="0"/>
              </a:spcBef>
              <a:spcAft>
                <a:spcPts val="0"/>
              </a:spcAft>
              <a:buNone/>
              <a:defRPr sz="2400" b="1">
                <a:solidFill>
                  <a:srgbClr val="B3D0C5"/>
                </a:solidFill>
              </a:defRPr>
            </a:lvl7pPr>
            <a:lvl8pPr lvl="7" algn="l">
              <a:lnSpc>
                <a:spcPct val="100000"/>
              </a:lnSpc>
              <a:spcBef>
                <a:spcPts val="0"/>
              </a:spcBef>
              <a:spcAft>
                <a:spcPts val="0"/>
              </a:spcAft>
              <a:buNone/>
              <a:defRPr sz="2400" b="1">
                <a:solidFill>
                  <a:srgbClr val="B3D0C5"/>
                </a:solidFill>
              </a:defRPr>
            </a:lvl8pPr>
            <a:lvl9pPr lvl="8" algn="l">
              <a:lnSpc>
                <a:spcPct val="100000"/>
              </a:lnSpc>
              <a:spcBef>
                <a:spcPts val="0"/>
              </a:spcBef>
              <a:spcAft>
                <a:spcPts val="0"/>
              </a:spcAft>
              <a:buNone/>
              <a:defRPr sz="2400" b="1">
                <a:solidFill>
                  <a:srgbClr val="B3D0C5"/>
                </a:solidFill>
              </a:defRPr>
            </a:lvl9pPr>
          </a:lstStyle>
          <a:p>
            <a:endParaRPr/>
          </a:p>
        </p:txBody>
      </p:sp>
      <p:sp>
        <p:nvSpPr>
          <p:cNvPr id="65" name="Google Shape;65;p14"/>
          <p:cNvSpPr txBox="1">
            <a:spLocks noGrp="1"/>
          </p:cNvSpPr>
          <p:nvPr>
            <p:ph type="body" idx="1"/>
          </p:nvPr>
        </p:nvSpPr>
        <p:spPr>
          <a:xfrm>
            <a:off x="1960500" y="3109067"/>
            <a:ext cx="5223000" cy="2028000"/>
          </a:xfrm>
          <a:prstGeom prst="rect">
            <a:avLst/>
          </a:prstGeom>
          <a:noFill/>
        </p:spPr>
        <p:txBody>
          <a:bodyPr spcFirstLastPara="1" wrap="square" lIns="91425" tIns="91425" rIns="91425" bIns="91425" anchor="t" anchorCtr="0">
            <a:noAutofit/>
          </a:bodyPr>
          <a:lstStyle>
            <a:lvl1pPr marL="457189" lvl="0" indent="-317492" algn="l">
              <a:lnSpc>
                <a:spcPct val="115000"/>
              </a:lnSpc>
              <a:spcBef>
                <a:spcPts val="0"/>
              </a:spcBef>
              <a:spcAft>
                <a:spcPts val="0"/>
              </a:spcAft>
              <a:buClr>
                <a:schemeClr val="dk2"/>
              </a:buClr>
              <a:buSzPts val="1400"/>
              <a:buChar char="●"/>
              <a:defRPr sz="1400">
                <a:solidFill>
                  <a:schemeClr val="dk2"/>
                </a:solidFill>
              </a:defRPr>
            </a:lvl1pPr>
            <a:lvl2pPr marL="914378" lvl="1" indent="-304793" algn="l">
              <a:lnSpc>
                <a:spcPct val="115000"/>
              </a:lnSpc>
              <a:spcBef>
                <a:spcPts val="1600"/>
              </a:spcBef>
              <a:spcAft>
                <a:spcPts val="0"/>
              </a:spcAft>
              <a:buClr>
                <a:schemeClr val="dk2"/>
              </a:buClr>
              <a:buSzPts val="1200"/>
              <a:buChar char="○"/>
              <a:defRPr sz="1200">
                <a:solidFill>
                  <a:schemeClr val="dk2"/>
                </a:solidFill>
              </a:defRPr>
            </a:lvl2pPr>
            <a:lvl3pPr marL="1371566" lvl="2" indent="-304793" algn="l">
              <a:lnSpc>
                <a:spcPct val="115000"/>
              </a:lnSpc>
              <a:spcBef>
                <a:spcPts val="1600"/>
              </a:spcBef>
              <a:spcAft>
                <a:spcPts val="0"/>
              </a:spcAft>
              <a:buClr>
                <a:schemeClr val="dk2"/>
              </a:buClr>
              <a:buSzPts val="1200"/>
              <a:buChar char="■"/>
              <a:defRPr sz="1200">
                <a:solidFill>
                  <a:schemeClr val="dk2"/>
                </a:solidFill>
              </a:defRPr>
            </a:lvl3pPr>
            <a:lvl4pPr marL="1828754" lvl="3" indent="-304793" algn="l">
              <a:lnSpc>
                <a:spcPct val="115000"/>
              </a:lnSpc>
              <a:spcBef>
                <a:spcPts val="1600"/>
              </a:spcBef>
              <a:spcAft>
                <a:spcPts val="0"/>
              </a:spcAft>
              <a:buClr>
                <a:schemeClr val="dk2"/>
              </a:buClr>
              <a:buSzPts val="1200"/>
              <a:buChar char="●"/>
              <a:defRPr sz="1200">
                <a:solidFill>
                  <a:schemeClr val="dk2"/>
                </a:solidFill>
              </a:defRPr>
            </a:lvl4pPr>
            <a:lvl5pPr marL="2285943" lvl="4" indent="-304793" algn="l">
              <a:lnSpc>
                <a:spcPct val="115000"/>
              </a:lnSpc>
              <a:spcBef>
                <a:spcPts val="1600"/>
              </a:spcBef>
              <a:spcAft>
                <a:spcPts val="0"/>
              </a:spcAft>
              <a:buClr>
                <a:schemeClr val="dk2"/>
              </a:buClr>
              <a:buSzPts val="1200"/>
              <a:buChar char="○"/>
              <a:defRPr sz="1200">
                <a:solidFill>
                  <a:schemeClr val="dk2"/>
                </a:solidFill>
              </a:defRPr>
            </a:lvl5pPr>
            <a:lvl6pPr marL="2743132" lvl="5" indent="-304793" algn="l">
              <a:lnSpc>
                <a:spcPct val="115000"/>
              </a:lnSpc>
              <a:spcBef>
                <a:spcPts val="1600"/>
              </a:spcBef>
              <a:spcAft>
                <a:spcPts val="0"/>
              </a:spcAft>
              <a:buClr>
                <a:schemeClr val="dk2"/>
              </a:buClr>
              <a:buSzPts val="1200"/>
              <a:buChar char="■"/>
              <a:defRPr sz="1200">
                <a:solidFill>
                  <a:schemeClr val="dk2"/>
                </a:solidFill>
              </a:defRPr>
            </a:lvl6pPr>
            <a:lvl7pPr marL="3200320" lvl="6" indent="-304793" algn="l">
              <a:lnSpc>
                <a:spcPct val="115000"/>
              </a:lnSpc>
              <a:spcBef>
                <a:spcPts val="1600"/>
              </a:spcBef>
              <a:spcAft>
                <a:spcPts val="0"/>
              </a:spcAft>
              <a:buClr>
                <a:schemeClr val="dk2"/>
              </a:buClr>
              <a:buSzPts val="1200"/>
              <a:buChar char="●"/>
              <a:defRPr sz="1200">
                <a:solidFill>
                  <a:schemeClr val="dk2"/>
                </a:solidFill>
              </a:defRPr>
            </a:lvl7pPr>
            <a:lvl8pPr marL="3657509" lvl="7" indent="-304793" algn="l">
              <a:lnSpc>
                <a:spcPct val="115000"/>
              </a:lnSpc>
              <a:spcBef>
                <a:spcPts val="1600"/>
              </a:spcBef>
              <a:spcAft>
                <a:spcPts val="0"/>
              </a:spcAft>
              <a:buClr>
                <a:schemeClr val="dk2"/>
              </a:buClr>
              <a:buSzPts val="1200"/>
              <a:buChar char="○"/>
              <a:defRPr sz="1200">
                <a:solidFill>
                  <a:schemeClr val="dk2"/>
                </a:solidFill>
              </a:defRPr>
            </a:lvl8pPr>
            <a:lvl9pPr marL="4114697" lvl="8" indent="-304793" algn="l">
              <a:lnSpc>
                <a:spcPct val="115000"/>
              </a:lnSpc>
              <a:spcBef>
                <a:spcPts val="1600"/>
              </a:spcBef>
              <a:spcAft>
                <a:spcPts val="1600"/>
              </a:spcAft>
              <a:buClr>
                <a:schemeClr val="dk2"/>
              </a:buClr>
              <a:buSzPts val="1200"/>
              <a:buChar char="■"/>
              <a:defRPr sz="1200">
                <a:solidFill>
                  <a:schemeClr val="dk2"/>
                </a:solidFill>
              </a:defRPr>
            </a:lvl9pPr>
          </a:lstStyle>
          <a:p>
            <a:endParaRPr/>
          </a:p>
        </p:txBody>
      </p:sp>
      <p:sp>
        <p:nvSpPr>
          <p:cNvPr id="66" name="Google Shape;66;p14"/>
          <p:cNvSpPr txBox="1">
            <a:spLocks noGrp="1"/>
          </p:cNvSpPr>
          <p:nvPr>
            <p:ph type="sldNum" idx="12"/>
          </p:nvPr>
        </p:nvSpPr>
        <p:spPr>
          <a:xfrm>
            <a:off x="8472458" y="6217623"/>
            <a:ext cx="548700" cy="524800"/>
          </a:xfrm>
          <a:prstGeom prst="rect">
            <a:avLst/>
          </a:prstGeom>
          <a:noFill/>
        </p:spPr>
        <p:txBody>
          <a:bodyPr spcFirstLastPara="1" wrap="square" lIns="91425" tIns="91425" rIns="91425" bIns="91425" anchor="ctr" anchorCtr="0">
            <a:noAutofit/>
          </a:bodyPr>
          <a:lstStyle>
            <a:lvl1pPr lvl="0" algn="r">
              <a:lnSpc>
                <a:spcPct val="100000"/>
              </a:lnSpc>
              <a:spcAft>
                <a:spcPts val="0"/>
              </a:spcAft>
              <a:buNone/>
              <a:defRPr sz="1000">
                <a:solidFill>
                  <a:schemeClr val="dk2"/>
                </a:solidFill>
              </a:defRPr>
            </a:lvl1pPr>
            <a:lvl2pPr lvl="1" algn="r">
              <a:lnSpc>
                <a:spcPct val="100000"/>
              </a:lnSpc>
              <a:spcAft>
                <a:spcPts val="0"/>
              </a:spcAft>
              <a:buNone/>
              <a:defRPr sz="1000">
                <a:solidFill>
                  <a:schemeClr val="dk2"/>
                </a:solidFill>
              </a:defRPr>
            </a:lvl2pPr>
            <a:lvl3pPr lvl="2" algn="r">
              <a:lnSpc>
                <a:spcPct val="100000"/>
              </a:lnSpc>
              <a:spcAft>
                <a:spcPts val="0"/>
              </a:spcAft>
              <a:buNone/>
              <a:defRPr sz="1000">
                <a:solidFill>
                  <a:schemeClr val="dk2"/>
                </a:solidFill>
              </a:defRPr>
            </a:lvl3pPr>
            <a:lvl4pPr lvl="3" algn="r">
              <a:lnSpc>
                <a:spcPct val="100000"/>
              </a:lnSpc>
              <a:spcAft>
                <a:spcPts val="0"/>
              </a:spcAft>
              <a:buNone/>
              <a:defRPr sz="1000">
                <a:solidFill>
                  <a:schemeClr val="dk2"/>
                </a:solidFill>
              </a:defRPr>
            </a:lvl4pPr>
            <a:lvl5pPr lvl="4" algn="r">
              <a:lnSpc>
                <a:spcPct val="100000"/>
              </a:lnSpc>
              <a:spcAft>
                <a:spcPts val="0"/>
              </a:spcAft>
              <a:buNone/>
              <a:defRPr sz="1000">
                <a:solidFill>
                  <a:schemeClr val="dk2"/>
                </a:solidFill>
              </a:defRPr>
            </a:lvl5pPr>
            <a:lvl6pPr lvl="5" algn="r">
              <a:lnSpc>
                <a:spcPct val="100000"/>
              </a:lnSpc>
              <a:spcAft>
                <a:spcPts val="0"/>
              </a:spcAft>
              <a:buNone/>
              <a:defRPr sz="1000">
                <a:solidFill>
                  <a:schemeClr val="dk2"/>
                </a:solidFill>
              </a:defRPr>
            </a:lvl6pPr>
            <a:lvl7pPr lvl="6" algn="r">
              <a:lnSpc>
                <a:spcPct val="100000"/>
              </a:lnSpc>
              <a:spcAft>
                <a:spcPts val="0"/>
              </a:spcAft>
              <a:buNone/>
              <a:defRPr sz="1000">
                <a:solidFill>
                  <a:schemeClr val="dk2"/>
                </a:solidFill>
              </a:defRPr>
            </a:lvl7pPr>
            <a:lvl8pPr lvl="7" algn="r">
              <a:lnSpc>
                <a:spcPct val="100000"/>
              </a:lnSpc>
              <a:spcAft>
                <a:spcPts val="0"/>
              </a:spcAft>
              <a:buNone/>
              <a:defRPr sz="1000">
                <a:solidFill>
                  <a:schemeClr val="dk2"/>
                </a:solidFill>
              </a:defRPr>
            </a:lvl8pPr>
            <a:lvl9pPr lvl="8" algn="r">
              <a:lnSpc>
                <a:spcPct val="100000"/>
              </a:lnSpc>
              <a:spcAft>
                <a:spcPts val="0"/>
              </a:spcAft>
              <a:buNone/>
              <a:defRPr sz="1000">
                <a:solidFill>
                  <a:schemeClr val="dk2"/>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96435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48588" name="Заголовок 1"/>
          <p:cNvSpPr>
            <a:spLocks noGrp="1"/>
          </p:cNvSpPr>
          <p:nvPr>
            <p:ph type="title"/>
          </p:nvPr>
        </p:nvSpPr>
        <p:spPr/>
        <p:txBody>
          <a:bodyPr/>
          <a:lstStyle/>
          <a:p>
            <a:r>
              <a:rPr lang="ru-RU"/>
              <a:t>Образец заголовка</a:t>
            </a:r>
          </a:p>
        </p:txBody>
      </p:sp>
      <p:sp>
        <p:nvSpPr>
          <p:cNvPr id="1048589"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590" name="Дата 3"/>
          <p:cNvSpPr>
            <a:spLocks noGrp="1"/>
          </p:cNvSpPr>
          <p:nvPr>
            <p:ph type="dt" sz="half" idx="10"/>
          </p:nvPr>
        </p:nvSpPr>
        <p:spPr/>
        <p:txBody>
          <a:bodyPr/>
          <a:lstStyle/>
          <a:p>
            <a:fld id="{8BB09052-9DD6-4741-BC08-B38F2F75591F}" type="datetimeFigureOut">
              <a:rPr lang="ru-RU" smtClean="0"/>
              <a:t>24.06.2025</a:t>
            </a:fld>
            <a:endParaRPr lang="ru-RU"/>
          </a:p>
        </p:txBody>
      </p:sp>
      <p:sp>
        <p:nvSpPr>
          <p:cNvPr id="1048591" name="Нижний колонтитул 4"/>
          <p:cNvSpPr>
            <a:spLocks noGrp="1"/>
          </p:cNvSpPr>
          <p:nvPr>
            <p:ph type="ftr" sz="quarter" idx="11"/>
          </p:nvPr>
        </p:nvSpPr>
        <p:spPr/>
        <p:txBody>
          <a:bodyPr/>
          <a:lstStyle/>
          <a:p>
            <a:endParaRPr lang="ru-RU"/>
          </a:p>
        </p:txBody>
      </p:sp>
      <p:sp>
        <p:nvSpPr>
          <p:cNvPr id="1048592" name="Номер слайда 5"/>
          <p:cNvSpPr>
            <a:spLocks noGrp="1"/>
          </p:cNvSpPr>
          <p:nvPr>
            <p:ph type="sldNum" sz="quarter" idx="12"/>
          </p:nvPr>
        </p:nvSpPr>
        <p:spPr/>
        <p:txBody>
          <a:bodyPr/>
          <a:lstStyle/>
          <a:p>
            <a:fld id="{6CB5FBF4-C52E-4A98-B576-52DABF2119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48618"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1048619"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1048620" name="Дата 3"/>
          <p:cNvSpPr>
            <a:spLocks noGrp="1"/>
          </p:cNvSpPr>
          <p:nvPr>
            <p:ph type="dt" sz="half" idx="10"/>
          </p:nvPr>
        </p:nvSpPr>
        <p:spPr/>
        <p:txBody>
          <a:bodyPr/>
          <a:lstStyle/>
          <a:p>
            <a:fld id="{8BB09052-9DD6-4741-BC08-B38F2F75591F}" type="datetimeFigureOut">
              <a:rPr lang="ru-RU" smtClean="0"/>
              <a:t>24.06.2025</a:t>
            </a:fld>
            <a:endParaRPr lang="ru-RU"/>
          </a:p>
        </p:txBody>
      </p:sp>
      <p:sp>
        <p:nvSpPr>
          <p:cNvPr id="1048621" name="Нижний колонтитул 4"/>
          <p:cNvSpPr>
            <a:spLocks noGrp="1"/>
          </p:cNvSpPr>
          <p:nvPr>
            <p:ph type="ftr" sz="quarter" idx="11"/>
          </p:nvPr>
        </p:nvSpPr>
        <p:spPr/>
        <p:txBody>
          <a:bodyPr/>
          <a:lstStyle/>
          <a:p>
            <a:endParaRPr lang="ru-RU"/>
          </a:p>
        </p:txBody>
      </p:sp>
      <p:sp>
        <p:nvSpPr>
          <p:cNvPr id="1048622" name="Номер слайда 5"/>
          <p:cNvSpPr>
            <a:spLocks noGrp="1"/>
          </p:cNvSpPr>
          <p:nvPr>
            <p:ph type="sldNum" sz="quarter" idx="12"/>
          </p:nvPr>
        </p:nvSpPr>
        <p:spPr/>
        <p:txBody>
          <a:bodyPr/>
          <a:lstStyle/>
          <a:p>
            <a:fld id="{6CB5FBF4-C52E-4A98-B576-52DABF2119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048623" name="Заголовок 1"/>
          <p:cNvSpPr>
            <a:spLocks noGrp="1"/>
          </p:cNvSpPr>
          <p:nvPr>
            <p:ph type="title"/>
          </p:nvPr>
        </p:nvSpPr>
        <p:spPr/>
        <p:txBody>
          <a:bodyPr/>
          <a:lstStyle/>
          <a:p>
            <a:r>
              <a:rPr lang="ru-RU"/>
              <a:t>Образец заголовка</a:t>
            </a:r>
          </a:p>
        </p:txBody>
      </p:sp>
      <p:sp>
        <p:nvSpPr>
          <p:cNvPr id="1048624"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25"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26" name="Дата 4"/>
          <p:cNvSpPr>
            <a:spLocks noGrp="1"/>
          </p:cNvSpPr>
          <p:nvPr>
            <p:ph type="dt" sz="half" idx="10"/>
          </p:nvPr>
        </p:nvSpPr>
        <p:spPr/>
        <p:txBody>
          <a:bodyPr/>
          <a:lstStyle/>
          <a:p>
            <a:fld id="{8BB09052-9DD6-4741-BC08-B38F2F75591F}" type="datetimeFigureOut">
              <a:rPr lang="ru-RU" smtClean="0"/>
              <a:t>24.06.2025</a:t>
            </a:fld>
            <a:endParaRPr lang="ru-RU"/>
          </a:p>
        </p:txBody>
      </p:sp>
      <p:sp>
        <p:nvSpPr>
          <p:cNvPr id="1048627" name="Нижний колонтитул 5"/>
          <p:cNvSpPr>
            <a:spLocks noGrp="1"/>
          </p:cNvSpPr>
          <p:nvPr>
            <p:ph type="ftr" sz="quarter" idx="11"/>
          </p:nvPr>
        </p:nvSpPr>
        <p:spPr/>
        <p:txBody>
          <a:bodyPr/>
          <a:lstStyle/>
          <a:p>
            <a:endParaRPr lang="ru-RU"/>
          </a:p>
        </p:txBody>
      </p:sp>
      <p:sp>
        <p:nvSpPr>
          <p:cNvPr id="1048628" name="Номер слайда 6"/>
          <p:cNvSpPr>
            <a:spLocks noGrp="1"/>
          </p:cNvSpPr>
          <p:nvPr>
            <p:ph type="sldNum" sz="quarter" idx="12"/>
          </p:nvPr>
        </p:nvSpPr>
        <p:spPr/>
        <p:txBody>
          <a:bodyPr/>
          <a:lstStyle/>
          <a:p>
            <a:fld id="{6CB5FBF4-C52E-4A98-B576-52DABF2119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48629" name="Заголовок 1"/>
          <p:cNvSpPr>
            <a:spLocks noGrp="1"/>
          </p:cNvSpPr>
          <p:nvPr>
            <p:ph type="title"/>
          </p:nvPr>
        </p:nvSpPr>
        <p:spPr/>
        <p:txBody>
          <a:bodyPr/>
          <a:lstStyle/>
          <a:p>
            <a:r>
              <a:rPr lang="ru-RU"/>
              <a:t>Образец заголовка</a:t>
            </a:r>
          </a:p>
        </p:txBody>
      </p:sp>
      <p:sp>
        <p:nvSpPr>
          <p:cNvPr id="1048630"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48631"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32"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48633"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34" name="Дата 6"/>
          <p:cNvSpPr>
            <a:spLocks noGrp="1"/>
          </p:cNvSpPr>
          <p:nvPr>
            <p:ph type="dt" sz="half" idx="10"/>
          </p:nvPr>
        </p:nvSpPr>
        <p:spPr/>
        <p:txBody>
          <a:bodyPr/>
          <a:lstStyle/>
          <a:p>
            <a:fld id="{8BB09052-9DD6-4741-BC08-B38F2F75591F}" type="datetimeFigureOut">
              <a:rPr lang="ru-RU" smtClean="0"/>
              <a:t>24.06.2025</a:t>
            </a:fld>
            <a:endParaRPr lang="ru-RU"/>
          </a:p>
        </p:txBody>
      </p:sp>
      <p:sp>
        <p:nvSpPr>
          <p:cNvPr id="1048635" name="Нижний колонтитул 7"/>
          <p:cNvSpPr>
            <a:spLocks noGrp="1"/>
          </p:cNvSpPr>
          <p:nvPr>
            <p:ph type="ftr" sz="quarter" idx="11"/>
          </p:nvPr>
        </p:nvSpPr>
        <p:spPr/>
        <p:txBody>
          <a:bodyPr/>
          <a:lstStyle/>
          <a:p>
            <a:endParaRPr lang="ru-RU"/>
          </a:p>
        </p:txBody>
      </p:sp>
      <p:sp>
        <p:nvSpPr>
          <p:cNvPr id="1048636" name="Номер слайда 8"/>
          <p:cNvSpPr>
            <a:spLocks noGrp="1"/>
          </p:cNvSpPr>
          <p:nvPr>
            <p:ph type="sldNum" sz="quarter" idx="12"/>
          </p:nvPr>
        </p:nvSpPr>
        <p:spPr/>
        <p:txBody>
          <a:bodyPr/>
          <a:lstStyle/>
          <a:p>
            <a:fld id="{6CB5FBF4-C52E-4A98-B576-52DABF2119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048598" name="Заголовок 1"/>
          <p:cNvSpPr>
            <a:spLocks noGrp="1"/>
          </p:cNvSpPr>
          <p:nvPr>
            <p:ph type="title"/>
          </p:nvPr>
        </p:nvSpPr>
        <p:spPr/>
        <p:txBody>
          <a:bodyPr/>
          <a:lstStyle/>
          <a:p>
            <a:r>
              <a:rPr lang="ru-RU"/>
              <a:t>Образец заголовка</a:t>
            </a:r>
          </a:p>
        </p:txBody>
      </p:sp>
      <p:sp>
        <p:nvSpPr>
          <p:cNvPr id="1048599" name="Дата 2"/>
          <p:cNvSpPr>
            <a:spLocks noGrp="1"/>
          </p:cNvSpPr>
          <p:nvPr>
            <p:ph type="dt" sz="half" idx="10"/>
          </p:nvPr>
        </p:nvSpPr>
        <p:spPr/>
        <p:txBody>
          <a:bodyPr/>
          <a:lstStyle/>
          <a:p>
            <a:fld id="{8BB09052-9DD6-4741-BC08-B38F2F75591F}" type="datetimeFigureOut">
              <a:rPr lang="ru-RU" smtClean="0"/>
              <a:t>24.06.2025</a:t>
            </a:fld>
            <a:endParaRPr lang="ru-RU"/>
          </a:p>
        </p:txBody>
      </p:sp>
      <p:sp>
        <p:nvSpPr>
          <p:cNvPr id="1048600" name="Нижний колонтитул 3"/>
          <p:cNvSpPr>
            <a:spLocks noGrp="1"/>
          </p:cNvSpPr>
          <p:nvPr>
            <p:ph type="ftr" sz="quarter" idx="11"/>
          </p:nvPr>
        </p:nvSpPr>
        <p:spPr/>
        <p:txBody>
          <a:bodyPr/>
          <a:lstStyle/>
          <a:p>
            <a:endParaRPr lang="ru-RU"/>
          </a:p>
        </p:txBody>
      </p:sp>
      <p:sp>
        <p:nvSpPr>
          <p:cNvPr id="1048601" name="Номер слайда 4"/>
          <p:cNvSpPr>
            <a:spLocks noGrp="1"/>
          </p:cNvSpPr>
          <p:nvPr>
            <p:ph type="sldNum" sz="quarter" idx="12"/>
          </p:nvPr>
        </p:nvSpPr>
        <p:spPr/>
        <p:txBody>
          <a:bodyPr/>
          <a:lstStyle/>
          <a:p>
            <a:fld id="{6CB5FBF4-C52E-4A98-B576-52DABF2119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048637" name="Дата 1"/>
          <p:cNvSpPr>
            <a:spLocks noGrp="1"/>
          </p:cNvSpPr>
          <p:nvPr>
            <p:ph type="dt" sz="half" idx="10"/>
          </p:nvPr>
        </p:nvSpPr>
        <p:spPr/>
        <p:txBody>
          <a:bodyPr/>
          <a:lstStyle/>
          <a:p>
            <a:fld id="{8BB09052-9DD6-4741-BC08-B38F2F75591F}" type="datetimeFigureOut">
              <a:rPr lang="ru-RU" smtClean="0"/>
              <a:t>24.06.2025</a:t>
            </a:fld>
            <a:endParaRPr lang="ru-RU"/>
          </a:p>
        </p:txBody>
      </p:sp>
      <p:sp>
        <p:nvSpPr>
          <p:cNvPr id="1048638" name="Нижний колонтитул 2"/>
          <p:cNvSpPr>
            <a:spLocks noGrp="1"/>
          </p:cNvSpPr>
          <p:nvPr>
            <p:ph type="ftr" sz="quarter" idx="11"/>
          </p:nvPr>
        </p:nvSpPr>
        <p:spPr/>
        <p:txBody>
          <a:bodyPr/>
          <a:lstStyle/>
          <a:p>
            <a:endParaRPr lang="ru-RU"/>
          </a:p>
        </p:txBody>
      </p:sp>
      <p:sp>
        <p:nvSpPr>
          <p:cNvPr id="1048639" name="Номер слайда 3"/>
          <p:cNvSpPr>
            <a:spLocks noGrp="1"/>
          </p:cNvSpPr>
          <p:nvPr>
            <p:ph type="sldNum" sz="quarter" idx="12"/>
          </p:nvPr>
        </p:nvSpPr>
        <p:spPr/>
        <p:txBody>
          <a:bodyPr/>
          <a:lstStyle/>
          <a:p>
            <a:fld id="{6CB5FBF4-C52E-4A98-B576-52DABF2119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48640"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1048641"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642"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48643" name="Дата 4"/>
          <p:cNvSpPr>
            <a:spLocks noGrp="1"/>
          </p:cNvSpPr>
          <p:nvPr>
            <p:ph type="dt" sz="half" idx="10"/>
          </p:nvPr>
        </p:nvSpPr>
        <p:spPr/>
        <p:txBody>
          <a:bodyPr/>
          <a:lstStyle/>
          <a:p>
            <a:fld id="{8BB09052-9DD6-4741-BC08-B38F2F75591F}" type="datetimeFigureOut">
              <a:rPr lang="ru-RU" smtClean="0"/>
              <a:t>24.06.2025</a:t>
            </a:fld>
            <a:endParaRPr lang="ru-RU"/>
          </a:p>
        </p:txBody>
      </p:sp>
      <p:sp>
        <p:nvSpPr>
          <p:cNvPr id="1048644" name="Нижний колонтитул 5"/>
          <p:cNvSpPr>
            <a:spLocks noGrp="1"/>
          </p:cNvSpPr>
          <p:nvPr>
            <p:ph type="ftr" sz="quarter" idx="11"/>
          </p:nvPr>
        </p:nvSpPr>
        <p:spPr/>
        <p:txBody>
          <a:bodyPr/>
          <a:lstStyle/>
          <a:p>
            <a:endParaRPr lang="ru-RU"/>
          </a:p>
        </p:txBody>
      </p:sp>
      <p:sp>
        <p:nvSpPr>
          <p:cNvPr id="1048645" name="Номер слайда 6"/>
          <p:cNvSpPr>
            <a:spLocks noGrp="1"/>
          </p:cNvSpPr>
          <p:nvPr>
            <p:ph type="sldNum" sz="quarter" idx="12"/>
          </p:nvPr>
        </p:nvSpPr>
        <p:spPr/>
        <p:txBody>
          <a:bodyPr/>
          <a:lstStyle/>
          <a:p>
            <a:fld id="{6CB5FBF4-C52E-4A98-B576-52DABF2119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048607"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1048608"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1048609"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48610" name="Дата 4"/>
          <p:cNvSpPr>
            <a:spLocks noGrp="1"/>
          </p:cNvSpPr>
          <p:nvPr>
            <p:ph type="dt" sz="half" idx="10"/>
          </p:nvPr>
        </p:nvSpPr>
        <p:spPr/>
        <p:txBody>
          <a:bodyPr/>
          <a:lstStyle/>
          <a:p>
            <a:fld id="{8BB09052-9DD6-4741-BC08-B38F2F75591F}" type="datetimeFigureOut">
              <a:rPr lang="ru-RU" smtClean="0"/>
              <a:t>24.06.2025</a:t>
            </a:fld>
            <a:endParaRPr lang="ru-RU"/>
          </a:p>
        </p:txBody>
      </p:sp>
      <p:sp>
        <p:nvSpPr>
          <p:cNvPr id="1048611" name="Нижний колонтитул 5"/>
          <p:cNvSpPr>
            <a:spLocks noGrp="1"/>
          </p:cNvSpPr>
          <p:nvPr>
            <p:ph type="ftr" sz="quarter" idx="11"/>
          </p:nvPr>
        </p:nvSpPr>
        <p:spPr/>
        <p:txBody>
          <a:bodyPr/>
          <a:lstStyle/>
          <a:p>
            <a:endParaRPr lang="ru-RU"/>
          </a:p>
        </p:txBody>
      </p:sp>
      <p:sp>
        <p:nvSpPr>
          <p:cNvPr id="1048612" name="Номер слайда 6"/>
          <p:cNvSpPr>
            <a:spLocks noGrp="1"/>
          </p:cNvSpPr>
          <p:nvPr>
            <p:ph type="sldNum" sz="quarter" idx="12"/>
          </p:nvPr>
        </p:nvSpPr>
        <p:spPr/>
        <p:txBody>
          <a:bodyPr/>
          <a:lstStyle/>
          <a:p>
            <a:fld id="{6CB5FBF4-C52E-4A98-B576-52DABF2119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1048577"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048578"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B09052-9DD6-4741-BC08-B38F2F75591F}" type="datetimeFigureOut">
              <a:rPr lang="ru-RU" smtClean="0"/>
              <a:t>24.06.2025</a:t>
            </a:fld>
            <a:endParaRPr lang="ru-RU"/>
          </a:p>
        </p:txBody>
      </p:sp>
      <p:sp>
        <p:nvSpPr>
          <p:cNvPr id="1048579"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1048580"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5FBF4-C52E-4A98-B576-52DABF2119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Заголовок 1"/>
          <p:cNvSpPr>
            <a:spLocks noGrp="1"/>
          </p:cNvSpPr>
          <p:nvPr>
            <p:ph type="ctrTitle"/>
          </p:nvPr>
        </p:nvSpPr>
        <p:spPr>
          <a:xfrm>
            <a:off x="533400" y="285728"/>
            <a:ext cx="8287072" cy="4714908"/>
          </a:xfrm>
        </p:spPr>
        <p:txBody>
          <a:bodyPr>
            <a:normAutofit/>
          </a:bodyPr>
          <a:lstStyle/>
          <a:p>
            <a:r>
              <a:rPr lang="ru-RU" sz="2000" b="1" dirty="0">
                <a:latin typeface="Times New Roman" panose="02020603050405020304" pitchFamily="18" charset="0"/>
                <a:cs typeface="Times New Roman" panose="02020603050405020304" pitchFamily="18" charset="0"/>
              </a:rPr>
              <a:t>ҚР ҒЫЛЫМ ЖӘНЕ ЖОҒАРЫ БІЛІМ МИНИСТРЛІГІ</a:t>
            </a:r>
            <a:br>
              <a:rPr lang="kk-KZ" sz="2000" b="1" dirty="0">
                <a:latin typeface="Times New Roman" panose="02020603050405020304" pitchFamily="18" charset="0"/>
                <a:cs typeface="Times New Roman" panose="02020603050405020304" pitchFamily="18" charset="0"/>
              </a:rPr>
            </a:br>
            <a:r>
              <a:rPr lang="kk-KZ" sz="2000" b="1" dirty="0">
                <a:latin typeface="Times New Roman" panose="02020603050405020304" pitchFamily="18" charset="0"/>
                <a:cs typeface="Times New Roman" panose="02020603050405020304" pitchFamily="18" charset="0"/>
              </a:rPr>
              <a:t>Қ</a:t>
            </a:r>
            <a:r>
              <a:rPr lang="ru-RU" sz="2000" b="1" dirty="0">
                <a:latin typeface="Times New Roman" panose="02020603050405020304" pitchFamily="18" charset="0"/>
                <a:cs typeface="Times New Roman" panose="02020603050405020304" pitchFamily="18" charset="0"/>
              </a:rPr>
              <a:t>АЗА</a:t>
            </a:r>
            <a:r>
              <a:rPr lang="kk-KZ" sz="2000" b="1" dirty="0">
                <a:latin typeface="Times New Roman" panose="02020603050405020304" pitchFamily="18" charset="0"/>
                <a:cs typeface="Times New Roman" panose="02020603050405020304" pitchFamily="18" charset="0"/>
              </a:rPr>
              <a:t>Қ </a:t>
            </a:r>
            <a:r>
              <a:rPr lang="ru-RU" sz="2000" b="1" dirty="0">
                <a:latin typeface="Times New Roman" panose="02020603050405020304" pitchFamily="18" charset="0"/>
                <a:cs typeface="Times New Roman" panose="02020603050405020304" pitchFamily="18" charset="0"/>
              </a:rPr>
              <a:t>СПОРТ </a:t>
            </a:r>
            <a:r>
              <a:rPr lang="kk-KZ" sz="2000" b="1" dirty="0">
                <a:latin typeface="Times New Roman" panose="02020603050405020304" pitchFamily="18" charset="0"/>
                <a:cs typeface="Times New Roman" panose="02020603050405020304" pitchFamily="18" charset="0"/>
              </a:rPr>
              <a:t>ЖӘНЕ</a:t>
            </a:r>
            <a:r>
              <a:rPr lang="ru-RU" sz="2000" b="1" dirty="0">
                <a:latin typeface="Times New Roman" panose="02020603050405020304" pitchFamily="18" charset="0"/>
                <a:cs typeface="Times New Roman" panose="02020603050405020304" pitchFamily="18" charset="0"/>
              </a:rPr>
              <a:t> ТУРИЗМ АКАДЕМИЯ</a:t>
            </a:r>
            <a:r>
              <a:rPr lang="kk-KZ" sz="2000" b="1" dirty="0">
                <a:latin typeface="Times New Roman" panose="02020603050405020304" pitchFamily="18" charset="0"/>
                <a:cs typeface="Times New Roman" panose="02020603050405020304" pitchFamily="18" charset="0"/>
              </a:rPr>
              <a:t>СЫ </a:t>
            </a:r>
            <a:br>
              <a:rPr lang="kk-KZ" sz="2000" b="1" dirty="0">
                <a:latin typeface="Times New Roman" panose="02020603050405020304" pitchFamily="18" charset="0"/>
                <a:cs typeface="Times New Roman" panose="02020603050405020304" pitchFamily="18" charset="0"/>
              </a:rPr>
            </a:br>
            <a:br>
              <a:rPr lang="kk-KZ" sz="2000" b="1" dirty="0">
                <a:latin typeface="Times New Roman" panose="02020603050405020304" pitchFamily="18" charset="0"/>
                <a:cs typeface="Times New Roman" panose="02020603050405020304" pitchFamily="18" charset="0"/>
              </a:rPr>
            </a:br>
            <a:br>
              <a:rPr lang="kk-KZ" sz="2000" b="1" dirty="0">
                <a:latin typeface="Times New Roman" panose="02020603050405020304" pitchFamily="18" charset="0"/>
                <a:cs typeface="Times New Roman" panose="02020603050405020304" pitchFamily="18" charset="0"/>
              </a:rPr>
            </a:br>
            <a:br>
              <a:rPr lang="kk-KZ" sz="2000" b="1" dirty="0">
                <a:latin typeface="Times New Roman" panose="02020603050405020304" pitchFamily="18" charset="0"/>
                <a:cs typeface="Times New Roman" panose="02020603050405020304" pitchFamily="18" charset="0"/>
              </a:rPr>
            </a:br>
            <a:br>
              <a:rPr lang="kk-KZ" sz="2000" b="1" dirty="0">
                <a:latin typeface="Times New Roman" panose="02020603050405020304" pitchFamily="18" charset="0"/>
                <a:cs typeface="Times New Roman" panose="02020603050405020304" pitchFamily="18" charset="0"/>
              </a:rPr>
            </a:br>
            <a:br>
              <a:rPr lang="kk-KZ" sz="2000" b="1" dirty="0">
                <a:latin typeface="Times New Roman" panose="02020603050405020304" pitchFamily="18" charset="0"/>
                <a:cs typeface="Times New Roman" panose="02020603050405020304" pitchFamily="18" charset="0"/>
              </a:rPr>
            </a:br>
            <a:r>
              <a:rPr lang="ru-RU" sz="2700" b="1" dirty="0">
                <a:latin typeface="Times New Roman" panose="02020603050405020304" pitchFamily="18" charset="0"/>
                <a:cs typeface="Times New Roman" panose="02020603050405020304" pitchFamily="18" charset="0"/>
              </a:rPr>
              <a:t>Т</a:t>
            </a:r>
            <a:r>
              <a:rPr lang="kk-KZ" sz="2700" b="1" dirty="0">
                <a:latin typeface="Times New Roman" panose="02020603050405020304" pitchFamily="18" charset="0"/>
                <a:cs typeface="Times New Roman" panose="02020603050405020304" pitchFamily="18" charset="0"/>
              </a:rPr>
              <a:t>АҚЫРЫБЫ</a:t>
            </a:r>
            <a:r>
              <a:rPr lang="kk-KZ" sz="3200" b="1" dirty="0">
                <a:latin typeface="Times New Roman" panose="02020603050405020304" pitchFamily="18" charset="0"/>
                <a:cs typeface="Times New Roman" panose="02020603050405020304" pitchFamily="18" charset="0"/>
              </a:rPr>
              <a:t>:</a:t>
            </a:r>
            <a:r>
              <a:rPr lang="kk-KZ" sz="3200" dirty="0">
                <a:latin typeface="Times New Roman" panose="02020603050405020304" pitchFamily="18" charset="0"/>
                <a:cs typeface="Times New Roman" panose="02020603050405020304" pitchFamily="18" charset="0"/>
              </a:rPr>
              <a:t> </a:t>
            </a:r>
            <a:r>
              <a:rPr lang="ru-RU" sz="3200" dirty="0">
                <a:solidFill>
                  <a:srgbClr val="002060"/>
                </a:solidFill>
                <a:latin typeface="Times New Roman" panose="02020603050405020304" pitchFamily="18" charset="0"/>
                <a:cs typeface="Times New Roman" panose="02020603050405020304" pitchFamily="18" charset="0"/>
              </a:rPr>
              <a:t> «Дене </a:t>
            </a:r>
            <a:r>
              <a:rPr lang="ru-RU" sz="3200" dirty="0" err="1">
                <a:solidFill>
                  <a:srgbClr val="002060"/>
                </a:solidFill>
                <a:latin typeface="Times New Roman" panose="02020603050405020304" pitchFamily="18" charset="0"/>
                <a:cs typeface="Times New Roman" panose="02020603050405020304" pitchFamily="18" charset="0"/>
              </a:rPr>
              <a:t>тәрбиесі</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пәні</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мұғалімін</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даярлауға</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қойылатын</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заманауи</a:t>
            </a:r>
            <a:r>
              <a:rPr lang="ru-RU" sz="3200" dirty="0">
                <a:solidFill>
                  <a:srgbClr val="002060"/>
                </a:solidFill>
                <a:latin typeface="Times New Roman" panose="02020603050405020304" pitchFamily="18" charset="0"/>
                <a:cs typeface="Times New Roman" panose="02020603050405020304" pitchFamily="18" charset="0"/>
              </a:rPr>
              <a:t> </a:t>
            </a:r>
            <a:r>
              <a:rPr lang="ru-RU" sz="3200" dirty="0" err="1">
                <a:solidFill>
                  <a:srgbClr val="002060"/>
                </a:solidFill>
                <a:latin typeface="Times New Roman" panose="02020603050405020304" pitchFamily="18" charset="0"/>
                <a:cs typeface="Times New Roman" panose="02020603050405020304" pitchFamily="18" charset="0"/>
              </a:rPr>
              <a:t>талаптары</a:t>
            </a:r>
            <a:r>
              <a:rPr lang="ru-RU" sz="3200" dirty="0">
                <a:solidFill>
                  <a:srgbClr val="002060"/>
                </a:solidFill>
                <a:latin typeface="Times New Roman" panose="02020603050405020304" pitchFamily="18" charset="0"/>
                <a:cs typeface="Times New Roman" panose="02020603050405020304" pitchFamily="18" charset="0"/>
              </a:rPr>
              <a:t>»</a:t>
            </a:r>
            <a:br>
              <a:rPr lang="ru-RU" sz="3100" dirty="0">
                <a:solidFill>
                  <a:schemeClr val="tx1"/>
                </a:solidFill>
              </a:rPr>
            </a:br>
            <a:endParaRPr lang="ru-RU" sz="3100" dirty="0">
              <a:solidFill>
                <a:schemeClr val="tx1"/>
              </a:solidFill>
            </a:endParaRPr>
          </a:p>
        </p:txBody>
      </p:sp>
      <p:sp>
        <p:nvSpPr>
          <p:cNvPr id="1048587" name="Подзаголовок 2"/>
          <p:cNvSpPr>
            <a:spLocks noGrp="1"/>
          </p:cNvSpPr>
          <p:nvPr>
            <p:ph type="subTitle" idx="1"/>
          </p:nvPr>
        </p:nvSpPr>
        <p:spPr>
          <a:xfrm>
            <a:off x="533400" y="4929198"/>
            <a:ext cx="8324880" cy="1571636"/>
          </a:xfrm>
        </p:spPr>
        <p:txBody>
          <a:bodyPr>
            <a:normAutofit/>
          </a:bodyPr>
          <a:lstStyle/>
          <a:p>
            <a:pPr algn="r"/>
            <a:r>
              <a:rPr lang="ru-RU" sz="2000" b="1" dirty="0">
                <a:solidFill>
                  <a:srgbClr val="002060"/>
                </a:solidFill>
                <a:latin typeface="Times New Roman" panose="02020603050405020304" pitchFamily="18" charset="0"/>
                <a:cs typeface="Times New Roman" panose="02020603050405020304" pitchFamily="18" charset="0"/>
              </a:rPr>
              <a:t>Мейрханова З.Д., </a:t>
            </a:r>
          </a:p>
          <a:p>
            <a:pPr algn="r"/>
            <a:r>
              <a:rPr lang="ru-RU" sz="2000" b="1" dirty="0">
                <a:solidFill>
                  <a:srgbClr val="002060"/>
                </a:solidFill>
                <a:latin typeface="Times New Roman" panose="02020603050405020304" pitchFamily="18" charset="0"/>
                <a:cs typeface="Times New Roman" panose="02020603050405020304" pitchFamily="18" charset="0"/>
              </a:rPr>
              <a:t>№ 116 </a:t>
            </a:r>
            <a:r>
              <a:rPr lang="ru-RU" sz="2000" b="1" dirty="0" err="1">
                <a:solidFill>
                  <a:srgbClr val="002060"/>
                </a:solidFill>
                <a:latin typeface="Times New Roman" panose="02020603050405020304" pitchFamily="18" charset="0"/>
                <a:cs typeface="Times New Roman" panose="02020603050405020304" pitchFamily="18" charset="0"/>
              </a:rPr>
              <a:t>мектеп</a:t>
            </a:r>
            <a:r>
              <a:rPr lang="ru-RU" sz="2000" b="1" dirty="0">
                <a:solidFill>
                  <a:srgbClr val="002060"/>
                </a:solidFill>
                <a:latin typeface="Times New Roman" panose="02020603050405020304" pitchFamily="18" charset="0"/>
                <a:cs typeface="Times New Roman" panose="02020603050405020304" pitchFamily="18" charset="0"/>
              </a:rPr>
              <a:t> директоры</a:t>
            </a:r>
          </a:p>
          <a:p>
            <a:pPr algn="ctr"/>
            <a:endParaRPr lang="ru-RU" sz="2000" b="1" dirty="0">
              <a:solidFill>
                <a:srgbClr val="002060"/>
              </a:solidFill>
              <a:latin typeface="Times New Roman" panose="02020603050405020304" pitchFamily="18" charset="0"/>
              <a:cs typeface="Times New Roman" panose="02020603050405020304" pitchFamily="18" charset="0"/>
            </a:endParaRPr>
          </a:p>
          <a:p>
            <a:pPr algn="ctr"/>
            <a:r>
              <a:rPr lang="ru-RU" sz="2000" b="1" dirty="0">
                <a:solidFill>
                  <a:srgbClr val="002060"/>
                </a:solidFill>
                <a:latin typeface="Times New Roman" panose="02020603050405020304" pitchFamily="18" charset="0"/>
                <a:cs typeface="Times New Roman" panose="02020603050405020304" pitchFamily="18" charset="0"/>
              </a:rPr>
              <a:t>АЛМАТЫ, 2025</a:t>
            </a:r>
          </a:p>
        </p:txBody>
      </p:sp>
      <p:pic>
        <p:nvPicPr>
          <p:cNvPr id="2097152" name="Рисунок 4" descr="D:\Мой док-К\ДОК1\Магистратура\ОТЧЕТ\New-Logo4-Логотип.png"/>
          <p:cNvPicPr>
            <a:picLocks/>
          </p:cNvPicPr>
          <p:nvPr/>
        </p:nvPicPr>
        <p:blipFill>
          <a:blip r:embed="rId3" cstate="print"/>
          <a:srcRect r="72125"/>
          <a:stretch>
            <a:fillRect/>
          </a:stretch>
        </p:blipFill>
        <p:spPr bwMode="auto">
          <a:xfrm>
            <a:off x="323528" y="764704"/>
            <a:ext cx="1086272" cy="108012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164288" y="941662"/>
            <a:ext cx="1297382" cy="300082"/>
          </a:xfrm>
          <a:prstGeom prst="rect">
            <a:avLst/>
          </a:prstGeom>
          <a:solidFill>
            <a:schemeClr val="bg1">
              <a:lumMod val="85000"/>
            </a:schemeClr>
          </a:solidFill>
        </p:spPr>
        <p:txBody>
          <a:bodyPr wrap="square" rtlCol="0">
            <a:spAutoFit/>
          </a:bodyPr>
          <a:lstStyle/>
          <a:p>
            <a:pPr algn="ctr" defTabSz="685800">
              <a:defRPr/>
            </a:pPr>
            <a:r>
              <a:rPr lang="ru-RU" sz="1350" b="1" dirty="0">
                <a:solidFill>
                  <a:schemeClr val="accent1">
                    <a:lumMod val="50000"/>
                  </a:schemeClr>
                </a:solidFill>
                <a:latin typeface="Calibri" panose="020F0502020204030204"/>
              </a:rPr>
              <a:t>ҚЫТАЙ</a:t>
            </a:r>
            <a:endParaRPr lang="en-US" sz="1350" b="1" dirty="0">
              <a:solidFill>
                <a:schemeClr val="accent1">
                  <a:lumMod val="50000"/>
                </a:schemeClr>
              </a:solidFill>
              <a:latin typeface="Calibri" panose="020F0502020204030204"/>
            </a:endParaRPr>
          </a:p>
        </p:txBody>
      </p:sp>
      <p:sp>
        <p:nvSpPr>
          <p:cNvPr id="9" name="TextBox 8">
            <a:extLst>
              <a:ext uri="{FF2B5EF4-FFF2-40B4-BE49-F238E27FC236}">
                <a16:creationId xmlns:a16="http://schemas.microsoft.com/office/drawing/2014/main" id="{5D4B287D-AE17-5C0A-E24E-7DC3007F18E4}"/>
              </a:ext>
            </a:extLst>
          </p:cNvPr>
          <p:cNvSpPr txBox="1"/>
          <p:nvPr/>
        </p:nvSpPr>
        <p:spPr>
          <a:xfrm>
            <a:off x="4121816" y="964745"/>
            <a:ext cx="2613224" cy="300082"/>
          </a:xfrm>
          <a:prstGeom prst="rect">
            <a:avLst/>
          </a:prstGeom>
          <a:solidFill>
            <a:schemeClr val="bg1">
              <a:lumMod val="85000"/>
            </a:schemeClr>
          </a:solidFill>
        </p:spPr>
        <p:txBody>
          <a:bodyPr wrap="square" rtlCol="0">
            <a:spAutoFit/>
          </a:bodyPr>
          <a:lstStyle/>
          <a:p>
            <a:pPr algn="ctr" defTabSz="685800">
              <a:defRPr/>
            </a:pPr>
            <a:r>
              <a:rPr lang="ru-RU" sz="1350" b="1" dirty="0">
                <a:solidFill>
                  <a:schemeClr val="accent1">
                    <a:lumMod val="50000"/>
                  </a:schemeClr>
                </a:solidFill>
                <a:latin typeface="Calibri" panose="020F0502020204030204"/>
              </a:rPr>
              <a:t>ЖАПОНИЯ</a:t>
            </a:r>
            <a:endParaRPr lang="en-US" sz="1350" b="1" dirty="0">
              <a:solidFill>
                <a:schemeClr val="accent1">
                  <a:lumMod val="50000"/>
                </a:schemeClr>
              </a:solidFill>
              <a:latin typeface="Calibri" panose="020F0502020204030204"/>
            </a:endParaRPr>
          </a:p>
        </p:txBody>
      </p:sp>
      <p:sp>
        <p:nvSpPr>
          <p:cNvPr id="4" name="TextBox 3">
            <a:extLst>
              <a:ext uri="{FF2B5EF4-FFF2-40B4-BE49-F238E27FC236}">
                <a16:creationId xmlns:a16="http://schemas.microsoft.com/office/drawing/2014/main" id="{17B4B806-5D6B-D81A-0FF5-CE24403269CB}"/>
              </a:ext>
            </a:extLst>
          </p:cNvPr>
          <p:cNvSpPr txBox="1"/>
          <p:nvPr/>
        </p:nvSpPr>
        <p:spPr>
          <a:xfrm>
            <a:off x="96671" y="1788827"/>
            <a:ext cx="1618469" cy="4616648"/>
          </a:xfrm>
          <a:prstGeom prst="rect">
            <a:avLst/>
          </a:prstGeom>
          <a:noFill/>
          <a:ln>
            <a:solidFill>
              <a:schemeClr val="tx1"/>
            </a:solidFill>
          </a:ln>
        </p:spPr>
        <p:txBody>
          <a:bodyPr wrap="square" rtlCol="0">
            <a:spAutoFit/>
          </a:bodyPr>
          <a:lstStyle/>
          <a:p>
            <a:pPr defTabSz="685800">
              <a:defRPr/>
            </a:pPr>
            <a:r>
              <a:rPr lang="kk-KZ" sz="1400" dirty="0">
                <a:effectLst/>
                <a:latin typeface="Times New Roman" panose="02020603050405020304" pitchFamily="18" charset="0"/>
                <a:ea typeface="Calibri" panose="020F0502020204030204" pitchFamily="34" charset="0"/>
                <a:cs typeface="Times New Roman" panose="02020603050405020304" pitchFamily="18" charset="0"/>
              </a:rPr>
              <a:t>- Спорттық-педагогикалық, биомедициналық және психологиялық-педагогикалық пәндер бойынша терең біліммен қамтамасыз етеді. - Ақпараттық технологиялар және интерактивті оқыту құралдары қолданылады. </a:t>
            </a:r>
          </a:p>
          <a:p>
            <a:pPr defTabSz="685800">
              <a:defRPr/>
            </a:pPr>
            <a:r>
              <a:rPr lang="kk-KZ" sz="1400" dirty="0">
                <a:effectLst/>
                <a:latin typeface="Times New Roman" panose="02020603050405020304" pitchFamily="18" charset="0"/>
                <a:ea typeface="Calibri" panose="020F0502020204030204" pitchFamily="34" charset="0"/>
                <a:cs typeface="Times New Roman" panose="02020603050405020304" pitchFamily="18" charset="0"/>
              </a:rPr>
              <a:t>- Инклюзивті білім беруге ерекше назар аударылуда</a:t>
            </a:r>
          </a:p>
          <a:p>
            <a:pPr defTabSz="685800">
              <a:defRPr/>
            </a:pPr>
            <a:r>
              <a:rPr lang="kk-KZ" sz="1400" dirty="0">
                <a:latin typeface="Times New Roman" panose="02020603050405020304" pitchFamily="18" charset="0"/>
                <a:ea typeface="Calibri" panose="020F0502020204030204" pitchFamily="34" charset="0"/>
                <a:cs typeface="Times New Roman" panose="02020603050405020304" pitchFamily="18" charset="0"/>
              </a:rPr>
              <a:t>- </a:t>
            </a:r>
            <a:r>
              <a:rPr lang="kk-KZ" sz="1400" dirty="0">
                <a:effectLst/>
                <a:latin typeface="Times New Roman" panose="02020603050405020304" pitchFamily="18" charset="0"/>
                <a:ea typeface="Calibri" panose="020F0502020204030204" pitchFamily="34" charset="0"/>
                <a:cs typeface="Times New Roman" panose="02020603050405020304" pitchFamily="18" charset="0"/>
              </a:rPr>
              <a:t>Мектептерде міндетті тәжірибеден өту</a:t>
            </a:r>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6" name="Rectangle 9">
            <a:extLst>
              <a:ext uri="{FF2B5EF4-FFF2-40B4-BE49-F238E27FC236}">
                <a16:creationId xmlns:a16="http://schemas.microsoft.com/office/drawing/2014/main" id="{289CD0D6-C3DD-F8B1-2323-F06DB5F7ECC6}"/>
              </a:ext>
            </a:extLst>
          </p:cNvPr>
          <p:cNvSpPr/>
          <p:nvPr/>
        </p:nvSpPr>
        <p:spPr>
          <a:xfrm>
            <a:off x="1855251" y="1328425"/>
            <a:ext cx="2194827" cy="46566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defTabSz="685800" fontAlgn="base">
              <a:defRPr/>
            </a:pPr>
            <a:endParaRPr lang="en-US" sz="825" dirty="0">
              <a:solidFill>
                <a:prstClr val="black"/>
              </a:solidFill>
              <a:latin typeface="Arial Narrow" panose="020B0606020202030204" pitchFamily="34" charset="0"/>
            </a:endParaRPr>
          </a:p>
        </p:txBody>
      </p:sp>
      <p:sp>
        <p:nvSpPr>
          <p:cNvPr id="7" name="TextBox 6">
            <a:extLst>
              <a:ext uri="{FF2B5EF4-FFF2-40B4-BE49-F238E27FC236}">
                <a16:creationId xmlns:a16="http://schemas.microsoft.com/office/drawing/2014/main" id="{F869919E-ECCB-272D-BB80-5310D7F9BBE5}"/>
              </a:ext>
            </a:extLst>
          </p:cNvPr>
          <p:cNvSpPr txBox="1"/>
          <p:nvPr/>
        </p:nvSpPr>
        <p:spPr>
          <a:xfrm>
            <a:off x="1715140" y="964745"/>
            <a:ext cx="2321105" cy="300082"/>
          </a:xfrm>
          <a:prstGeom prst="rect">
            <a:avLst/>
          </a:prstGeom>
          <a:solidFill>
            <a:schemeClr val="bg1">
              <a:lumMod val="85000"/>
            </a:schemeClr>
          </a:solidFill>
        </p:spPr>
        <p:txBody>
          <a:bodyPr wrap="square" rtlCol="0">
            <a:spAutoFit/>
          </a:bodyPr>
          <a:lstStyle/>
          <a:p>
            <a:pPr algn="ctr" defTabSz="685800">
              <a:defRPr/>
            </a:pPr>
            <a:r>
              <a:rPr lang="kk-KZ" sz="1350" b="1" dirty="0">
                <a:solidFill>
                  <a:schemeClr val="accent1">
                    <a:lumMod val="50000"/>
                  </a:schemeClr>
                </a:solidFill>
                <a:latin typeface="Calibri" panose="020F0502020204030204"/>
              </a:rPr>
              <a:t>А</a:t>
            </a:r>
            <a:r>
              <a:rPr lang="ru-RU" sz="1350" b="1" dirty="0">
                <a:solidFill>
                  <a:schemeClr val="accent1">
                    <a:lumMod val="50000"/>
                  </a:schemeClr>
                </a:solidFill>
                <a:latin typeface="Calibri" panose="020F0502020204030204"/>
              </a:rPr>
              <a:t>МЕРИКА</a:t>
            </a:r>
            <a:endParaRPr lang="en-US" sz="1350" b="1" dirty="0">
              <a:solidFill>
                <a:schemeClr val="accent1">
                  <a:lumMod val="50000"/>
                </a:schemeClr>
              </a:solidFill>
              <a:latin typeface="Calibri" panose="020F0502020204030204"/>
            </a:endParaRPr>
          </a:p>
        </p:txBody>
      </p:sp>
      <p:sp>
        <p:nvSpPr>
          <p:cNvPr id="14" name="Rectangle 9">
            <a:extLst>
              <a:ext uri="{FF2B5EF4-FFF2-40B4-BE49-F238E27FC236}">
                <a16:creationId xmlns:a16="http://schemas.microsoft.com/office/drawing/2014/main" id="{5CE31FD7-DEBB-4A7A-2A05-06984DE84E8C}"/>
              </a:ext>
            </a:extLst>
          </p:cNvPr>
          <p:cNvSpPr/>
          <p:nvPr/>
        </p:nvSpPr>
        <p:spPr>
          <a:xfrm>
            <a:off x="4317104" y="1323324"/>
            <a:ext cx="2431444" cy="456993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defTabSz="685800" fontAlgn="base">
              <a:defRPr/>
            </a:pPr>
            <a:endParaRPr lang="ru-RU" sz="900" dirty="0">
              <a:solidFill>
                <a:prstClr val="black"/>
              </a:solidFill>
              <a:latin typeface="Arial Narrow" panose="020B0606020202030204" pitchFamily="34" charset="0"/>
            </a:endParaRPr>
          </a:p>
        </p:txBody>
      </p:sp>
      <p:sp>
        <p:nvSpPr>
          <p:cNvPr id="18" name="Rectangle 9">
            <a:extLst>
              <a:ext uri="{FF2B5EF4-FFF2-40B4-BE49-F238E27FC236}">
                <a16:creationId xmlns:a16="http://schemas.microsoft.com/office/drawing/2014/main" id="{AEB0F56C-1E2D-EC63-57A8-186AB4E8E212}"/>
              </a:ext>
            </a:extLst>
          </p:cNvPr>
          <p:cNvSpPr/>
          <p:nvPr/>
        </p:nvSpPr>
        <p:spPr>
          <a:xfrm>
            <a:off x="7015574" y="1328424"/>
            <a:ext cx="1904624" cy="456993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defTabSz="685800" fontAlgn="base">
              <a:defRPr/>
            </a:pPr>
            <a:endParaRPr lang="ru-RU" sz="1400" dirty="0">
              <a:solidFill>
                <a:prstClr val="black"/>
              </a:solidFill>
              <a:latin typeface="Times New Roman" panose="02020603050405020304" pitchFamily="18" charset="0"/>
              <a:cs typeface="Times New Roman" panose="02020603050405020304" pitchFamily="18" charset="0"/>
            </a:endParaRPr>
          </a:p>
          <a:p>
            <a:pPr algn="just" defTabSz="685800" fontAlgn="base">
              <a:defRPr/>
            </a:pPr>
            <a:endParaRPr lang="ru-RU" sz="1400" dirty="0">
              <a:solidFill>
                <a:prstClr val="black"/>
              </a:solidFill>
              <a:latin typeface="Times New Roman" panose="02020603050405020304" pitchFamily="18" charset="0"/>
              <a:cs typeface="Times New Roman" panose="02020603050405020304" pitchFamily="18" charset="0"/>
            </a:endParaRPr>
          </a:p>
          <a:p>
            <a:pPr algn="just" defTabSz="685800" fontAlgn="base">
              <a:defRPr/>
            </a:pP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Теориялық</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білім</a:t>
            </a:r>
            <a:r>
              <a:rPr lang="ru-RU" sz="1400" dirty="0">
                <a:solidFill>
                  <a:prstClr val="black"/>
                </a:solidFill>
                <a:latin typeface="Times New Roman" panose="02020603050405020304" pitchFamily="18" charset="0"/>
                <a:cs typeface="Times New Roman" panose="02020603050405020304" pitchFamily="18" charset="0"/>
              </a:rPr>
              <a:t> мен </a:t>
            </a:r>
            <a:r>
              <a:rPr lang="ru-RU" sz="1400" dirty="0" err="1">
                <a:solidFill>
                  <a:prstClr val="black"/>
                </a:solidFill>
                <a:latin typeface="Times New Roman" panose="02020603050405020304" pitchFamily="18" charset="0"/>
                <a:cs typeface="Times New Roman" panose="02020603050405020304" pitchFamily="18" charset="0"/>
              </a:rPr>
              <a:t>практикалық</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дағдылардың</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теңдігі</a:t>
            </a:r>
            <a:r>
              <a:rPr lang="ru-RU" sz="1400" dirty="0">
                <a:solidFill>
                  <a:prstClr val="black"/>
                </a:solidFill>
                <a:latin typeface="Times New Roman" panose="02020603050405020304" pitchFamily="18" charset="0"/>
                <a:cs typeface="Times New Roman" panose="02020603050405020304" pitchFamily="18" charset="0"/>
              </a:rPr>
              <a:t>.</a:t>
            </a:r>
          </a:p>
          <a:p>
            <a:pPr algn="just" defTabSz="685800" fontAlgn="base">
              <a:defRPr/>
            </a:pPr>
            <a:endParaRPr lang="ru-RU" sz="1400" dirty="0">
              <a:solidFill>
                <a:prstClr val="black"/>
              </a:solidFill>
              <a:latin typeface="Times New Roman" panose="02020603050405020304" pitchFamily="18" charset="0"/>
              <a:cs typeface="Times New Roman" panose="02020603050405020304" pitchFamily="18" charset="0"/>
            </a:endParaRPr>
          </a:p>
          <a:p>
            <a:pPr algn="just" defTabSz="685800" fontAlgn="base">
              <a:defRPr/>
            </a:pP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Дәстүрлі</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қытайлық</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жауынгерлік</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өнер</a:t>
            </a:r>
            <a:r>
              <a:rPr lang="ru-RU" sz="1400" dirty="0">
                <a:solidFill>
                  <a:prstClr val="black"/>
                </a:solidFill>
                <a:latin typeface="Times New Roman" panose="02020603050405020304" pitchFamily="18" charset="0"/>
                <a:cs typeface="Times New Roman" panose="02020603050405020304" pitchFamily="18" charset="0"/>
              </a:rPr>
              <a:t> (ушу), гимнастика, </a:t>
            </a:r>
            <a:r>
              <a:rPr lang="ru-RU" sz="1400" dirty="0" err="1">
                <a:solidFill>
                  <a:prstClr val="black"/>
                </a:solidFill>
                <a:latin typeface="Times New Roman" panose="02020603050405020304" pitchFamily="18" charset="0"/>
                <a:cs typeface="Times New Roman" panose="02020603050405020304" pitchFamily="18" charset="0"/>
              </a:rPr>
              <a:t>халық</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ойындары</a:t>
            </a:r>
            <a:r>
              <a:rPr lang="ru-RU" sz="1400" dirty="0">
                <a:solidFill>
                  <a:prstClr val="black"/>
                </a:solidFill>
                <a:latin typeface="Times New Roman" panose="02020603050405020304" pitchFamily="18" charset="0"/>
                <a:cs typeface="Times New Roman" panose="02020603050405020304" pitchFamily="18" charset="0"/>
              </a:rPr>
              <a:t>.</a:t>
            </a:r>
          </a:p>
          <a:p>
            <a:pPr algn="just" defTabSz="685800" fontAlgn="base">
              <a:defRPr/>
            </a:pPr>
            <a:endParaRPr lang="ru-RU" sz="1400" dirty="0">
              <a:solidFill>
                <a:prstClr val="black"/>
              </a:solidFill>
              <a:latin typeface="Times New Roman" panose="02020603050405020304" pitchFamily="18" charset="0"/>
              <a:cs typeface="Times New Roman" panose="02020603050405020304" pitchFamily="18" charset="0"/>
            </a:endParaRPr>
          </a:p>
          <a:p>
            <a:pPr algn="just" defTabSz="685800" fontAlgn="base">
              <a:defRPr/>
            </a:pP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Денсаулықты</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сақтау</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аурулардың</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алдын</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алу</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салауатты</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өмір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салтын</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насихаттау</a:t>
            </a:r>
            <a:r>
              <a:rPr lang="ru-RU" sz="1400" dirty="0">
                <a:solidFill>
                  <a:prstClr val="black"/>
                </a:solidFill>
                <a:latin typeface="Times New Roman" panose="02020603050405020304" pitchFamily="18" charset="0"/>
                <a:cs typeface="Times New Roman" panose="02020603050405020304" pitchFamily="18" charset="0"/>
              </a:rPr>
              <a:t>.</a:t>
            </a:r>
          </a:p>
          <a:p>
            <a:pPr algn="just" defTabSz="685800" fontAlgn="base">
              <a:defRPr/>
            </a:pPr>
            <a:endParaRPr lang="en-US" sz="1400" dirty="0">
              <a:solidFill>
                <a:prstClr val="black"/>
              </a:solidFill>
              <a:latin typeface="Times New Roman" panose="02020603050405020304" pitchFamily="18" charset="0"/>
              <a:cs typeface="Times New Roman" panose="02020603050405020304" pitchFamily="18" charset="0"/>
            </a:endParaRPr>
          </a:p>
        </p:txBody>
      </p:sp>
      <p:pic>
        <p:nvPicPr>
          <p:cNvPr id="22" name="Рисунок 21">
            <a:extLst>
              <a:ext uri="{FF2B5EF4-FFF2-40B4-BE49-F238E27FC236}">
                <a16:creationId xmlns:a16="http://schemas.microsoft.com/office/drawing/2014/main" id="{9F8148FB-4EE3-BE91-E443-777017FE2DC5}"/>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7075" t="19986" r="16156" b="11769"/>
          <a:stretch/>
        </p:blipFill>
        <p:spPr>
          <a:xfrm>
            <a:off x="121884" y="887497"/>
            <a:ext cx="1466341" cy="740085"/>
          </a:xfrm>
          <a:prstGeom prst="rect">
            <a:avLst/>
          </a:prstGeom>
        </p:spPr>
      </p:pic>
      <p:sp>
        <p:nvSpPr>
          <p:cNvPr id="15" name="Text Placeholder 1">
            <a:extLst>
              <a:ext uri="{FF2B5EF4-FFF2-40B4-BE49-F238E27FC236}">
                <a16:creationId xmlns:a16="http://schemas.microsoft.com/office/drawing/2014/main" id="{45D44F67-9F40-4054-86FA-EF9128D02498}"/>
              </a:ext>
            </a:extLst>
          </p:cNvPr>
          <p:cNvSpPr txBox="1">
            <a:spLocks/>
          </p:cNvSpPr>
          <p:nvPr/>
        </p:nvSpPr>
        <p:spPr>
          <a:xfrm>
            <a:off x="415624" y="153977"/>
            <a:ext cx="8679898" cy="543185"/>
          </a:xfrm>
          <a:prstGeom prst="rect">
            <a:avLst/>
          </a:prstGeom>
        </p:spPr>
        <p:txBody>
          <a:bodyPr vert="horz" lIns="91440" tIns="45720" rIns="91440" bIns="45720" rtlCol="0" anchor="ctr"/>
          <a:lstStyle>
            <a:defPPr>
              <a:defRPr lang="ru-RU"/>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1" algn="ctr" defTabSz="685800">
              <a:lnSpc>
                <a:spcPct val="90000"/>
              </a:lnSpc>
              <a:spcBef>
                <a:spcPts val="750"/>
              </a:spcBef>
              <a:defRPr/>
            </a:pPr>
            <a:r>
              <a:rPr lang="ru-RU" sz="2100" b="1" dirty="0">
                <a:solidFill>
                  <a:srgbClr val="002060"/>
                </a:solidFill>
                <a:latin typeface="Times New Roman" panose="02020603050405020304" pitchFamily="18" charset="0"/>
                <a:cs typeface="Times New Roman" panose="02020603050405020304" pitchFamily="18" charset="0"/>
              </a:rPr>
              <a:t>ӘЛЕМДІК ТӘЖІРИБЕ</a:t>
            </a:r>
            <a:endParaRPr lang="en-US" sz="2100" b="1" dirty="0">
              <a:solidFill>
                <a:srgbClr val="002060"/>
              </a:solidFill>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E897C134-FAB7-40A0-B84F-43F90521E13A}"/>
              </a:ext>
            </a:extLst>
          </p:cNvPr>
          <p:cNvSpPr txBox="1"/>
          <p:nvPr/>
        </p:nvSpPr>
        <p:spPr>
          <a:xfrm>
            <a:off x="1855251" y="1241744"/>
            <a:ext cx="2129816" cy="3970318"/>
          </a:xfrm>
          <a:prstGeom prst="rect">
            <a:avLst/>
          </a:prstGeom>
          <a:noFill/>
        </p:spPr>
        <p:txBody>
          <a:bodyPr wrap="square">
            <a:spAutoFit/>
          </a:bodyPr>
          <a:lstStyle/>
          <a:p>
            <a:pPr defTabSz="685800" fontAlgn="base">
              <a:defRPr/>
            </a:pPr>
            <a:endParaRPr lang="ru-RU" sz="1400" dirty="0">
              <a:solidFill>
                <a:prstClr val="black"/>
              </a:solidFill>
              <a:latin typeface="Times New Roman" panose="02020603050405020304" pitchFamily="18" charset="0"/>
              <a:cs typeface="Times New Roman" panose="02020603050405020304" pitchFamily="18" charset="0"/>
            </a:endParaRPr>
          </a:p>
          <a:p>
            <a:pPr defTabSz="685800" fontAlgn="base">
              <a:defRPr/>
            </a:pP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Жоғары</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академиялық</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талаптарға</a:t>
            </a:r>
            <a:r>
              <a:rPr lang="ru-RU" sz="1400" dirty="0">
                <a:solidFill>
                  <a:prstClr val="black"/>
                </a:solidFill>
                <a:latin typeface="Times New Roman" panose="02020603050405020304" pitchFamily="18" charset="0"/>
                <a:cs typeface="Times New Roman" panose="02020603050405020304" pitchFamily="18" charset="0"/>
              </a:rPr>
              <a:t> сай </a:t>
            </a:r>
            <a:r>
              <a:rPr lang="ru-RU" sz="1400" dirty="0" err="1">
                <a:solidFill>
                  <a:prstClr val="black"/>
                </a:solidFill>
                <a:latin typeface="Times New Roman" panose="02020603050405020304" pitchFamily="18" charset="0"/>
                <a:cs typeface="Times New Roman" panose="02020603050405020304" pitchFamily="18" charset="0"/>
              </a:rPr>
              <a:t>бағдарламалар</a:t>
            </a:r>
            <a:r>
              <a:rPr lang="ru-RU" sz="1400" dirty="0">
                <a:solidFill>
                  <a:prstClr val="black"/>
                </a:solidFill>
                <a:latin typeface="Times New Roman" panose="02020603050405020304" pitchFamily="18" charset="0"/>
                <a:cs typeface="Times New Roman" panose="02020603050405020304" pitchFamily="18" charset="0"/>
              </a:rPr>
              <a:t>.</a:t>
            </a:r>
          </a:p>
          <a:p>
            <a:pPr defTabSz="685800" fontAlgn="base">
              <a:defRPr/>
            </a:pPr>
            <a:endParaRPr lang="ru-RU" sz="1400" dirty="0">
              <a:solidFill>
                <a:prstClr val="black"/>
              </a:solidFill>
              <a:latin typeface="Times New Roman" panose="02020603050405020304" pitchFamily="18" charset="0"/>
              <a:cs typeface="Times New Roman" panose="02020603050405020304" pitchFamily="18" charset="0"/>
            </a:endParaRPr>
          </a:p>
          <a:p>
            <a:pPr defTabSz="685800" fontAlgn="base">
              <a:defRPr/>
            </a:pPr>
            <a:r>
              <a:rPr lang="ru-RU" sz="1400" dirty="0">
                <a:solidFill>
                  <a:prstClr val="black"/>
                </a:solidFill>
                <a:latin typeface="Times New Roman" panose="02020603050405020304" pitchFamily="18" charset="0"/>
                <a:cs typeface="Times New Roman" panose="02020603050405020304" pitchFamily="18" charset="0"/>
              </a:rPr>
              <a:t>- Физиология, биомеханика, </a:t>
            </a:r>
            <a:r>
              <a:rPr lang="ru-RU" sz="1400" dirty="0" err="1">
                <a:solidFill>
                  <a:prstClr val="black"/>
                </a:solidFill>
                <a:latin typeface="Times New Roman" panose="02020603050405020304" pitchFamily="18" charset="0"/>
                <a:cs typeface="Times New Roman" panose="02020603050405020304" pitchFamily="18" charset="0"/>
              </a:rPr>
              <a:t>спорттық</a:t>
            </a:r>
            <a:r>
              <a:rPr lang="ru-RU" sz="1400" dirty="0">
                <a:solidFill>
                  <a:prstClr val="black"/>
                </a:solidFill>
                <a:latin typeface="Times New Roman" panose="02020603050405020304" pitchFamily="18" charset="0"/>
                <a:cs typeface="Times New Roman" panose="02020603050405020304" pitchFamily="18" charset="0"/>
              </a:rPr>
              <a:t> психология, педагогика.</a:t>
            </a:r>
          </a:p>
          <a:p>
            <a:pPr defTabSz="685800" fontAlgn="base">
              <a:defRPr/>
            </a:pPr>
            <a:endParaRPr lang="ru-RU" sz="1400" dirty="0">
              <a:solidFill>
                <a:prstClr val="black"/>
              </a:solidFill>
              <a:latin typeface="Times New Roman" panose="02020603050405020304" pitchFamily="18" charset="0"/>
              <a:cs typeface="Times New Roman" panose="02020603050405020304" pitchFamily="18" charset="0"/>
            </a:endParaRPr>
          </a:p>
          <a:p>
            <a:pPr marL="285750" indent="-285750" defTabSz="685800" fontAlgn="base">
              <a:buFontTx/>
              <a:buChar char="-"/>
              <a:defRPr/>
            </a:pPr>
            <a:r>
              <a:rPr lang="ru-RU" sz="1400" dirty="0" err="1">
                <a:solidFill>
                  <a:prstClr val="black"/>
                </a:solidFill>
                <a:latin typeface="Times New Roman" panose="02020603050405020304" pitchFamily="18" charset="0"/>
                <a:cs typeface="Times New Roman" panose="02020603050405020304" pitchFamily="18" charset="0"/>
              </a:rPr>
              <a:t>Инклюзивті</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білім</a:t>
            </a:r>
            <a:r>
              <a:rPr lang="ru-RU" sz="1400" dirty="0">
                <a:solidFill>
                  <a:prstClr val="black"/>
                </a:solidFill>
                <a:latin typeface="Times New Roman" panose="02020603050405020304" pitchFamily="18" charset="0"/>
                <a:cs typeface="Times New Roman" panose="02020603050405020304" pitchFamily="18" charset="0"/>
              </a:rPr>
              <a:t> беру</a:t>
            </a:r>
          </a:p>
          <a:p>
            <a:pPr defTabSz="685800" fontAlgn="base">
              <a:defRPr/>
            </a:pP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Мектептерде</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міндетті</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тәжірибеден</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өту</a:t>
            </a:r>
            <a:endParaRPr lang="ru-RU" sz="1400" dirty="0">
              <a:solidFill>
                <a:prstClr val="black"/>
              </a:solidFill>
              <a:latin typeface="Times New Roman" panose="02020603050405020304" pitchFamily="18" charset="0"/>
              <a:cs typeface="Times New Roman" panose="02020603050405020304" pitchFamily="18" charset="0"/>
            </a:endParaRPr>
          </a:p>
          <a:p>
            <a:pPr defTabSz="685800" fontAlgn="base">
              <a:defRPr/>
            </a:pPr>
            <a:endParaRPr lang="ru-RU" sz="1400" dirty="0">
              <a:solidFill>
                <a:prstClr val="black"/>
              </a:solidFill>
              <a:latin typeface="Times New Roman" panose="02020603050405020304" pitchFamily="18" charset="0"/>
              <a:cs typeface="Times New Roman" panose="02020603050405020304" pitchFamily="18" charset="0"/>
            </a:endParaRPr>
          </a:p>
          <a:p>
            <a:pPr defTabSz="685800" fontAlgn="base">
              <a:defRPr/>
            </a:pP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оқушылардың</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спортқа</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белсенді</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қатысуы</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әр</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оқушы</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кемінде</a:t>
            </a:r>
            <a:r>
              <a:rPr lang="ru-RU" sz="1400" dirty="0">
                <a:solidFill>
                  <a:prstClr val="black"/>
                </a:solidFill>
                <a:latin typeface="Times New Roman" panose="02020603050405020304" pitchFamily="18" charset="0"/>
                <a:cs typeface="Times New Roman" panose="02020603050405020304" pitchFamily="18" charset="0"/>
              </a:rPr>
              <a:t> 3 </a:t>
            </a:r>
            <a:r>
              <a:rPr lang="ru-RU" sz="1400" dirty="0" err="1">
                <a:solidFill>
                  <a:prstClr val="black"/>
                </a:solidFill>
                <a:latin typeface="Times New Roman" panose="02020603050405020304" pitchFamily="18" charset="0"/>
                <a:cs typeface="Times New Roman" panose="02020603050405020304" pitchFamily="18" charset="0"/>
              </a:rPr>
              <a:t>құрамада</a:t>
            </a:r>
            <a:r>
              <a:rPr lang="ru-RU" sz="1400" dirty="0">
                <a:solidFill>
                  <a:prstClr val="black"/>
                </a:solidFill>
                <a:latin typeface="Times New Roman" panose="02020603050405020304" pitchFamily="18" charset="0"/>
                <a:cs typeface="Times New Roman" panose="02020603050405020304" pitchFamily="18" charset="0"/>
              </a:rPr>
              <a:t>).</a:t>
            </a:r>
          </a:p>
        </p:txBody>
      </p:sp>
      <p:sp>
        <p:nvSpPr>
          <p:cNvPr id="23" name="TextBox 22">
            <a:extLst>
              <a:ext uri="{FF2B5EF4-FFF2-40B4-BE49-F238E27FC236}">
                <a16:creationId xmlns:a16="http://schemas.microsoft.com/office/drawing/2014/main" id="{88AB9932-2144-472F-B707-25E6C04C1293}"/>
              </a:ext>
            </a:extLst>
          </p:cNvPr>
          <p:cNvSpPr txBox="1"/>
          <p:nvPr/>
        </p:nvSpPr>
        <p:spPr>
          <a:xfrm>
            <a:off x="4499992" y="1659285"/>
            <a:ext cx="2188140" cy="3108543"/>
          </a:xfrm>
          <a:prstGeom prst="rect">
            <a:avLst/>
          </a:prstGeom>
          <a:noFill/>
        </p:spPr>
        <p:txBody>
          <a:bodyPr wrap="square">
            <a:spAutoFit/>
          </a:bodyPr>
          <a:lstStyle/>
          <a:p>
            <a:pPr algn="just" defTabSz="685800" fontAlgn="base">
              <a:defRPr/>
            </a:pPr>
            <a:r>
              <a:rPr lang="ru-RU" sz="1400" dirty="0">
                <a:solidFill>
                  <a:prstClr val="black"/>
                </a:solidFill>
                <a:latin typeface="Times New Roman" panose="02020603050405020304" pitchFamily="18" charset="0"/>
                <a:cs typeface="Times New Roman" panose="02020603050405020304" pitchFamily="18" charset="0"/>
              </a:rPr>
              <a:t>- Дене </a:t>
            </a:r>
            <a:r>
              <a:rPr lang="ru-RU" sz="1400" dirty="0" err="1">
                <a:solidFill>
                  <a:prstClr val="black"/>
                </a:solidFill>
                <a:latin typeface="Times New Roman" panose="02020603050405020304" pitchFamily="18" charset="0"/>
                <a:cs typeface="Times New Roman" panose="02020603050405020304" pitchFamily="18" charset="0"/>
              </a:rPr>
              <a:t>тәрбиесіне</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ерекше</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мән</a:t>
            </a:r>
            <a:r>
              <a:rPr lang="ru-RU" sz="1400" dirty="0">
                <a:solidFill>
                  <a:prstClr val="black"/>
                </a:solidFill>
                <a:latin typeface="Times New Roman" panose="02020603050405020304" pitchFamily="18" charset="0"/>
                <a:cs typeface="Times New Roman" panose="02020603050405020304" pitchFamily="18" charset="0"/>
              </a:rPr>
              <a:t>.</a:t>
            </a:r>
          </a:p>
          <a:p>
            <a:pPr algn="just" defTabSz="685800" fontAlgn="base">
              <a:defRPr/>
            </a:pPr>
            <a:endParaRPr lang="ru-RU" sz="1400" dirty="0">
              <a:solidFill>
                <a:prstClr val="black"/>
              </a:solidFill>
              <a:latin typeface="Times New Roman" panose="02020603050405020304" pitchFamily="18" charset="0"/>
              <a:cs typeface="Times New Roman" panose="02020603050405020304" pitchFamily="18" charset="0"/>
            </a:endParaRPr>
          </a:p>
          <a:p>
            <a:pPr algn="just" defTabSz="685800" fontAlgn="base">
              <a:defRPr/>
            </a:pP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Дәстүрлі</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жапондық</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жаттығулар</a:t>
            </a:r>
            <a:r>
              <a:rPr lang="ru-RU" sz="1400" dirty="0">
                <a:solidFill>
                  <a:prstClr val="black"/>
                </a:solidFill>
                <a:latin typeface="Times New Roman" panose="02020603050405020304" pitchFamily="18" charset="0"/>
                <a:cs typeface="Times New Roman" panose="02020603050405020304" pitchFamily="18" charset="0"/>
              </a:rPr>
              <a:t> мен </a:t>
            </a:r>
            <a:r>
              <a:rPr lang="ru-RU" sz="1400" dirty="0" err="1">
                <a:solidFill>
                  <a:prstClr val="black"/>
                </a:solidFill>
                <a:latin typeface="Times New Roman" panose="02020603050405020304" pitchFamily="18" charset="0"/>
                <a:cs typeface="Times New Roman" panose="02020603050405020304" pitchFamily="18" charset="0"/>
              </a:rPr>
              <a:t>ойындар</a:t>
            </a:r>
            <a:r>
              <a:rPr lang="ru-RU" sz="1400" dirty="0">
                <a:solidFill>
                  <a:prstClr val="black"/>
                </a:solidFill>
                <a:latin typeface="Times New Roman" panose="02020603050405020304" pitchFamily="18" charset="0"/>
                <a:cs typeface="Times New Roman" panose="02020603050405020304" pitchFamily="18" charset="0"/>
              </a:rPr>
              <a:t>.</a:t>
            </a:r>
          </a:p>
          <a:p>
            <a:pPr defTabSz="685800" fontAlgn="base">
              <a:defRPr/>
            </a:pPr>
            <a:endParaRPr lang="ru-RU" sz="1400" dirty="0">
              <a:solidFill>
                <a:prstClr val="black"/>
              </a:solidFill>
              <a:latin typeface="Times New Roman" panose="02020603050405020304" pitchFamily="18" charset="0"/>
              <a:cs typeface="Times New Roman" panose="02020603050405020304" pitchFamily="18" charset="0"/>
            </a:endParaRPr>
          </a:p>
          <a:p>
            <a:pPr algn="just" defTabSz="685800" fontAlgn="base">
              <a:defRPr/>
            </a:pP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Шығыс</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философиясы</a:t>
            </a:r>
            <a:r>
              <a:rPr lang="ru-RU" sz="1400" dirty="0">
                <a:solidFill>
                  <a:prstClr val="black"/>
                </a:solidFill>
                <a:latin typeface="Times New Roman" panose="02020603050405020304" pitchFamily="18" charset="0"/>
                <a:cs typeface="Times New Roman" panose="02020603050405020304" pitchFamily="18" charset="0"/>
              </a:rPr>
              <a:t>, медитация, </a:t>
            </a:r>
            <a:r>
              <a:rPr lang="ru-RU" sz="1400" dirty="0" err="1">
                <a:solidFill>
                  <a:prstClr val="black"/>
                </a:solidFill>
                <a:latin typeface="Times New Roman" panose="02020603050405020304" pitchFamily="18" charset="0"/>
                <a:cs typeface="Times New Roman" panose="02020603050405020304" pitchFamily="18" charset="0"/>
              </a:rPr>
              <a:t>өзін-өзі</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бақылау</a:t>
            </a:r>
            <a:r>
              <a:rPr lang="ru-RU" sz="1400" dirty="0">
                <a:solidFill>
                  <a:prstClr val="black"/>
                </a:solidFill>
                <a:latin typeface="Times New Roman" panose="02020603050405020304" pitchFamily="18" charset="0"/>
                <a:cs typeface="Times New Roman" panose="02020603050405020304" pitchFamily="18" charset="0"/>
              </a:rPr>
              <a:t>.</a:t>
            </a:r>
          </a:p>
          <a:p>
            <a:pPr algn="just" defTabSz="685800" fontAlgn="base">
              <a:defRPr/>
            </a:pPr>
            <a:endParaRPr lang="ru-RU" sz="1400" dirty="0">
              <a:solidFill>
                <a:prstClr val="black"/>
              </a:solidFill>
              <a:latin typeface="Times New Roman" panose="02020603050405020304" pitchFamily="18" charset="0"/>
              <a:cs typeface="Times New Roman" panose="02020603050405020304" pitchFamily="18" charset="0"/>
            </a:endParaRPr>
          </a:p>
          <a:p>
            <a:pPr algn="just" defTabSz="685800" fontAlgn="base">
              <a:defRPr/>
            </a:pP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Мұғалімнің</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үлгі</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болуы</a:t>
            </a:r>
            <a:r>
              <a:rPr lang="ru-RU" sz="1400" dirty="0">
                <a:solidFill>
                  <a:prstClr val="black"/>
                </a:solidFill>
                <a:latin typeface="Times New Roman" panose="02020603050405020304" pitchFamily="18" charset="0"/>
                <a:cs typeface="Times New Roman" panose="02020603050405020304" pitchFamily="18" charset="0"/>
              </a:rPr>
              <a:t>, мотивация </a:t>
            </a:r>
            <a:r>
              <a:rPr lang="ru-RU" sz="1400" dirty="0" err="1">
                <a:solidFill>
                  <a:prstClr val="black"/>
                </a:solidFill>
                <a:latin typeface="Times New Roman" panose="02020603050405020304" pitchFamily="18" charset="0"/>
                <a:cs typeface="Times New Roman" panose="02020603050405020304" pitchFamily="18" charset="0"/>
              </a:rPr>
              <a:t>беруі</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командалық</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рухты</a:t>
            </a:r>
            <a:r>
              <a:rPr lang="ru-RU" sz="1400" dirty="0">
                <a:solidFill>
                  <a:prstClr val="black"/>
                </a:solidFill>
                <a:latin typeface="Times New Roman" panose="02020603050405020304" pitchFamily="18" charset="0"/>
                <a:cs typeface="Times New Roman" panose="02020603050405020304" pitchFamily="18" charset="0"/>
              </a:rPr>
              <a:t> </a:t>
            </a:r>
            <a:r>
              <a:rPr lang="ru-RU" sz="1400" dirty="0" err="1">
                <a:solidFill>
                  <a:prstClr val="black"/>
                </a:solidFill>
                <a:latin typeface="Times New Roman" panose="02020603050405020304" pitchFamily="18" charset="0"/>
                <a:cs typeface="Times New Roman" panose="02020603050405020304" pitchFamily="18" charset="0"/>
              </a:rPr>
              <a:t>қалыптастыруы</a:t>
            </a:r>
            <a:r>
              <a:rPr lang="ru-RU" sz="1400" dirty="0">
                <a:solidFill>
                  <a:prstClr val="black"/>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71538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8352481A-608C-468C-9EF9-1516A4D82C4F}"/>
              </a:ext>
            </a:extLst>
          </p:cNvPr>
          <p:cNvSpPr>
            <a:spLocks noGrp="1"/>
          </p:cNvSpPr>
          <p:nvPr>
            <p:ph type="body" idx="1"/>
          </p:nvPr>
        </p:nvSpPr>
        <p:spPr>
          <a:xfrm>
            <a:off x="434255" y="1973425"/>
            <a:ext cx="6694613" cy="2359757"/>
          </a:xfrm>
        </p:spPr>
        <p:txBody>
          <a:bodyPr/>
          <a:lstStyle/>
          <a:p>
            <a:pPr marL="139697" indent="0">
              <a:buNone/>
            </a:pPr>
            <a:r>
              <a:rPr lang="kk-KZ" dirty="0"/>
              <a:t> </a:t>
            </a:r>
            <a:endParaRPr lang="ru-RU" dirty="0"/>
          </a:p>
        </p:txBody>
      </p:sp>
      <p:sp>
        <p:nvSpPr>
          <p:cNvPr id="5" name="TextBox 4">
            <a:extLst>
              <a:ext uri="{FF2B5EF4-FFF2-40B4-BE49-F238E27FC236}">
                <a16:creationId xmlns:a16="http://schemas.microsoft.com/office/drawing/2014/main" id="{9AAAAF2C-372A-F1DD-8512-F2ECD44B0C66}"/>
              </a:ext>
            </a:extLst>
          </p:cNvPr>
          <p:cNvSpPr txBox="1"/>
          <p:nvPr/>
        </p:nvSpPr>
        <p:spPr>
          <a:xfrm>
            <a:off x="405292" y="1268760"/>
            <a:ext cx="8275490" cy="4955203"/>
          </a:xfrm>
          <a:prstGeom prst="rect">
            <a:avLst/>
          </a:prstGeom>
          <a:noFill/>
        </p:spPr>
        <p:txBody>
          <a:bodyPr wrap="square">
            <a:spAutoFit/>
          </a:bodyPr>
          <a:lstStyle/>
          <a:p>
            <a:pPr algn="just"/>
            <a:endParaRPr lang="kk-KZ" sz="1400" dirty="0">
              <a:solidFill>
                <a:srgbClr val="002060"/>
              </a:solidFill>
              <a:latin typeface="Times New Roman" panose="02020603050405020304" pitchFamily="18" charset="0"/>
              <a:ea typeface="Times New Roman" panose="02020603050405020304" pitchFamily="18" charset="0"/>
            </a:endParaRPr>
          </a:p>
          <a:p>
            <a:pPr algn="just"/>
            <a:r>
              <a:rPr lang="kk-KZ" sz="1600" b="1" dirty="0">
                <a:solidFill>
                  <a:srgbClr val="002060"/>
                </a:solidFill>
                <a:latin typeface="Times New Roman" panose="02020603050405020304" pitchFamily="18" charset="0"/>
                <a:ea typeface="Times New Roman" panose="02020603050405020304" pitchFamily="18" charset="0"/>
              </a:rPr>
              <a:t>Кәсіби құзыреттілік: </a:t>
            </a:r>
            <a:r>
              <a:rPr lang="kk-KZ" sz="1600" dirty="0">
                <a:solidFill>
                  <a:srgbClr val="002060"/>
                </a:solidFill>
                <a:latin typeface="Times New Roman" panose="02020603050405020304" pitchFamily="18" charset="0"/>
                <a:ea typeface="Times New Roman" panose="02020603050405020304" pitchFamily="18" charset="0"/>
              </a:rPr>
              <a:t>терең теориялық білім және тәжірибелік дағдылар.</a:t>
            </a:r>
          </a:p>
          <a:p>
            <a:pPr algn="just"/>
            <a:r>
              <a:rPr lang="kk-KZ" sz="1600" b="1" dirty="0">
                <a:solidFill>
                  <a:srgbClr val="002060"/>
                </a:solidFill>
                <a:latin typeface="Times New Roman" panose="02020603050405020304" pitchFamily="18" charset="0"/>
                <a:ea typeface="Times New Roman" panose="02020603050405020304" pitchFamily="18" charset="0"/>
              </a:rPr>
              <a:t>Педагогикалық шеберлік: </a:t>
            </a:r>
            <a:r>
              <a:rPr lang="kk-KZ" sz="1600" dirty="0">
                <a:solidFill>
                  <a:srgbClr val="002060"/>
                </a:solidFill>
                <a:latin typeface="Times New Roman" panose="02020603050405020304" pitchFamily="18" charset="0"/>
                <a:ea typeface="Times New Roman" panose="02020603050405020304" pitchFamily="18" charset="0"/>
              </a:rPr>
              <a:t>оқытудың заманауи әдістерін меңгеру, әр оқушыға жеке көзқарас табу.</a:t>
            </a:r>
          </a:p>
          <a:p>
            <a:pPr algn="just"/>
            <a:r>
              <a:rPr lang="kk-KZ" sz="1600" b="1" dirty="0">
                <a:solidFill>
                  <a:srgbClr val="002060"/>
                </a:solidFill>
                <a:latin typeface="Times New Roman" panose="02020603050405020304" pitchFamily="18" charset="0"/>
                <a:ea typeface="Times New Roman" panose="02020603050405020304" pitchFamily="18" charset="0"/>
              </a:rPr>
              <a:t>-	</a:t>
            </a:r>
            <a:r>
              <a:rPr lang="kk-KZ" sz="1600" dirty="0">
                <a:solidFill>
                  <a:srgbClr val="002060"/>
                </a:solidFill>
                <a:latin typeface="Times New Roman" panose="02020603050405020304" pitchFamily="18" charset="0"/>
                <a:ea typeface="Times New Roman" panose="02020603050405020304" pitchFamily="18" charset="0"/>
              </a:rPr>
              <a:t>Оқу-тәрбие процесін тиімді ұйымдастыру және жүзеге асыру.</a:t>
            </a:r>
          </a:p>
          <a:p>
            <a:pPr algn="just"/>
            <a:r>
              <a:rPr lang="kk-KZ" sz="1600" dirty="0">
                <a:solidFill>
                  <a:srgbClr val="002060"/>
                </a:solidFill>
                <a:latin typeface="Times New Roman" panose="02020603050405020304" pitchFamily="18" charset="0"/>
                <a:ea typeface="Times New Roman" panose="02020603050405020304" pitchFamily="18" charset="0"/>
              </a:rPr>
              <a:t>-	Денсаулық сақтау технологияларын қолдану және салауатты өмір салтын насихаттау.</a:t>
            </a:r>
          </a:p>
          <a:p>
            <a:pPr algn="just"/>
            <a:r>
              <a:rPr lang="kk-KZ" sz="1600" dirty="0">
                <a:solidFill>
                  <a:srgbClr val="002060"/>
                </a:solidFill>
                <a:latin typeface="Times New Roman" panose="02020603050405020304" pitchFamily="18" charset="0"/>
                <a:ea typeface="Times New Roman" panose="02020603050405020304" pitchFamily="18" charset="0"/>
              </a:rPr>
              <a:t>-	Оқушылардың жеке ерекшеліктерін ескере отырып, сабақтарды жоспарлау және өткізу (инклюзиялық білім беру).</a:t>
            </a:r>
          </a:p>
          <a:p>
            <a:pPr algn="just"/>
            <a:r>
              <a:rPr lang="kk-KZ" sz="1600" dirty="0">
                <a:solidFill>
                  <a:srgbClr val="002060"/>
                </a:solidFill>
                <a:latin typeface="Times New Roman" panose="02020603050405020304" pitchFamily="18" charset="0"/>
                <a:ea typeface="Times New Roman" panose="02020603050405020304" pitchFamily="18" charset="0"/>
              </a:rPr>
              <a:t>-	Жаңа ақпараттық технологияларды пайдалану және цифрлық сауаттылықты дамыту. </a:t>
            </a:r>
          </a:p>
          <a:p>
            <a:pPr algn="just"/>
            <a:endParaRPr lang="kk-KZ" sz="1600" b="1" dirty="0">
              <a:solidFill>
                <a:srgbClr val="002060"/>
              </a:solidFill>
              <a:latin typeface="Times New Roman" panose="02020603050405020304" pitchFamily="18" charset="0"/>
              <a:ea typeface="Times New Roman" panose="02020603050405020304" pitchFamily="18" charset="0"/>
            </a:endParaRPr>
          </a:p>
          <a:p>
            <a:pPr algn="just"/>
            <a:r>
              <a:rPr lang="kk-KZ" sz="1600" b="1" dirty="0">
                <a:solidFill>
                  <a:srgbClr val="002060"/>
                </a:solidFill>
                <a:latin typeface="Times New Roman" panose="02020603050405020304" pitchFamily="18" charset="0"/>
                <a:ea typeface="Times New Roman" panose="02020603050405020304" pitchFamily="18" charset="0"/>
              </a:rPr>
              <a:t>Тұлғалық қасиеттер: </a:t>
            </a:r>
            <a:r>
              <a:rPr lang="kk-KZ" sz="1600" dirty="0">
                <a:solidFill>
                  <a:srgbClr val="002060"/>
                </a:solidFill>
                <a:latin typeface="Times New Roman" panose="02020603050405020304" pitchFamily="18" charset="0"/>
                <a:ea typeface="Times New Roman" panose="02020603050405020304" pitchFamily="18" charset="0"/>
              </a:rPr>
              <a:t>үлгі болу, ынталандыру және шабыт беру, командалық рухты қалыптастыру. Кәсіби біліктілігін үнемі арттырып отыру және өзін-өзі жетілдіру.</a:t>
            </a:r>
          </a:p>
          <a:p>
            <a:pPr algn="just"/>
            <a:endParaRPr lang="kk-KZ" sz="1600" dirty="0">
              <a:solidFill>
                <a:srgbClr val="002060"/>
              </a:solidFill>
              <a:latin typeface="Times New Roman" panose="02020603050405020304" pitchFamily="18" charset="0"/>
              <a:ea typeface="Times New Roman" panose="02020603050405020304" pitchFamily="18" charset="0"/>
            </a:endParaRPr>
          </a:p>
          <a:p>
            <a:pPr algn="just"/>
            <a:r>
              <a:rPr lang="kk-KZ" sz="1600" b="1" dirty="0">
                <a:solidFill>
                  <a:srgbClr val="002060"/>
                </a:solidFill>
                <a:latin typeface="Times New Roman" panose="02020603050405020304" pitchFamily="18" charset="0"/>
                <a:ea typeface="Times New Roman" panose="02020603050405020304" pitchFamily="18" charset="0"/>
              </a:rPr>
              <a:t>Инклюзивті білім беру: </a:t>
            </a:r>
            <a:r>
              <a:rPr lang="kk-KZ" sz="1600" dirty="0">
                <a:solidFill>
                  <a:srgbClr val="002060"/>
                </a:solidFill>
                <a:latin typeface="Times New Roman" panose="02020603050405020304" pitchFamily="18" charset="0"/>
                <a:ea typeface="Times New Roman" panose="02020603050405020304" pitchFamily="18" charset="0"/>
              </a:rPr>
              <a:t>әр түрлі қабілеттері бар балалармен жұмыс істеу дағдылары.</a:t>
            </a:r>
          </a:p>
          <a:p>
            <a:pPr algn="just"/>
            <a:endParaRPr lang="kk-KZ" sz="1600" b="1" dirty="0">
              <a:solidFill>
                <a:srgbClr val="002060"/>
              </a:solidFill>
              <a:latin typeface="Times New Roman" panose="02020603050405020304" pitchFamily="18" charset="0"/>
              <a:ea typeface="Times New Roman" panose="02020603050405020304" pitchFamily="18" charset="0"/>
            </a:endParaRPr>
          </a:p>
          <a:p>
            <a:pPr algn="just"/>
            <a:r>
              <a:rPr lang="kk-KZ" sz="1600" b="1" dirty="0">
                <a:solidFill>
                  <a:srgbClr val="002060"/>
                </a:solidFill>
                <a:latin typeface="Times New Roman" panose="02020603050405020304" pitchFamily="18" charset="0"/>
                <a:ea typeface="Times New Roman" panose="02020603050405020304" pitchFamily="18" charset="0"/>
              </a:rPr>
              <a:t>Салауатты өмір салтын насихаттау: </a:t>
            </a:r>
            <a:r>
              <a:rPr lang="kk-KZ" sz="1600" dirty="0">
                <a:solidFill>
                  <a:srgbClr val="002060"/>
                </a:solidFill>
                <a:latin typeface="Times New Roman" panose="02020603050405020304" pitchFamily="18" charset="0"/>
                <a:ea typeface="Times New Roman" panose="02020603050405020304" pitchFamily="18" charset="0"/>
              </a:rPr>
              <a:t>денсаулықты сақтау және аурулардың алдын алу, дұрыс тамақтаны және гигиеналық талаптарды білу.</a:t>
            </a:r>
          </a:p>
          <a:p>
            <a:pPr algn="just"/>
            <a:endParaRPr lang="kk-KZ" sz="1400" dirty="0">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D70184D0-B189-4CF6-8190-1155AB12B6F5}"/>
              </a:ext>
            </a:extLst>
          </p:cNvPr>
          <p:cNvSpPr txBox="1"/>
          <p:nvPr/>
        </p:nvSpPr>
        <p:spPr>
          <a:xfrm>
            <a:off x="310244" y="442684"/>
            <a:ext cx="8275490" cy="709233"/>
          </a:xfrm>
          <a:prstGeom prst="rect">
            <a:avLst/>
          </a:prstGeom>
          <a:noFill/>
        </p:spPr>
        <p:txBody>
          <a:bodyPr wrap="square">
            <a:spAutoFit/>
          </a:bodyPr>
          <a:lstStyle/>
          <a:p>
            <a:pPr indent="449580" algn="ctr">
              <a:lnSpc>
                <a:spcPct val="115000"/>
              </a:lnSpc>
              <a:spcAft>
                <a:spcPts val="800"/>
              </a:spcAft>
            </a:pPr>
            <a:r>
              <a:rPr lang="kk-KZ" sz="1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ДЕНЕ ТӘРБИЕСІ МҰҒАЛІМДЕРІНЕ ҚОЙЫЛАТЫН НЕГІЗГІ ТАЛАПТАР</a:t>
            </a:r>
            <a:endParaRPr lang="ru-RU" sz="18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0972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8352481A-608C-468C-9EF9-1516A4D82C4F}"/>
              </a:ext>
            </a:extLst>
          </p:cNvPr>
          <p:cNvSpPr>
            <a:spLocks noGrp="1"/>
          </p:cNvSpPr>
          <p:nvPr>
            <p:ph type="body" idx="1"/>
          </p:nvPr>
        </p:nvSpPr>
        <p:spPr>
          <a:xfrm>
            <a:off x="434255" y="1973425"/>
            <a:ext cx="6694613" cy="2359757"/>
          </a:xfrm>
        </p:spPr>
        <p:txBody>
          <a:bodyPr/>
          <a:lstStyle/>
          <a:p>
            <a:pPr marL="139697" indent="0">
              <a:buNone/>
            </a:pPr>
            <a:r>
              <a:rPr lang="kk-KZ" dirty="0"/>
              <a:t> </a:t>
            </a:r>
            <a:endParaRPr lang="ru-RU" dirty="0"/>
          </a:p>
        </p:txBody>
      </p:sp>
      <p:sp>
        <p:nvSpPr>
          <p:cNvPr id="5" name="TextBox 4">
            <a:extLst>
              <a:ext uri="{FF2B5EF4-FFF2-40B4-BE49-F238E27FC236}">
                <a16:creationId xmlns:a16="http://schemas.microsoft.com/office/drawing/2014/main" id="{9AAAAF2C-372A-F1DD-8512-F2ECD44B0C66}"/>
              </a:ext>
            </a:extLst>
          </p:cNvPr>
          <p:cNvSpPr txBox="1"/>
          <p:nvPr/>
        </p:nvSpPr>
        <p:spPr>
          <a:xfrm>
            <a:off x="434255" y="1484784"/>
            <a:ext cx="8275490" cy="1354217"/>
          </a:xfrm>
          <a:prstGeom prst="rect">
            <a:avLst/>
          </a:prstGeom>
          <a:noFill/>
        </p:spPr>
        <p:txBody>
          <a:bodyPr wrap="square">
            <a:spAutoFit/>
          </a:bodyPr>
          <a:lstStyle/>
          <a:p>
            <a:pPr algn="just"/>
            <a:endParaRPr lang="kk-KZ" sz="1400" dirty="0">
              <a:solidFill>
                <a:srgbClr val="002060"/>
              </a:solidFill>
              <a:latin typeface="Times New Roman" panose="02020603050405020304" pitchFamily="18" charset="0"/>
              <a:ea typeface="Times New Roman" panose="02020603050405020304" pitchFamily="18" charset="0"/>
            </a:endParaRPr>
          </a:p>
          <a:p>
            <a:pPr algn="just"/>
            <a:r>
              <a:rPr lang="kk-KZ" dirty="0">
                <a:solidFill>
                  <a:srgbClr val="002060"/>
                </a:solidFill>
                <a:latin typeface="Times New Roman" panose="02020603050405020304" pitchFamily="18" charset="0"/>
                <a:ea typeface="Calibri" panose="020F0502020204030204" pitchFamily="34" charset="0"/>
              </a:rPr>
              <a:t>1. Ә</a:t>
            </a:r>
            <a:r>
              <a:rPr lang="kk-KZ" sz="1800" dirty="0">
                <a:solidFill>
                  <a:srgbClr val="002060"/>
                </a:solidFill>
                <a:effectLst/>
                <a:latin typeface="Times New Roman" panose="02020603050405020304" pitchFamily="18" charset="0"/>
                <a:ea typeface="Calibri" panose="020F0502020204030204" pitchFamily="34" charset="0"/>
              </a:rPr>
              <a:t>леуметтік ортаның жаңа талаптары </a:t>
            </a:r>
          </a:p>
          <a:p>
            <a:pPr algn="just"/>
            <a:r>
              <a:rPr lang="kk-KZ" dirty="0">
                <a:solidFill>
                  <a:srgbClr val="002060"/>
                </a:solidFill>
                <a:latin typeface="Times New Roman" panose="02020603050405020304" pitchFamily="18" charset="0"/>
                <a:ea typeface="Calibri" panose="020F0502020204030204" pitchFamily="34" charset="0"/>
              </a:rPr>
              <a:t>2. Ж</a:t>
            </a:r>
            <a:r>
              <a:rPr lang="kk-KZ" sz="1800" dirty="0">
                <a:solidFill>
                  <a:srgbClr val="002060"/>
                </a:solidFill>
                <a:effectLst/>
                <a:latin typeface="Times New Roman" panose="02020603050405020304" pitchFamily="18" charset="0"/>
                <a:ea typeface="Calibri" panose="020F0502020204030204" pitchFamily="34" charset="0"/>
              </a:rPr>
              <a:t>аңартылған бағдарламаның негізгі идеясын жүзеге асыру</a:t>
            </a:r>
          </a:p>
          <a:p>
            <a:pPr algn="just"/>
            <a:endParaRPr lang="kk-KZ" b="1" dirty="0">
              <a:solidFill>
                <a:srgbClr val="002060"/>
              </a:solidFill>
              <a:latin typeface="Times New Roman" panose="02020603050405020304" pitchFamily="18" charset="0"/>
              <a:ea typeface="Calibri" panose="020F0502020204030204" pitchFamily="34" charset="0"/>
            </a:endParaRPr>
          </a:p>
          <a:p>
            <a:pPr algn="just"/>
            <a:endParaRPr lang="kk-KZ" sz="1400" dirty="0">
              <a:solidFill>
                <a:srgbClr val="002060"/>
              </a:solidFill>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a16="http://schemas.microsoft.com/office/drawing/2014/main" id="{6BDB5C34-271A-45BB-BCE0-411BBD2F1017}"/>
              </a:ext>
            </a:extLst>
          </p:cNvPr>
          <p:cNvSpPr txBox="1"/>
          <p:nvPr/>
        </p:nvSpPr>
        <p:spPr>
          <a:xfrm>
            <a:off x="1043608" y="775551"/>
            <a:ext cx="6552728" cy="709233"/>
          </a:xfrm>
          <a:prstGeom prst="rect">
            <a:avLst/>
          </a:prstGeom>
          <a:noFill/>
        </p:spPr>
        <p:txBody>
          <a:bodyPr wrap="square">
            <a:spAutoFit/>
          </a:bodyPr>
          <a:lstStyle/>
          <a:p>
            <a:pPr indent="449580" algn="ctr">
              <a:lnSpc>
                <a:spcPct val="115000"/>
              </a:lnSpc>
              <a:spcAft>
                <a:spcPts val="800"/>
              </a:spcAft>
            </a:pPr>
            <a:r>
              <a:rPr lang="kk-KZ" sz="1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ЖАС МАМАННЫҢ ЖҰМЫСЫНДА КЕЗДЕСЕТІН ҚИЫНДЫҚТАРЫ</a:t>
            </a:r>
            <a:endParaRPr lang="ru-RU" sz="18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BA4B06D8-48C1-4A88-AFC5-0CED880C8BA6}"/>
              </a:ext>
            </a:extLst>
          </p:cNvPr>
          <p:cNvSpPr txBox="1"/>
          <p:nvPr/>
        </p:nvSpPr>
        <p:spPr>
          <a:xfrm>
            <a:off x="4346031" y="2463506"/>
            <a:ext cx="4258417" cy="3518912"/>
          </a:xfrm>
          <a:prstGeom prst="rect">
            <a:avLst/>
          </a:prstGeom>
          <a:noFill/>
        </p:spPr>
        <p:txBody>
          <a:bodyPr wrap="square">
            <a:spAutoFit/>
          </a:bodyPr>
          <a:lstStyle/>
          <a:p>
            <a:pPr algn="just">
              <a:spcAft>
                <a:spcPts val="800"/>
              </a:spcAft>
            </a:pPr>
            <a:r>
              <a:rPr lang="kk-KZ" sz="1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Шешу жолдары: </a:t>
            </a:r>
            <a:endParaRPr lang="ru-RU" sz="1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Font typeface="Times New Roman" panose="02020603050405020304" pitchFamily="18" charset="0"/>
              <a:buChar char="-"/>
            </a:pPr>
            <a:r>
              <a:rPr lang="kk-KZ"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Білім беру бағдарламаларын үнемі жетілдіріп отыру.</a:t>
            </a:r>
            <a:endParaRPr lang="ru-RU" sz="1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Font typeface="Times New Roman" panose="02020603050405020304" pitchFamily="18" charset="0"/>
              <a:buChar char="-"/>
            </a:pPr>
            <a:r>
              <a:rPr lang="kk-KZ"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Оқытушылардың біліктілігін арттыру және халықаралық тәжірибені енгізу қажет.</a:t>
            </a:r>
            <a:endParaRPr lang="ru-RU" sz="1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Font typeface="Times New Roman" panose="02020603050405020304" pitchFamily="18" charset="0"/>
              <a:buChar char="-"/>
            </a:pPr>
            <a:r>
              <a:rPr lang="kk-KZ"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Мектептердегі кәсіби бағдар жұмысына назар аудару және тиімді жоспарлау.</a:t>
            </a:r>
            <a:endParaRPr lang="ru-RU" sz="1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Font typeface="Times New Roman" panose="02020603050405020304" pitchFamily="18" charset="0"/>
              <a:buChar char="-"/>
            </a:pPr>
            <a:r>
              <a:rPr lang="kk-KZ"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Кадрларға қажеттілікті нақтылау.</a:t>
            </a:r>
            <a:endParaRPr lang="ru-RU" sz="1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spcAft>
                <a:spcPts val="800"/>
              </a:spcAft>
              <a:buFont typeface="Times New Roman" panose="02020603050405020304" pitchFamily="18" charset="0"/>
              <a:buChar char="-"/>
            </a:pPr>
            <a:r>
              <a:rPr lang="kk-KZ"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Кәсіби іріктеу жұмысын толықтыру (мысалы, эссе).</a:t>
            </a:r>
            <a:endParaRPr lang="ru-RU" sz="1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857ABB68-E728-41DD-AC5C-2FBFF365F36D}"/>
              </a:ext>
            </a:extLst>
          </p:cNvPr>
          <p:cNvSpPr txBox="1"/>
          <p:nvPr/>
        </p:nvSpPr>
        <p:spPr>
          <a:xfrm>
            <a:off x="442603" y="2564904"/>
            <a:ext cx="3528392" cy="3693319"/>
          </a:xfrm>
          <a:prstGeom prst="rect">
            <a:avLst/>
          </a:prstGeom>
          <a:noFill/>
        </p:spPr>
        <p:txBody>
          <a:bodyPr wrap="square">
            <a:spAutoFit/>
          </a:bodyPr>
          <a:lstStyle/>
          <a:p>
            <a:pPr algn="just"/>
            <a:r>
              <a:rPr lang="kk-KZ" sz="1800" b="1" dirty="0">
                <a:solidFill>
                  <a:srgbClr val="002060"/>
                </a:solidFill>
                <a:latin typeface="Times New Roman" panose="02020603050405020304" pitchFamily="18" charset="0"/>
                <a:ea typeface="Times New Roman" panose="02020603050405020304" pitchFamily="18" charset="0"/>
              </a:rPr>
              <a:t>Оның себептері:</a:t>
            </a:r>
          </a:p>
          <a:p>
            <a:pPr algn="just"/>
            <a:r>
              <a:rPr lang="kk-KZ" sz="1800" dirty="0">
                <a:solidFill>
                  <a:srgbClr val="002060"/>
                </a:solidFill>
                <a:latin typeface="Times New Roman" panose="02020603050405020304" pitchFamily="18" charset="0"/>
                <a:ea typeface="Times New Roman" panose="02020603050405020304" pitchFamily="18" charset="0"/>
              </a:rPr>
              <a:t>- кадрларға нақты қажеттілік пен оларды даярлау жөніндегі іс-шаралардың сәйкес келмеуі</a:t>
            </a:r>
          </a:p>
          <a:p>
            <a:pPr algn="just"/>
            <a:r>
              <a:rPr lang="kk-KZ" sz="1800" dirty="0">
                <a:solidFill>
                  <a:srgbClr val="002060"/>
                </a:solidFill>
                <a:latin typeface="Times New Roman" panose="02020603050405020304" pitchFamily="18" charset="0"/>
                <a:ea typeface="Times New Roman" panose="02020603050405020304" pitchFamily="18" charset="0"/>
              </a:rPr>
              <a:t>- кәсіптік бағдар беру жұмысын ұйымдастыру деңгейінің төмендігі</a:t>
            </a:r>
          </a:p>
          <a:p>
            <a:pPr algn="just"/>
            <a:r>
              <a:rPr lang="kk-KZ" sz="1800" dirty="0">
                <a:solidFill>
                  <a:srgbClr val="002060"/>
                </a:solidFill>
                <a:latin typeface="Times New Roman" panose="02020603050405020304" pitchFamily="18" charset="0"/>
                <a:ea typeface="Times New Roman" panose="02020603050405020304" pitchFamily="18" charset="0"/>
              </a:rPr>
              <a:t>- кәсіби іріктеу теориясы мен тәжірибесінің жетілмегендігі болып табылады.</a:t>
            </a:r>
          </a:p>
          <a:p>
            <a:pPr algn="just"/>
            <a:r>
              <a:rPr lang="kk-KZ" sz="1800" dirty="0">
                <a:solidFill>
                  <a:srgbClr val="002060"/>
                </a:solidFill>
                <a:latin typeface="Times New Roman" panose="02020603050405020304" pitchFamily="18" charset="0"/>
                <a:ea typeface="Times New Roman" panose="02020603050405020304" pitchFamily="18" charset="0"/>
              </a:rPr>
              <a:t>- жас мамандардың зерттеу жүргізу дағдысының төмендігі (магистр)</a:t>
            </a:r>
          </a:p>
        </p:txBody>
      </p:sp>
    </p:spTree>
    <p:extLst>
      <p:ext uri="{BB962C8B-B14F-4D97-AF65-F5344CB8AC3E}">
        <p14:creationId xmlns:p14="http://schemas.microsoft.com/office/powerpoint/2010/main" val="27184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8352481A-608C-468C-9EF9-1516A4D82C4F}"/>
              </a:ext>
            </a:extLst>
          </p:cNvPr>
          <p:cNvSpPr>
            <a:spLocks noGrp="1"/>
          </p:cNvSpPr>
          <p:nvPr>
            <p:ph type="body" idx="1"/>
          </p:nvPr>
        </p:nvSpPr>
        <p:spPr>
          <a:xfrm>
            <a:off x="434255" y="1973425"/>
            <a:ext cx="6694613" cy="2359757"/>
          </a:xfrm>
        </p:spPr>
        <p:txBody>
          <a:bodyPr/>
          <a:lstStyle/>
          <a:p>
            <a:pPr marL="139697" indent="0">
              <a:buNone/>
            </a:pPr>
            <a:r>
              <a:rPr lang="kk-KZ" dirty="0"/>
              <a:t> </a:t>
            </a:r>
            <a:endParaRPr lang="ru-RU" dirty="0"/>
          </a:p>
        </p:txBody>
      </p:sp>
      <p:sp>
        <p:nvSpPr>
          <p:cNvPr id="7" name="TextBox 6">
            <a:extLst>
              <a:ext uri="{FF2B5EF4-FFF2-40B4-BE49-F238E27FC236}">
                <a16:creationId xmlns:a16="http://schemas.microsoft.com/office/drawing/2014/main" id="{6BDB5C34-271A-45BB-BCE0-411BBD2F1017}"/>
              </a:ext>
            </a:extLst>
          </p:cNvPr>
          <p:cNvSpPr txBox="1"/>
          <p:nvPr/>
        </p:nvSpPr>
        <p:spPr>
          <a:xfrm>
            <a:off x="251520" y="481559"/>
            <a:ext cx="8161845" cy="709233"/>
          </a:xfrm>
          <a:prstGeom prst="rect">
            <a:avLst/>
          </a:prstGeom>
          <a:noFill/>
        </p:spPr>
        <p:txBody>
          <a:bodyPr wrap="square">
            <a:spAutoFit/>
          </a:bodyPr>
          <a:lstStyle/>
          <a:p>
            <a:pPr indent="449580" algn="ctr">
              <a:lnSpc>
                <a:spcPct val="115000"/>
              </a:lnSpc>
              <a:spcAft>
                <a:spcPts val="800"/>
              </a:spcAft>
            </a:pPr>
            <a:r>
              <a:rPr lang="kk-KZ" sz="1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МЕКТЕПТЕ ТӘЖІРИБЕ ӨТУДЕГІ КЕЙБІР КЕДЕРГІЛЕР МЕН ШЕШУ ЖОЛДАРЫ: </a:t>
            </a:r>
            <a:endParaRPr lang="ru-RU" sz="18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BA4B06D8-48C1-4A88-AFC5-0CED880C8BA6}"/>
              </a:ext>
            </a:extLst>
          </p:cNvPr>
          <p:cNvSpPr txBox="1"/>
          <p:nvPr/>
        </p:nvSpPr>
        <p:spPr>
          <a:xfrm>
            <a:off x="3851920" y="1268760"/>
            <a:ext cx="4850603" cy="4873129"/>
          </a:xfrm>
          <a:prstGeom prst="rect">
            <a:avLst/>
          </a:prstGeom>
          <a:noFill/>
        </p:spPr>
        <p:txBody>
          <a:bodyPr wrap="square">
            <a:spAutoFit/>
          </a:bodyPr>
          <a:lstStyle/>
          <a:p>
            <a:pPr algn="just">
              <a:spcAft>
                <a:spcPts val="800"/>
              </a:spcAft>
            </a:pPr>
            <a:r>
              <a:rPr lang="kk-KZ" sz="16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Шешу жолдары: </a:t>
            </a:r>
            <a:endParaRPr lang="ru-RU"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buFont typeface="Times New Roman" panose="02020603050405020304" pitchFamily="18" charset="0"/>
              <a:buChar char="-"/>
            </a:pPr>
            <a:r>
              <a:rPr lang="kk-K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Оқытушы өзінің сабағын жаңа технологияларды енгізу арқылы жоспарлау (смарт мақсат, критериалды бағалау, жасанды интелект, денсаулық сақтау технологияларының элементтері – физкультминуттар деген сияқты, жоба құру – мысалы футбол алағының өлшемдерін көрсету немесе түсіндіру емес, студенттерді топтастырып сол футбол алаңын плакатта жасату және оны қорғау критерийлерін студенттермен бірге әзірлеп, қорғау. Мұнда бағалаушы оқытушы емес, студенттердің өздері болуы мүмкін). </a:t>
            </a:r>
          </a:p>
          <a:p>
            <a:pPr marL="342900" lvl="0" indent="-342900" algn="just">
              <a:buFont typeface="Times New Roman" panose="02020603050405020304" pitchFamily="18" charset="0"/>
              <a:buChar char="-"/>
            </a:pPr>
            <a:r>
              <a:rPr lang="kk-KZ" sz="1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Мектептегі нақты қолданыста бар құжаттарды үйрету, оны студенттерге талдату, өздеріне жоспарлау үйрету, мазмұны бойынша тест қабылдау;</a:t>
            </a:r>
          </a:p>
          <a:p>
            <a:pPr marL="342900" lvl="0" indent="-342900" algn="just">
              <a:buFont typeface="Times New Roman" panose="02020603050405020304" pitchFamily="18" charset="0"/>
              <a:buChar char="-"/>
            </a:pPr>
            <a:r>
              <a:rPr lang="kk-K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Жаңартылған бағдарлама мен критериалды бағалау идеясын меңгерту </a:t>
            </a:r>
          </a:p>
        </p:txBody>
      </p:sp>
      <p:sp>
        <p:nvSpPr>
          <p:cNvPr id="11" name="TextBox 10">
            <a:extLst>
              <a:ext uri="{FF2B5EF4-FFF2-40B4-BE49-F238E27FC236}">
                <a16:creationId xmlns:a16="http://schemas.microsoft.com/office/drawing/2014/main" id="{857ABB68-E728-41DD-AC5C-2FBFF365F36D}"/>
              </a:ext>
            </a:extLst>
          </p:cNvPr>
          <p:cNvSpPr txBox="1"/>
          <p:nvPr/>
        </p:nvSpPr>
        <p:spPr>
          <a:xfrm>
            <a:off x="395536" y="1412776"/>
            <a:ext cx="3384376" cy="4524315"/>
          </a:xfrm>
          <a:prstGeom prst="rect">
            <a:avLst/>
          </a:prstGeom>
          <a:noFill/>
        </p:spPr>
        <p:txBody>
          <a:bodyPr wrap="square">
            <a:spAutoFit/>
          </a:bodyPr>
          <a:lstStyle/>
          <a:p>
            <a:pPr algn="just"/>
            <a:r>
              <a:rPr lang="kk-KZ" b="1" dirty="0">
                <a:solidFill>
                  <a:srgbClr val="FF0000"/>
                </a:solidFill>
                <a:latin typeface="Times New Roman" panose="02020603050405020304" pitchFamily="18" charset="0"/>
                <a:ea typeface="Times New Roman" panose="02020603050405020304" pitchFamily="18" charset="0"/>
              </a:rPr>
              <a:t>Кедергілер</a:t>
            </a:r>
            <a:r>
              <a:rPr lang="kk-KZ" sz="1800" b="1" dirty="0">
                <a:solidFill>
                  <a:srgbClr val="FF0000"/>
                </a:solidFill>
                <a:latin typeface="Times New Roman" panose="02020603050405020304" pitchFamily="18" charset="0"/>
                <a:ea typeface="Times New Roman" panose="02020603050405020304" pitchFamily="18" charset="0"/>
              </a:rPr>
              <a:t>:</a:t>
            </a:r>
          </a:p>
          <a:p>
            <a:pPr algn="just"/>
            <a:r>
              <a:rPr lang="kk-KZ" sz="1800" dirty="0">
                <a:solidFill>
                  <a:srgbClr val="002060"/>
                </a:solidFill>
                <a:latin typeface="Times New Roman" panose="02020603050405020304" pitchFamily="18" charset="0"/>
                <a:ea typeface="Times New Roman" panose="02020603050405020304" pitchFamily="18" charset="0"/>
              </a:rPr>
              <a:t>-	Белгілі және белгісіз себептерге байланысты сабақтан жиі қалуы</a:t>
            </a:r>
          </a:p>
          <a:p>
            <a:pPr algn="just"/>
            <a:r>
              <a:rPr lang="kk-KZ" sz="1800" dirty="0">
                <a:solidFill>
                  <a:srgbClr val="002060"/>
                </a:solidFill>
                <a:latin typeface="Times New Roman" panose="02020603050405020304" pitchFamily="18" charset="0"/>
                <a:ea typeface="Times New Roman" panose="02020603050405020304" pitchFamily="18" charset="0"/>
              </a:rPr>
              <a:t>-	</a:t>
            </a:r>
            <a:r>
              <a:rPr lang="kk-KZ" sz="1800" dirty="0">
                <a:solidFill>
                  <a:srgbClr val="0070C0"/>
                </a:solidFill>
                <a:latin typeface="Times New Roman" panose="02020603050405020304" pitchFamily="18" charset="0"/>
                <a:ea typeface="Times New Roman" panose="02020603050405020304" pitchFamily="18" charset="0"/>
              </a:rPr>
              <a:t>АКТ-ны пайдалану деңгейі, ерекше балалармен жұмыс жасау қабілеттері , сабақты жоспарлау, белсенді әдістерді дұрыс жоспарлай алу қабілеттерінің төмендігі. </a:t>
            </a:r>
          </a:p>
          <a:p>
            <a:pPr algn="just"/>
            <a:r>
              <a:rPr lang="kk-KZ" sz="1800" dirty="0">
                <a:solidFill>
                  <a:srgbClr val="002060"/>
                </a:solidFill>
                <a:latin typeface="Times New Roman" panose="02020603050405020304" pitchFamily="18" charset="0"/>
                <a:ea typeface="Times New Roman" panose="02020603050405020304" pitchFamily="18" charset="0"/>
              </a:rPr>
              <a:t>-	Критериалды бағалау жүйесін (тапсырмаға дескриптор мен критерий құру) және сыныптан тыс жұмысты жоспарлауды толық меңгермеген. </a:t>
            </a:r>
          </a:p>
        </p:txBody>
      </p:sp>
    </p:spTree>
    <p:extLst>
      <p:ext uri="{BB962C8B-B14F-4D97-AF65-F5344CB8AC3E}">
        <p14:creationId xmlns:p14="http://schemas.microsoft.com/office/powerpoint/2010/main" val="3498198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E33DE0-FCDC-4E81-8AB0-D1D6975F9437}"/>
              </a:ext>
            </a:extLst>
          </p:cNvPr>
          <p:cNvSpPr>
            <a:spLocks noGrp="1"/>
          </p:cNvSpPr>
          <p:nvPr>
            <p:ph type="title"/>
          </p:nvPr>
        </p:nvSpPr>
        <p:spPr>
          <a:xfrm>
            <a:off x="215515" y="411524"/>
            <a:ext cx="8712968" cy="978600"/>
          </a:xfrm>
        </p:spPr>
        <p:txBody>
          <a:bodyPr/>
          <a:lstStyle/>
          <a:p>
            <a:pPr algn="ctr"/>
            <a:r>
              <a:rPr lang="kk-KZ" sz="1800" b="1" dirty="0">
                <a:solidFill>
                  <a:srgbClr val="002060"/>
                </a:solidFill>
                <a:latin typeface="Times New Roman" panose="02020603050405020304" pitchFamily="18" charset="0"/>
                <a:ea typeface="Times New Roman" panose="02020603050405020304" pitchFamily="18" charset="0"/>
              </a:rPr>
              <a:t>ҚҰҚЫҚТЫҚ – НОРМАТИВТІК ҚҰЖАТТАРҒА, МЕМЛЕКЕТТІК СТАНДАРТТАРҒА, МЕМЛЕКЕТТІК БАҒДАРЛАМАЛАРҒА ТАЛДАУ ЖАСАУ </a:t>
            </a: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Текст 2">
            <a:extLst>
              <a:ext uri="{FF2B5EF4-FFF2-40B4-BE49-F238E27FC236}">
                <a16:creationId xmlns:a16="http://schemas.microsoft.com/office/drawing/2014/main" id="{8352481A-608C-468C-9EF9-1516A4D82C4F}"/>
              </a:ext>
            </a:extLst>
          </p:cNvPr>
          <p:cNvSpPr>
            <a:spLocks noGrp="1"/>
          </p:cNvSpPr>
          <p:nvPr>
            <p:ph type="body" idx="1"/>
          </p:nvPr>
        </p:nvSpPr>
        <p:spPr>
          <a:xfrm>
            <a:off x="488888" y="2350294"/>
            <a:ext cx="3069204" cy="2359757"/>
          </a:xfrm>
        </p:spPr>
        <p:txBody>
          <a:bodyPr/>
          <a:lstStyle/>
          <a:p>
            <a:pPr marL="139697" indent="0">
              <a:buNone/>
            </a:pPr>
            <a:r>
              <a:rPr lang="kk-KZ" dirty="0"/>
              <a:t> </a:t>
            </a:r>
            <a:endParaRPr lang="ru-RU" dirty="0"/>
          </a:p>
        </p:txBody>
      </p:sp>
      <p:sp>
        <p:nvSpPr>
          <p:cNvPr id="5" name="TextBox 4">
            <a:extLst>
              <a:ext uri="{FF2B5EF4-FFF2-40B4-BE49-F238E27FC236}">
                <a16:creationId xmlns:a16="http://schemas.microsoft.com/office/drawing/2014/main" id="{DF3D3FA8-63A4-0367-D76A-3E2F46183901}"/>
              </a:ext>
            </a:extLst>
          </p:cNvPr>
          <p:cNvSpPr txBox="1"/>
          <p:nvPr/>
        </p:nvSpPr>
        <p:spPr>
          <a:xfrm>
            <a:off x="323528" y="1556792"/>
            <a:ext cx="8222288" cy="4480073"/>
          </a:xfrm>
          <a:prstGeom prst="rect">
            <a:avLst/>
          </a:prstGeom>
          <a:noFill/>
        </p:spPr>
        <p:txBody>
          <a:bodyPr wrap="square">
            <a:spAutoFit/>
          </a:bodyPr>
          <a:lstStyle/>
          <a:p>
            <a:pPr marL="214313" indent="-214313" algn="just">
              <a:lnSpc>
                <a:spcPct val="150000"/>
              </a:lnSpc>
              <a:buFont typeface="Arial" panose="020B0604020202020204" pitchFamily="34" charset="0"/>
              <a:buChar char="•"/>
            </a:pPr>
            <a:r>
              <a:rPr lang="kk-KZ" sz="1600" dirty="0">
                <a:solidFill>
                  <a:srgbClr val="002060"/>
                </a:solidFill>
                <a:latin typeface="Times New Roman" panose="02020603050405020304" pitchFamily="18" charset="0"/>
                <a:ea typeface="Times New Roman" panose="02020603050405020304" pitchFamily="18" charset="0"/>
              </a:rPr>
              <a:t>Қазақстан Республикасының Мемлекеттік жалпыға міндетті білім беру стандарты (бастауыш, негізгі орта, жалпы орта білім)</a:t>
            </a:r>
          </a:p>
          <a:p>
            <a:pPr marL="214313" indent="-214313" algn="just">
              <a:lnSpc>
                <a:spcPct val="150000"/>
              </a:lnSpc>
              <a:buFont typeface="Arial" panose="020B0604020202020204" pitchFamily="34" charset="0"/>
              <a:buChar char="•"/>
            </a:pPr>
            <a:r>
              <a:rPr lang="kk-KZ" sz="1600" dirty="0">
                <a:solidFill>
                  <a:srgbClr val="002060"/>
                </a:solidFill>
                <a:latin typeface="Times New Roman" panose="02020603050405020304" pitchFamily="18" charset="0"/>
                <a:ea typeface="Times New Roman" panose="02020603050405020304" pitchFamily="18" charset="0"/>
              </a:rPr>
              <a:t>Оқу бағдарламасы (пән бойынша)</a:t>
            </a:r>
          </a:p>
          <a:p>
            <a:pPr marL="214313" indent="-214313" algn="just">
              <a:lnSpc>
                <a:spcPct val="150000"/>
              </a:lnSpc>
              <a:buFont typeface="Arial" panose="020B0604020202020204" pitchFamily="34" charset="0"/>
              <a:buChar char="•"/>
            </a:pPr>
            <a:r>
              <a:rPr lang="kk-KZ" sz="1600" dirty="0">
                <a:solidFill>
                  <a:srgbClr val="002060"/>
                </a:solidFill>
                <a:latin typeface="Times New Roman" panose="02020603050405020304" pitchFamily="18" charset="0"/>
                <a:ea typeface="Times New Roman" panose="02020603050405020304" pitchFamily="18" charset="0"/>
              </a:rPr>
              <a:t>Оқу жоспары (пән бойынша)</a:t>
            </a:r>
          </a:p>
          <a:p>
            <a:pPr marL="214313" indent="-214313" algn="just">
              <a:lnSpc>
                <a:spcPct val="150000"/>
              </a:lnSpc>
              <a:buFont typeface="Arial" panose="020B0604020202020204" pitchFamily="34" charset="0"/>
              <a:buChar char="•"/>
            </a:pPr>
            <a:r>
              <a:rPr lang="kk-KZ" sz="1600" dirty="0">
                <a:solidFill>
                  <a:srgbClr val="002060"/>
                </a:solidFill>
                <a:latin typeface="Times New Roman" panose="02020603050405020304" pitchFamily="18" charset="0"/>
                <a:ea typeface="Times New Roman" panose="02020603050405020304" pitchFamily="18" charset="0"/>
              </a:rPr>
              <a:t>Жалпы білім беру бағдарламаларын жүзеге асыратын, білім беру ұйымдарындағы білім алушылардың оқу жетістігін критериалды бағалау ережесі (бастауыш, негізгі орта, жалпы орта білім беру); </a:t>
            </a:r>
          </a:p>
          <a:p>
            <a:pPr marL="214313" indent="-214313" algn="just">
              <a:lnSpc>
                <a:spcPct val="150000"/>
              </a:lnSpc>
              <a:buFont typeface="Arial" panose="020B0604020202020204" pitchFamily="34" charset="0"/>
              <a:buChar char="•"/>
            </a:pPr>
            <a:r>
              <a:rPr lang="kk-KZ" sz="1600" dirty="0">
                <a:solidFill>
                  <a:srgbClr val="002060"/>
                </a:solidFill>
                <a:latin typeface="Times New Roman" panose="02020603050405020304" pitchFamily="18" charset="0"/>
                <a:ea typeface="Times New Roman" panose="02020603050405020304" pitchFamily="18" charset="0"/>
              </a:rPr>
              <a:t>Бастауыш, Негізгі орта және жалпы орта білім беретін мектеп мұғалімдеріне арналған критериалды бағалау бойынша нұсқаулық</a:t>
            </a:r>
          </a:p>
          <a:p>
            <a:pPr marL="214313" indent="-214313" algn="just">
              <a:lnSpc>
                <a:spcPct val="150000"/>
              </a:lnSpc>
              <a:buFont typeface="Arial" panose="020B0604020202020204" pitchFamily="34" charset="0"/>
              <a:buChar char="•"/>
            </a:pPr>
            <a:r>
              <a:rPr lang="kk-KZ" sz="1600" dirty="0">
                <a:solidFill>
                  <a:srgbClr val="002060"/>
                </a:solidFill>
                <a:latin typeface="Times New Roman" panose="02020603050405020304" pitchFamily="18" charset="0"/>
                <a:ea typeface="Times New Roman" panose="02020603050405020304" pitchFamily="18" charset="0"/>
              </a:rPr>
              <a:t>Қалыптастырушы бағалауға арналған тапсырмалар жинағы</a:t>
            </a:r>
          </a:p>
          <a:p>
            <a:pPr marL="214313" indent="-214313" algn="just">
              <a:lnSpc>
                <a:spcPct val="150000"/>
              </a:lnSpc>
              <a:buFont typeface="Arial" panose="020B0604020202020204" pitchFamily="34" charset="0"/>
              <a:buChar char="•"/>
            </a:pPr>
            <a:r>
              <a:rPr lang="kk-KZ" sz="1600" dirty="0">
                <a:solidFill>
                  <a:srgbClr val="002060"/>
                </a:solidFill>
                <a:latin typeface="Times New Roman" panose="02020603050405020304" pitchFamily="18" charset="0"/>
                <a:ea typeface="Times New Roman" panose="02020603050405020304" pitchFamily="18" charset="0"/>
              </a:rPr>
              <a:t>Жиынтық бағалауға арналған ұсыныстар (БЖБ және ТЖБ тапсырмалары)</a:t>
            </a:r>
          </a:p>
          <a:p>
            <a:pPr marL="214313" indent="-214313" algn="just">
              <a:lnSpc>
                <a:spcPct val="150000"/>
              </a:lnSpc>
              <a:buFont typeface="Arial" panose="020B0604020202020204" pitchFamily="34" charset="0"/>
              <a:buChar char="•"/>
            </a:pPr>
            <a:r>
              <a:rPr lang="kk-KZ" sz="1600" dirty="0">
                <a:solidFill>
                  <a:srgbClr val="002060"/>
                </a:solidFill>
                <a:latin typeface="Times New Roman" panose="02020603050405020304" pitchFamily="18" charset="0"/>
                <a:ea typeface="Times New Roman" panose="02020603050405020304" pitchFamily="18" charset="0"/>
              </a:rPr>
              <a:t>Тоқсандық жиынтық бағалаудың спецификациясы.</a:t>
            </a:r>
          </a:p>
        </p:txBody>
      </p:sp>
    </p:spTree>
    <p:extLst>
      <p:ext uri="{BB962C8B-B14F-4D97-AF65-F5344CB8AC3E}">
        <p14:creationId xmlns:p14="http://schemas.microsoft.com/office/powerpoint/2010/main" val="13114496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712</Words>
  <Application>Microsoft Office PowerPoint</Application>
  <PresentationFormat>Экран (4:3)</PresentationFormat>
  <Paragraphs>89</Paragraphs>
  <Slides>6</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vt:i4>
      </vt:variant>
    </vt:vector>
  </HeadingPairs>
  <TitlesOfParts>
    <vt:vector size="11" baseType="lpstr">
      <vt:lpstr>Arial</vt:lpstr>
      <vt:lpstr>Arial Narrow</vt:lpstr>
      <vt:lpstr>Calibri</vt:lpstr>
      <vt:lpstr>Times New Roman</vt:lpstr>
      <vt:lpstr>Тема Office</vt:lpstr>
      <vt:lpstr>ҚР ҒЫЛЫМ ЖӘНЕ ЖОҒАРЫ БІЛІМ МИНИСТРЛІГІ ҚАЗАҚ СПОРТ ЖӘНЕ ТУРИЗМ АКАДЕМИЯСЫ       ТАҚЫРЫБЫ:  «Дене тәрбиесі пәні мұғалімін даярлауға қойылатын заманауи талаптары» </vt:lpstr>
      <vt:lpstr>Презентация PowerPoint</vt:lpstr>
      <vt:lpstr>Презентация PowerPoint</vt:lpstr>
      <vt:lpstr>Презентация PowerPoint</vt:lpstr>
      <vt:lpstr>Презентация PowerPoint</vt:lpstr>
      <vt:lpstr>ҚҰҚЫҚТЫҚ – НОРМАТИВТІК ҚҰЖАТТАРҒА, МЕМЛЕКЕТТІК СТАНДАРТТАРҒА, МЕМЛЕКЕТТІК БАҒДАРЛАМАЛАРҒА ТАЛДАУ ЖАСАУ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Министерство образования и науки Республики Казахстан Казахская академия спорта и туризма Факультет Олимпийского спорта Кафедра гимнастики и плавания      МАГИСТЕРСКАЯ ДИССЕРТАЦИЯ (ПРОЕКТ) на тему: Оптимизация плавательной подготовки спортсменок  полиатлонисток в возрасте 15-18 лет в соревновательный период</dc:title>
  <dc:creator>user1011</dc:creator>
  <cp:lastModifiedBy>Зухра Меирханова</cp:lastModifiedBy>
  <cp:revision>15</cp:revision>
  <dcterms:created xsi:type="dcterms:W3CDTF">2022-04-26T21:57:23Z</dcterms:created>
  <dcterms:modified xsi:type="dcterms:W3CDTF">2025-06-24T08:05:03Z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4934d01a74fb488992e28c97eb01dcb5</vt:lpwstr>
  </property>
</Properties>
</file>