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6" d="100"/>
          <a:sy n="66" d="100"/>
        </p:scale>
        <p:origin x="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239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3620" y="278803"/>
            <a:ext cx="5993090" cy="7671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0"/>
          <p:cNvSpPr/>
          <p:nvPr/>
        </p:nvSpPr>
        <p:spPr>
          <a:xfrm>
            <a:off x="6569556" y="423200"/>
            <a:ext cx="7556421" cy="1093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«Туризм» білім беру бағдарламаларының тобы бойынша </a:t>
            </a:r>
            <a:endParaRPr lang="ru-RU" b="1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250"/>
              </a:lnSpc>
              <a:buNone/>
            </a:pPr>
            <a:r>
              <a:rPr lang="kk-KZ" b="1" noProof="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Республикалық</a:t>
            </a:r>
            <a:r>
              <a:rPr lang="en-US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оқу-әдістемелік кеңесінің оқу-әдістемелік бірлестігінің кеңейтілген көшпелі отырысы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04281" y="3189617"/>
            <a:ext cx="7556421" cy="13398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Заманауи туризм және қонақжайлылық: кәсіби білім беру бағдарламаларын жаңғырту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E6785-E57D-3AE0-CB0F-15F9BC10E706}"/>
              </a:ext>
            </a:extLst>
          </p:cNvPr>
          <p:cNvSpPr txBox="1"/>
          <p:nvPr/>
        </p:nvSpPr>
        <p:spPr>
          <a:xfrm>
            <a:off x="6996896" y="6185478"/>
            <a:ext cx="73267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r-Cyrl-CS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Әл-Фараби атындағы Қазақ ұлттық университеті, Рекреациялық география және туризм кафедрасы</a:t>
            </a:r>
            <a:r>
              <a:rPr lang="kk-KZ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ның доцент </a:t>
            </a:r>
            <a:r>
              <a:rPr lang="kk-KZ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м.а</a:t>
            </a:r>
            <a:r>
              <a:rPr lang="kk-KZ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., География және табиғатты пайдалану факультеті, </a:t>
            </a:r>
            <a:r>
              <a:rPr lang="sr-Cyrl-CS" b="0" i="1" dirty="0">
                <a:solidFill>
                  <a:srgbClr val="1A263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деканның оқу әдістемелік және тәрбие жұмысы жөніндегі орынбасары</a:t>
            </a:r>
            <a:r>
              <a:rPr lang="sr-Cyrl-C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44D83B-D816-3AB7-1B40-CD5A3E5675BD}"/>
              </a:ext>
            </a:extLst>
          </p:cNvPr>
          <p:cNvSpPr txBox="1"/>
          <p:nvPr/>
        </p:nvSpPr>
        <p:spPr>
          <a:xfrm>
            <a:off x="10347767" y="5785368"/>
            <a:ext cx="39759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CS" sz="20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Шакен Айман Шакенқызы, 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PhD</a:t>
            </a:r>
            <a:endParaRPr lang="ru-KZ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0D4000-02E5-071E-8C19-06558D8C9783}"/>
              </a:ext>
            </a:extLst>
          </p:cNvPr>
          <p:cNvSpPr txBox="1"/>
          <p:nvPr/>
        </p:nvSpPr>
        <p:spPr>
          <a:xfrm>
            <a:off x="9242446" y="7621734"/>
            <a:ext cx="2835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C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Түркістан қаласы, 2025</a:t>
            </a:r>
            <a:endParaRPr lang="ru-KZ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493639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Қорытынды және ұсыныстар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322320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kk-KZ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Қазақстанда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туризм мен қонақжайлылық саласындағы кәсіби білім беруді жаңғырту – заман талабы. Әл-Фараби атындағы ҚазҰУ кафедрасы озық тәжірибе қалыптастырды.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66617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kk-KZ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Болашақта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осы тәжірибені кеңінен тарату, мемлекеттік қолдау және туристік бизнестің қатысуы маңызды. Бұл туризм саласын жаңа деңгейге көтеріп, елдің халықаралық бәсекеге қабілеттілігін арттырады.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637293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89FE9CD-EF49-AFE2-048A-3B65BA01E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3" y="260430"/>
            <a:ext cx="6002860" cy="7708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74EDAD-B861-63C9-1186-53118A8AFC27}"/>
              </a:ext>
            </a:extLst>
          </p:cNvPr>
          <p:cNvSpPr txBox="1"/>
          <p:nvPr/>
        </p:nvSpPr>
        <p:spPr>
          <a:xfrm>
            <a:off x="3657600" y="3899324"/>
            <a:ext cx="7315200" cy="46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3200" b="1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Назарларыңызға</a:t>
            </a:r>
            <a:r>
              <a:rPr lang="en-US" sz="32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рахмет</a:t>
            </a:r>
            <a:r>
              <a:rPr lang="en-US" sz="32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!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2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73761" y="568277"/>
            <a:ext cx="13486797" cy="6455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Туризм индустриясының маңызы мен кәсіби білім беру қажеттілігі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73761" y="3812653"/>
            <a:ext cx="3407929" cy="3077075"/>
          </a:xfrm>
          <a:prstGeom prst="roundRect">
            <a:avLst>
              <a:gd name="adj" fmla="val 300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5" name="Text 2"/>
          <p:cNvSpPr/>
          <p:nvPr/>
        </p:nvSpPr>
        <p:spPr>
          <a:xfrm>
            <a:off x="772597" y="4011488"/>
            <a:ext cx="2991020" cy="62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Туризмнің стратегиялық маңызы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72596" y="4753842"/>
            <a:ext cx="2991021" cy="2135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Туризм мен қонақжайлылық </a:t>
            </a: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әлемдік экономиканың 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маңызды салаларына жатады. Қазақстан бұл саланы дамытуға ерекше көңіл бөледі.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335365" y="3812653"/>
            <a:ext cx="3384949" cy="3077075"/>
          </a:xfrm>
          <a:prstGeom prst="roundRect">
            <a:avLst>
              <a:gd name="adj" fmla="val 300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8" name="Text 5"/>
          <p:cNvSpPr/>
          <p:nvPr/>
        </p:nvSpPr>
        <p:spPr>
          <a:xfrm>
            <a:off x="4770835" y="4011488"/>
            <a:ext cx="2819452" cy="62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Білікті </a:t>
            </a:r>
            <a:endParaRPr lang="kk-KZ" sz="2200" b="1" dirty="0">
              <a:solidFill>
                <a:srgbClr val="272525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4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мамандардың рөлі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545496" y="4753842"/>
            <a:ext cx="3044791" cy="2135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Туризмнің сапалы дамуы үшін </a:t>
            </a: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кәсіби мамандар даярлау 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маңызды. Сондықтан </a:t>
            </a: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білім беру бағдарламаларын жаңарту 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өзекті мәселе.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73761" y="1945896"/>
            <a:ext cx="7146553" cy="1437918"/>
          </a:xfrm>
          <a:prstGeom prst="roundRect">
            <a:avLst>
              <a:gd name="adj" fmla="val 558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11" name="Text 8"/>
          <p:cNvSpPr/>
          <p:nvPr/>
        </p:nvSpPr>
        <p:spPr>
          <a:xfrm>
            <a:off x="2997752" y="2225096"/>
            <a:ext cx="2298570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Мақсат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72596" y="2573236"/>
            <a:ext cx="6782445" cy="611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Қазақстандағы туризм мамандарын даярлаудағы заманауи тенденцияларды зерттеу және тәжірибені талдау.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2E1081-27B6-3A76-C12A-12101261A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593" y="1945896"/>
            <a:ext cx="6623655" cy="4230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849811" y="529063"/>
            <a:ext cx="7556421" cy="801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Заманауи туризмнің негізгі трендтері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017306" y="2769870"/>
            <a:ext cx="2927747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Цифрлық трансформация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017306" y="3650099"/>
            <a:ext cx="292774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Онлайн платформалар мен виртуалды турлар туристік қызмет көрсетуді түбегейлі өзгертті.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908983" y="2769870"/>
            <a:ext cx="2927747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Экологиялық жауапты туризм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908983" y="3650099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Қазақстанда экотуризм жобалары дамуда, бірақ білікті мамандар тапшылығы бар.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474506" y="5869009"/>
            <a:ext cx="550009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Тұтынушыға бағдарланған қызмет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056969" y="6454735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Персонализация мен сапа маңызды. Алматыдағы Ritz-Carlton қонақ үйі қызмет сапасының эталоны.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Мишень со сплошной заливкой">
            <a:extLst>
              <a:ext uri="{FF2B5EF4-FFF2-40B4-BE49-F238E27FC236}">
                <a16:creationId xmlns:a16="http://schemas.microsoft.com/office/drawing/2014/main" id="{A6137255-78AE-CF29-668F-9BAD01933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9499" y="2684740"/>
            <a:ext cx="914400" cy="914400"/>
          </a:xfrm>
          <a:prstGeom prst="rect">
            <a:avLst/>
          </a:prstGeom>
        </p:spPr>
      </p:pic>
      <p:pic>
        <p:nvPicPr>
          <p:cNvPr id="16" name="Рисунок 15" descr="Компост со сплошной заливкой">
            <a:extLst>
              <a:ext uri="{FF2B5EF4-FFF2-40B4-BE49-F238E27FC236}">
                <a16:creationId xmlns:a16="http://schemas.microsoft.com/office/drawing/2014/main" id="{AE0AA4FF-9A25-6ED9-B673-BA9D0931B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67352" y="2769870"/>
            <a:ext cx="914400" cy="914400"/>
          </a:xfrm>
          <a:prstGeom prst="rect">
            <a:avLst/>
          </a:prstGeom>
        </p:spPr>
      </p:pic>
      <p:pic>
        <p:nvPicPr>
          <p:cNvPr id="18" name="Рисунок 17" descr="Зал заседаний со сплошной заливкой">
            <a:extLst>
              <a:ext uri="{FF2B5EF4-FFF2-40B4-BE49-F238E27FC236}">
                <a16:creationId xmlns:a16="http://schemas.microsoft.com/office/drawing/2014/main" id="{037F1DDE-A12C-4C4B-3C41-A5EBB2C323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43600" y="5827514"/>
            <a:ext cx="914400" cy="9144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екст, логотип, График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349239-C573-0252-85D9-EE7C6548C8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42" y="1854183"/>
            <a:ext cx="5810251" cy="581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7962" y="812239"/>
            <a:ext cx="13042821" cy="948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Қазақстандағы білім беру бағдарламаларын жаңғырту қажеттілігі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97962" y="193824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Қазіргі мәселелер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97962" y="253712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Теория мен тәжірибенің алшақтығы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97962" y="297932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Цифрлық технологиялар мен трендтердің жеткіліксіз қамтылуы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97962" y="378442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Халықаралық тәжірибе алмасудың аздығы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703693" y="193824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Шешім жолдары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703693" y="2537129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Оқу бағдарламаларын қайта қарап, еңбек нарығы талаптарына сәйкестендіру қажет.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703693" y="3467007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kk-KZ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Рейтингісі жоғары халықаралық ЖОО-мен бірлесе жұмыс жасап, қос дипломды бағдарламаларды көбейту керек.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Изображение выглядит как мебель, текст, стул, ст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54B35B-1944-D17C-3F6F-3F247951F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9004" y="4719922"/>
            <a:ext cx="3142863" cy="3142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C0F4A3A-5ACF-3003-B4E3-80DA28835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45" y="4840376"/>
            <a:ext cx="5082852" cy="3000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Изображение выглядит как мяч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02F9F7-AC9B-56A1-FACF-E9A77D99D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000" y="4840376"/>
            <a:ext cx="4342843" cy="2901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DDB62FDE-6485-9FB9-EEE2-02DA34D8E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374"/>
            <a:ext cx="14630400" cy="435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0"/>
          <p:cNvSpPr/>
          <p:nvPr/>
        </p:nvSpPr>
        <p:spPr>
          <a:xfrm>
            <a:off x="768906" y="4450324"/>
            <a:ext cx="13092589" cy="943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65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Әл-Фараби атындағы ҚазҰУ тәжірибесі: заманауи пәндерді енгізу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41615" y="5608295"/>
            <a:ext cx="13092589" cy="2506266"/>
          </a:xfrm>
          <a:prstGeom prst="roundRect">
            <a:avLst>
              <a:gd name="adj" fmla="val 368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ru-K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96196" y="5773005"/>
            <a:ext cx="7106082" cy="330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kk-KZ" sz="2400" b="1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2024-2025 оқу жылында енгізілген ж</a:t>
            </a:r>
            <a:r>
              <a:rPr lang="en-US" sz="2400" b="1" dirty="0" err="1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аңа</a:t>
            </a:r>
            <a:r>
              <a:rPr lang="en-US" sz="2400" b="1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пәндер</a:t>
            </a:r>
            <a:r>
              <a:rPr lang="kk-KZ" sz="2400" b="1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96196" y="6267856"/>
            <a:ext cx="12638008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«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Туризмдегі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сандық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визуализация</a:t>
            </a: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»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CRM және жаһандық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брондау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жүйелері</a:t>
            </a: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қарастырылған;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6196" y="6696124"/>
            <a:ext cx="12638008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«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Экологиялық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туризм</a:t>
            </a: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»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нақты ғылыми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жобалар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қолданысы көрсетілген;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96196" y="7124392"/>
            <a:ext cx="12638008" cy="702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«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Туристік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және қонақ үй-мейрамхана кешендерін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жобалау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негіздері</a:t>
            </a: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»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практикалық сабақтар Ritz Carlton мен Rixos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қонақ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үйлерінде</a:t>
            </a: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өткізіледі.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4122" y="425691"/>
            <a:ext cx="13042821" cy="9950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Дуалды оқыту және тәжірибелік базаларды кеңейту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286557" y="1372588"/>
            <a:ext cx="396775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Серіктес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компаниялар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286557" y="197147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«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Kazakh Tourism</a:t>
            </a: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»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Ұ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лттық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омпаниясы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(Астана)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286557" y="241367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Ritz-Carlton Almaty, Rixos Almaty халықаралық қонақ үйлері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286557" y="3218771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«Фараб»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«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KazTour</a:t>
            </a: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»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туристік компаниялары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863214" y="222763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Тәжірибе маңызы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8092288" y="280923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Студенттер нақты тәжірибе жинақтап, жұмысқа орналасу мүмкіндігін арттырады.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7F0369-9F84-C70B-1C4E-0BF38E41DABD}"/>
              </a:ext>
            </a:extLst>
          </p:cNvPr>
          <p:cNvSpPr txBox="1"/>
          <p:nvPr/>
        </p:nvSpPr>
        <p:spPr>
          <a:xfrm>
            <a:off x="1193792" y="3722880"/>
            <a:ext cx="7421216" cy="815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«КТА» және «КАГИР»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кәсіби бірлестіктері 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(</a:t>
            </a:r>
            <a:r>
              <a:rPr lang="kk-KZ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Алматы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Изображение выглядит как одежда, строительство, человек, люд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3BEEEEE-A069-CE2A-62E7-556D0DF18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428" y="4959697"/>
            <a:ext cx="3973675" cy="2909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Изображение выглядит как одежда, человек, в помещении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7265C1-68E5-CA1A-EDDC-9CF622296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12" y="4959698"/>
            <a:ext cx="3879364" cy="2909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Изображение выглядит как одежда, человек, в помещении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E9FA1F-097B-1557-E279-6BC579C2B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6055" y="4959698"/>
            <a:ext cx="3981691" cy="2909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225748"/>
            <a:ext cx="7556421" cy="1089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Цифрлық құзыреттіліктерді дамыту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77661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5" name="Text 2"/>
          <p:cNvSpPr/>
          <p:nvPr/>
        </p:nvSpPr>
        <p:spPr>
          <a:xfrm>
            <a:off x="7017306" y="2845726"/>
            <a:ext cx="50524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Тұрақты туризм лабораториясы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017306" y="3353885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Студенттер мен магистранттарға ғылыми зерттеулер мен ақпаратты өңдеу құралдары ұсынылады.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280190" y="449253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8" name="Text 5"/>
          <p:cNvSpPr/>
          <p:nvPr/>
        </p:nvSpPr>
        <p:spPr>
          <a:xfrm>
            <a:off x="7017306" y="4561655"/>
            <a:ext cx="491859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Цифрлық құралдарды меңгеру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017306" y="5069814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Кафедра цифрлық туризм құралдарын терең меңгеруге бағытталған арнайы лаборатория құрды.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EAF6D78-CCC7-631A-55A3-53020D356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1" y="4274030"/>
            <a:ext cx="5612795" cy="3735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0F75A42-2C1C-53C6-42BA-1E368F50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1" y="219952"/>
            <a:ext cx="5618790" cy="3735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21730" y="1023760"/>
            <a:ext cx="7673340" cy="1492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Халықаралық ынтымақтастықты дамыту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730" y="2961561"/>
            <a:ext cx="1050488" cy="156317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87258" y="3171587"/>
            <a:ext cx="3435668" cy="344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Erasmus+ бағдарламасы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587258" y="3642241"/>
            <a:ext cx="6307812" cy="672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Венгрия мен Жапония университеттерімен академиялық ұтқырлық жобалары.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730" y="4524732"/>
            <a:ext cx="1050488" cy="156317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87258" y="4734758"/>
            <a:ext cx="4399240" cy="344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Қос дипломдық магистратура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587258" y="5205413"/>
            <a:ext cx="6307812" cy="672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Ресей университеттерімен бірлескен бағдарламалар, жыл сайын 2-3 грант бөлінеді.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730" y="6087904"/>
            <a:ext cx="1050488" cy="156317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87258" y="6297930"/>
            <a:ext cx="3510558" cy="344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Шетелдік профессорлар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587258" y="6768584"/>
            <a:ext cx="6307812" cy="672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Қытай, Венгрия, Польша, Түркиядан мамандар шақырылып, халықаралық тәжірибе таратылады.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DFDEB2BD-EBF4-4934-1DC3-96DFA5BDA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62" y="4114800"/>
            <a:ext cx="5261502" cy="385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2D82344C-79F2-FD1D-8773-D538211FD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62" y="604228"/>
            <a:ext cx="5261502" cy="3263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7362" y="658760"/>
            <a:ext cx="13042821" cy="892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Жаңғыртылған бағдарламалардың нәтижелері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07362" y="1823324"/>
            <a:ext cx="299442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Жұмысқа орналасу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07362" y="242220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Түлектердің 95%-дан астамы соңғы үш жылда жұмысқа орналасты.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46500" y="1823324"/>
            <a:ext cx="3978116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Халықаралық жетістіктер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46500" y="242220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2025 жылы студенттер «Туризмдегі үздік цифрлық жоба» байқауында үшінші орын алды.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885639" y="182332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Серіктестік артуы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885639" y="242220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Жұмыс берушілер тарапынан студенттерге сұраныс жылдан-жылға өсуде.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49BEF1D-846D-B806-AEEA-A09FC7A40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394" y="3783234"/>
            <a:ext cx="3155547" cy="4207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5AD44CE5-DF5A-4B42-3D24-67669C505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260" y="4382119"/>
            <a:ext cx="4403796" cy="3148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одежда, человек, обувь, строитель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33612A-E354-55F1-320F-7F8F71906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79" y="4382119"/>
            <a:ext cx="4403796" cy="318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526</Words>
  <Application>Microsoft Office PowerPoint</Application>
  <PresentationFormat>Произвольный</PresentationFormat>
  <Paragraphs>75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Байбуриев Руслан</cp:lastModifiedBy>
  <cp:revision>4</cp:revision>
  <dcterms:created xsi:type="dcterms:W3CDTF">2025-04-23T06:19:19Z</dcterms:created>
  <dcterms:modified xsi:type="dcterms:W3CDTF">2025-04-23T12:44:55Z</dcterms:modified>
</cp:coreProperties>
</file>