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3" r:id="rId9"/>
    <p:sldId id="265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1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6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3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6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0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3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E29F-381C-47C0-93FC-47A759842A3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6FB0-ADFC-4E56-9E62-D0A33BAD2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36723"/>
          </a:xfrm>
        </p:spPr>
        <p:txBody>
          <a:bodyPr>
            <a:normAutofit fontScale="90000"/>
          </a:bodyPr>
          <a:lstStyle/>
          <a:p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1800" b="1" dirty="0"/>
              <a:t>Выездное заседание УМО РУМС по ГОП «Туризм» </a:t>
            </a:r>
            <a:br>
              <a:rPr lang="ru-RU" sz="1800" b="1" dirty="0"/>
            </a:br>
            <a:r>
              <a:rPr lang="kk-KZ" sz="1800" b="1" dirty="0"/>
              <a:t>«</a:t>
            </a:r>
            <a:r>
              <a:rPr lang="ru-RU" sz="1800" b="1" dirty="0"/>
              <a:t>ПОДГОТОВКА </a:t>
            </a:r>
            <a:r>
              <a:rPr lang="kk-KZ" sz="1800" b="1" dirty="0"/>
              <a:t>КАДРОВ</a:t>
            </a:r>
            <a:r>
              <a:rPr lang="ru-RU" sz="1800" b="1" dirty="0"/>
              <a:t> НОВО</a:t>
            </a:r>
            <a:r>
              <a:rPr lang="kk-KZ" sz="1800" b="1" dirty="0"/>
              <a:t>ГО</a:t>
            </a:r>
            <a:r>
              <a:rPr lang="ru-RU" sz="1800" b="1" dirty="0"/>
              <a:t> ФОРМАТ</a:t>
            </a:r>
            <a:r>
              <a:rPr lang="kk-KZ" sz="1800" b="1" dirty="0"/>
              <a:t>А В ИНДУСТРИИ ТУРИЗМА»</a:t>
            </a:r>
            <a:br>
              <a:rPr lang="ru-RU" sz="2000" dirty="0"/>
            </a:br>
            <a:br>
              <a:rPr lang="ru-RU" sz="2400" b="1" dirty="0"/>
            </a:br>
            <a:r>
              <a:rPr lang="ru-RU" sz="2400" b="1" dirty="0"/>
              <a:t>Дополнительные образовательные программы как инструмент подготовки конкурентоспособных специалистов в сфере туризма: </a:t>
            </a:r>
            <a:br>
              <a:rPr lang="ru-RU" sz="2400" b="1" dirty="0"/>
            </a:br>
            <a:r>
              <a:rPr lang="ru-RU" sz="2400" b="1" dirty="0"/>
              <a:t>опыт реализации курса «Организация экскурсионной деятельности» </a:t>
            </a:r>
            <a:br>
              <a:rPr lang="ru-RU" sz="2400" b="1" dirty="0"/>
            </a:br>
            <a:r>
              <a:rPr lang="ru-RU" sz="2400" b="1" dirty="0"/>
              <a:t>в Казахской академии спорта и туризма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41074"/>
            <a:ext cx="9144000" cy="1016726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tabLst>
                <a:tab pos="630555" algn="l"/>
              </a:tabLst>
            </a:pP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Айгуль Агелеуова</a:t>
            </a:r>
          </a:p>
          <a:p>
            <a:pPr marL="457200">
              <a:lnSpc>
                <a:spcPct val="107000"/>
              </a:lnSpc>
              <a:tabLst>
                <a:tab pos="630555" algn="l"/>
              </a:tabLs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Казахская академия спорта и туризма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45" y="294744"/>
            <a:ext cx="1176630" cy="93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83" y="313033"/>
            <a:ext cx="914479" cy="920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770" y="460043"/>
            <a:ext cx="749873" cy="749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951" y="313033"/>
            <a:ext cx="118882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5815204-48C7-4EC5-84D5-50DC3B8DEF4F}"/>
              </a:ext>
            </a:extLst>
          </p:cNvPr>
          <p:cNvSpPr txBox="1">
            <a:spLocks/>
          </p:cNvSpPr>
          <p:nvPr/>
        </p:nvSpPr>
        <p:spPr>
          <a:xfrm>
            <a:off x="1706880" y="2120537"/>
            <a:ext cx="9144000" cy="247976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7000"/>
              </a:lnSpc>
              <a:buNone/>
              <a:tabLst>
                <a:tab pos="630555" algn="l"/>
              </a:tabLst>
            </a:pPr>
            <a:r>
              <a:rPr lang="ru-RU" sz="38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</a:t>
            </a:r>
          </a:p>
          <a:p>
            <a:pPr indent="0" algn="ctr">
              <a:lnSpc>
                <a:spcPct val="107000"/>
              </a:lnSpc>
              <a:buNone/>
              <a:tabLst>
                <a:tab pos="630555" algn="l"/>
              </a:tabLst>
            </a:pPr>
            <a:r>
              <a:rPr lang="ru-RU" sz="38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ВНИМАНИЕ!</a:t>
            </a:r>
            <a:endParaRPr lang="ru-RU" sz="38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1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1540"/>
            <a:ext cx="10515600" cy="5285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«Новой точкой экономического роста должен стать туризм»</a:t>
            </a:r>
          </a:p>
          <a:p>
            <a:pPr marL="0" indent="0" algn="r">
              <a:buNone/>
            </a:pPr>
            <a:r>
              <a:rPr lang="ru-RU" dirty="0"/>
              <a:t>К.-Ж. Токаев</a:t>
            </a:r>
          </a:p>
          <a:p>
            <a:pPr marL="0" indent="0">
              <a:buNone/>
            </a:pPr>
            <a:r>
              <a:rPr lang="ru-RU" dirty="0"/>
              <a:t>«Необходимо уделять внимание профессиональной подготовке индивидуальных категорий представителей туристской отрасли, например, экскурсоводов, гидов, в определении профессиональных требований к ним с учетом потребностей современного рынка туристских услуг»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dirty="0"/>
              <a:t>Концепция развития туристской отрасли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/>
              <a:t>Республики Казахстан на 2023 – 2029 годы</a:t>
            </a:r>
          </a:p>
        </p:txBody>
      </p:sp>
    </p:spTree>
    <p:extLst>
      <p:ext uri="{BB962C8B-B14F-4D97-AF65-F5344CB8AC3E}">
        <p14:creationId xmlns:p14="http://schemas.microsoft.com/office/powerpoint/2010/main" val="159387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99"/>
            <a:ext cx="12192000" cy="64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12192000" cy="64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9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17"/>
            <a:ext cx="12192000" cy="65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0"/>
            <a:ext cx="12192000" cy="6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858"/>
            <a:ext cx="12192000" cy="64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38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131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      Выездное заседание УМО РУМС по ГОП «Туризм»  «ПОДГОТОВКА КАДРОВ НОВОГО ФОРМАТА В ИНДУСТРИИ ТУРИЗМА»  Дополнительные образовательные программы как инструмент подготовки конкурентоспособных специалистов в сфере туризма:  опыт реализации курса «Организация экскурсионной деятельности»  в Казахской академии спорта и туризма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 Агелеуова</dc:creator>
  <cp:lastModifiedBy>Еркегуль Дюсекеева</cp:lastModifiedBy>
  <cp:revision>11</cp:revision>
  <dcterms:created xsi:type="dcterms:W3CDTF">2025-04-24T10:28:32Z</dcterms:created>
  <dcterms:modified xsi:type="dcterms:W3CDTF">2025-04-24T16:10:05Z</dcterms:modified>
</cp:coreProperties>
</file>