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Roboto Slab" charset="0"/>
      <p:regular r:id="rId17"/>
    </p:embeddedFont>
    <p:embeddedFont>
      <p:font typeface="Roboto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3" d="100"/>
          <a:sy n="53" d="100"/>
        </p:scale>
        <p:origin x="-78" y="-3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E2D46-7BA9-4ED6-B89A-E80915AC62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B369-7388-408B-8BEA-C7C5161C2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2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17657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Turizm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alanında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kaynağı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yetiştirmede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birliği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deneyimin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rolü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6584156"/>
            <a:ext cx="13042821" cy="1233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Nitelikli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turizm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uzmanlarını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yetiştirmek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deneyim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birliğinin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önemi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58464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Gelecek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Planları</a:t>
            </a:r>
            <a:endParaRPr lang="en-US" sz="44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313146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6725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539960"/>
            <a:ext cx="29544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ortaklıklar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194328" y="3030379"/>
            <a:ext cx="41731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devletlerle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projeler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080861" y="3604855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733443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54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Hacim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artışı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368171" y="4450675"/>
            <a:ext cx="31884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Dual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öğrenme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alanının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genişletilmesi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254704" y="5025152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153739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607844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80553"/>
            <a:ext cx="3274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ağlar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42014" y="5870972"/>
            <a:ext cx="34045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Profesyonel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bağları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güçlendirmek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93790" y="67158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deneyim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turizm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profesyonelleri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vazgeçilmez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fırsattır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544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kk-KZ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Turizm sektörünün önemi</a:t>
            </a:r>
            <a:endParaRPr lang="en-US" sz="445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66831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71082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668316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Küresel ekonomi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530906" y="451306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Turizm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hızla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gelişen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sektör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4685467" y="366831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371082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668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Nitelikli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kaynağı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422583" y="4513063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Sektörün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gelişimindeki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başlıca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faktör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793790" y="572083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763339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720834"/>
            <a:ext cx="45679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birliği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530906" y="62112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Deneyim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paylaşımı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kaliteyi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artırır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5887"/>
            <a:ext cx="74736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Dual eğitim sistemi</a:t>
            </a:r>
            <a:endParaRPr lang="en-US" sz="44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11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Dual eğitim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Teori ve pratiğin birlikte öğrenilmesi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Оқу орындары мен кәсіпорындар арасындағы келісім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85691" y="3583613"/>
            <a:ext cx="34288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Uluslararası deneyim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385691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Kültürel ortama uyum sağlama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341183" y="47861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Küresel standartları öğrenme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363119" y="532673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Yabancı iş kültürüyle tanışma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7827" y="656392"/>
            <a:ext cx="11635537" cy="640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Uluslararası Turizm ve </a:t>
            </a:r>
            <a:r>
              <a:rPr lang="tr-T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Otelci</a:t>
            </a:r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lik </a:t>
            </a:r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Üniversitesi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03770" y="2553533"/>
            <a:ext cx="22860" cy="4460677"/>
          </a:xfrm>
          <a:prstGeom prst="roundRect">
            <a:avLst>
              <a:gd name="adj" fmla="val 134595"/>
            </a:avLst>
          </a:prstGeom>
          <a:solidFill>
            <a:srgbClr val="CFD2D8"/>
          </a:solidFill>
          <a:ln/>
        </p:spPr>
      </p:sp>
      <p:sp>
        <p:nvSpPr>
          <p:cNvPr id="5" name="Shape 3"/>
          <p:cNvSpPr/>
          <p:nvPr/>
        </p:nvSpPr>
        <p:spPr>
          <a:xfrm>
            <a:off x="6492002" y="3003590"/>
            <a:ext cx="615315" cy="22860"/>
          </a:xfrm>
          <a:prstGeom prst="roundRect">
            <a:avLst>
              <a:gd name="adj" fmla="val 134595"/>
            </a:avLst>
          </a:prstGeom>
          <a:solidFill>
            <a:srgbClr val="CFD2D8"/>
          </a:solidFill>
          <a:ln/>
        </p:spPr>
      </p:sp>
      <p:sp>
        <p:nvSpPr>
          <p:cNvPr id="6" name="Shape 4"/>
          <p:cNvSpPr/>
          <p:nvPr/>
        </p:nvSpPr>
        <p:spPr>
          <a:xfrm>
            <a:off x="7084457" y="2784277"/>
            <a:ext cx="461486" cy="461486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71" y="2822734"/>
            <a:ext cx="307658" cy="3845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39572" y="2758559"/>
            <a:ext cx="4950023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00"/>
              </a:lnSpc>
            </a:pP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Cumhurbaşkanının talimatıyla kuruldu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523083" y="4029075"/>
            <a:ext cx="615315" cy="22860"/>
          </a:xfrm>
          <a:prstGeom prst="roundRect">
            <a:avLst>
              <a:gd name="adj" fmla="val 134595"/>
            </a:avLst>
          </a:prstGeom>
          <a:solidFill>
            <a:srgbClr val="CFD2D8"/>
          </a:solidFill>
          <a:ln/>
        </p:spPr>
      </p:sp>
      <p:sp>
        <p:nvSpPr>
          <p:cNvPr id="10" name="Shape 7"/>
          <p:cNvSpPr/>
          <p:nvPr/>
        </p:nvSpPr>
        <p:spPr>
          <a:xfrm>
            <a:off x="7084457" y="3809762"/>
            <a:ext cx="461486" cy="461486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71" y="3848219"/>
            <a:ext cx="307658" cy="38457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340804" y="3784044"/>
            <a:ext cx="55717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Turizm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hizmetlerinin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kalitesini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artırma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amacıyla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6492002" y="4952048"/>
            <a:ext cx="615315" cy="22860"/>
          </a:xfrm>
          <a:prstGeom prst="roundRect">
            <a:avLst>
              <a:gd name="adj" fmla="val 134595"/>
            </a:avLst>
          </a:prstGeom>
          <a:solidFill>
            <a:srgbClr val="CFD2D8"/>
          </a:solidFill>
          <a:ln/>
        </p:spPr>
      </p:sp>
      <p:sp>
        <p:nvSpPr>
          <p:cNvPr id="14" name="Shape 10"/>
          <p:cNvSpPr/>
          <p:nvPr/>
        </p:nvSpPr>
        <p:spPr>
          <a:xfrm>
            <a:off x="7084457" y="4732734"/>
            <a:ext cx="461486" cy="461486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371" y="4771192"/>
            <a:ext cx="307658" cy="38457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352681" y="4707017"/>
            <a:ext cx="2936915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00"/>
              </a:lnSpc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alanları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17828" y="5150525"/>
            <a:ext cx="557176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2239685" y="5601653"/>
            <a:ext cx="4049911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6В111 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Hizmet sektörü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717829" y="6045160"/>
            <a:ext cx="5571768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6В014 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Alan öğretmenlerinin yetiştirilmesi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1092637" y="6488668"/>
            <a:ext cx="5196959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7М111 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Hizmet sektörü (yüksek lisans)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717828" y="7244953"/>
            <a:ext cx="13194744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714" y="600670"/>
            <a:ext cx="7618571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350"/>
              </a:lnSpc>
            </a:pPr>
            <a:r>
              <a:rPr lang="en-US" sz="4250" b="1" dirty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Kemer Holiday Club – </a:t>
            </a:r>
            <a:r>
              <a:rPr lang="en-US" sz="4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eşsiz</a:t>
            </a:r>
            <a:r>
              <a:rPr lang="en-US" sz="4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deneyim</a:t>
            </a:r>
            <a:endParaRPr lang="en-US" sz="42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62714" y="2289572"/>
            <a:ext cx="3700343" cy="2642473"/>
          </a:xfrm>
          <a:prstGeom prst="roundRect">
            <a:avLst>
              <a:gd name="adj" fmla="val 123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980599" y="2507456"/>
            <a:ext cx="3264575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Eşsiz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otel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kompleksi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80599" y="3319224"/>
            <a:ext cx="3264575" cy="1394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42.799 m2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alana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yayılmış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Anadolu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tarzında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inşa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edilmiş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doğayla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uyumlu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mimari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0942" y="2289572"/>
            <a:ext cx="3700343" cy="2642473"/>
          </a:xfrm>
          <a:prstGeom prst="roundRect">
            <a:avLst>
              <a:gd name="adj" fmla="val 123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4898827" y="2507456"/>
            <a:ext cx="2724269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Doğal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çevre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98827" y="2978706"/>
            <a:ext cx="3264575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Akdeniz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kıyısında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dağ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eteklerinde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iğne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yapraklı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ormanların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ortasında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62714" y="5149929"/>
            <a:ext cx="7618571" cy="2478881"/>
          </a:xfrm>
          <a:prstGeom prst="roundRect">
            <a:avLst>
              <a:gd name="adj" fmla="val 1319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980599" y="5367814"/>
            <a:ext cx="7182803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Sertifikalar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tr-TR" sz="24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ISO 9001:2008 (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Kalite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yönetimi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endParaRPr lang="tr-TR" sz="24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ISO 22000: 2005 (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gıda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güvenliği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endParaRPr lang="tr-TR" sz="24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Blue Flag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deniz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suyunun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saflığı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Green Star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White Star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çevre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standartlarıdır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
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8815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tr-TR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Dual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tr-TR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endüstriyel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uygulamaları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birleştiren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personel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sistemidir</a:t>
            </a:r>
            <a:endParaRPr lang="en-US" sz="44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018359"/>
            <a:ext cx="435530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kurumu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işletme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eşit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ortaklık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3578781"/>
            <a:ext cx="3651885" cy="365188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88938" y="38784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4002405"/>
            <a:ext cx="255151" cy="318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481304" y="3664029"/>
            <a:ext cx="435530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Öğrenciler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üniversitede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belirli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işletmede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pratik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öğrenirler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3578781"/>
            <a:ext cx="3651885" cy="365188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8274368" y="38784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4002405"/>
            <a:ext cx="255151" cy="3189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481304" y="5764887"/>
            <a:ext cx="435530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İş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tazminat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değerlendiriliyor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481304" y="6609636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3578781"/>
            <a:ext cx="3651885" cy="3651885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8274368" y="636389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6487835"/>
            <a:ext cx="255151" cy="31896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313861" y="5592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082427"/>
            <a:ext cx="435530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kurumu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işletme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öğrenci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tarafın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eşit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sorumluluğu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3578781"/>
            <a:ext cx="3651885" cy="3651885"/>
          </a:xfrm>
          <a:prstGeom prst="rect">
            <a:avLst/>
          </a:prstGeom>
        </p:spPr>
      </p:pic>
      <p:sp>
        <p:nvSpPr>
          <p:cNvPr id="19" name="Shape 10"/>
          <p:cNvSpPr/>
          <p:nvPr/>
        </p:nvSpPr>
        <p:spPr>
          <a:xfrm>
            <a:off x="5788938" y="636389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6487835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55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Kemer Holiday Club </a:t>
            </a:r>
            <a:r>
              <a:rPr lang="tr-TR" sz="44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tecrübesi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643307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7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Reception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6053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Konakları karşılama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004191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2310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F&amp;B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72142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Beslenme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departmanında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servis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65075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918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200" dirty="0" smtClean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Animasyon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8230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Doğrudan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müşteriyle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çalışmak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93790" y="698111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Kemer'de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25'ten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öğrenci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katıldı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089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Kazanılan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deneyim</a:t>
            </a:r>
            <a:endParaRPr lang="en-US" sz="44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5792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151709"/>
            <a:ext cx="2291953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tr-TR" sz="22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Ekip çalışması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19481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Ekipte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becerileri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35792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151709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200" dirty="0" smtClean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Hizmet kalitesi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642128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seviyesinin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iyileştirilmesi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35792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151709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Profesyonel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iletişim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44538" y="4996458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Turistlerle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geçinmek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2772"/>
            <a:ext cx="120969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Öğrencilerden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deneyim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hakkında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geri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bildirim</a:t>
            </a:r>
            <a:endParaRPr lang="en-US" sz="445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33951" y="3476863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Kemer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Tatil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Kulübü'ndeki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deneyim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benim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okuldu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."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33951" y="4094917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Başka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ülkede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çalışmak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bakış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açısı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güven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verdi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."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33951" y="5075873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standartlarla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çalışmayı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öğrendik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."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90" y="3221712"/>
            <a:ext cx="30480" cy="2835116"/>
          </a:xfrm>
          <a:prstGeom prst="rect">
            <a:avLst/>
          </a:prstGeom>
          <a:solidFill>
            <a:srgbClr val="3257B8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333</Words>
  <Application>Microsoft Office PowerPoint</Application>
  <PresentationFormat>Произвольный</PresentationFormat>
  <Paragraphs>76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Roboto Slab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6</cp:revision>
  <dcterms:created xsi:type="dcterms:W3CDTF">2025-04-24T17:56:13Z</dcterms:created>
  <dcterms:modified xsi:type="dcterms:W3CDTF">2025-04-24T19:44:58Z</dcterms:modified>
</cp:coreProperties>
</file>