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11" r:id="rId1"/>
  </p:sldMasterIdLst>
  <p:notesMasterIdLst>
    <p:notesMasterId r:id="rId14"/>
  </p:notesMasterIdLst>
  <p:handoutMasterIdLst>
    <p:handoutMasterId r:id="rId15"/>
  </p:handoutMasterIdLst>
  <p:sldIdLst>
    <p:sldId id="306" r:id="rId2"/>
    <p:sldId id="295" r:id="rId3"/>
    <p:sldId id="301" r:id="rId4"/>
    <p:sldId id="308" r:id="rId5"/>
    <p:sldId id="298" r:id="rId6"/>
    <p:sldId id="302" r:id="rId7"/>
    <p:sldId id="303" r:id="rId8"/>
    <p:sldId id="309" r:id="rId9"/>
    <p:sldId id="282" r:id="rId10"/>
    <p:sldId id="307" r:id="rId11"/>
    <p:sldId id="305" r:id="rId12"/>
    <p:sldId id="291" r:id="rId13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95" d="100"/>
          <a:sy n="95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C2A2FF-5025-48E4-9C4D-2B334BADC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D7646E-A183-4F77-9E81-D59F6AC04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EB86-C859-4FB1-AF63-0E02C15A7576}" type="datetime1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43DCFF-DC6B-4B1E-9C88-18928305E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98BB6B-A520-49F3-A444-185722FE3F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E9D3-74F5-4D6E-98B9-D3AD70AA1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4A9D-EE97-41FF-B9EC-7ED6ECF996EA}" type="datetime1">
              <a:rPr lang="ru-RU" smtClean="0"/>
              <a:pPr/>
              <a:t>28.11.2023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28CA-7EEA-495E-BA4A-0D20ACEAEA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7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1055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9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7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6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4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7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7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6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5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7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0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C65CB-F260-A8BC-2F7B-0266E13B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026"/>
            <a:ext cx="9144000" cy="4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51F874-2BDC-F95D-B4CB-AA6F68E77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80542-3FBA-3B9F-011F-C6C183CE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079"/>
            <a:ext cx="9144000" cy="51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A1A0A-3BBD-1A39-67A9-6F024BFF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965"/>
            <a:ext cx="9265378" cy="553278"/>
          </a:xfrm>
        </p:spPr>
        <p:txBody>
          <a:bodyPr>
            <a:norm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деятельности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APEMS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научных проектов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E2C7CC-D8D7-1D3C-A3BB-B99F6E48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61"/>
            <a:ext cx="3611753" cy="3884339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E6F59CD-0D3D-6F61-C38D-4FF584C037CB}"/>
              </a:ext>
            </a:extLst>
          </p:cNvPr>
          <p:cNvSpPr/>
          <p:nvPr/>
        </p:nvSpPr>
        <p:spPr>
          <a:xfrm>
            <a:off x="3545458" y="791817"/>
            <a:ext cx="5522405" cy="606618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рамках реализации научного проекта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социальных сетей, на сайте вуза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определенным видам исследовательских работ студентов APEMS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семинаров для ППС APEMS с целью мотивирования к научной-исследовательской деятельности и изучения основных положений при разработке и реализации научных проектов с различными источниками финансирования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казахстанскими и зарубежными организациями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актуальных проблем в области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 коммуникации с тренерами, спортсменами, методистами по спорту, спортивными функционерами / топ менеджерами, гражданами РК, занимающихся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любительском уровне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/>
              <a:t>ППС и</a:t>
            </a:r>
          </a:p>
        </p:txBody>
      </p:sp>
    </p:spTree>
    <p:extLst>
      <p:ext uri="{BB962C8B-B14F-4D97-AF65-F5344CB8AC3E}">
        <p14:creationId xmlns:p14="http://schemas.microsoft.com/office/powerpoint/2010/main" val="36018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5CFD4-DE6C-7DA5-0D95-DF973419BB46}"/>
              </a:ext>
            </a:extLst>
          </p:cNvPr>
          <p:cNvSpPr txBox="1"/>
          <p:nvPr/>
        </p:nvSpPr>
        <p:spPr>
          <a:xfrm>
            <a:off x="2048772" y="5160287"/>
            <a:ext cx="504645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ткрытая научно-практической конференция «Наука и практика: от идеи до  внедрения» обучающихся общеобразовательных организаций - Новости -  Абитуриент Алтайского государственного университета">
            <a:extLst>
              <a:ext uri="{FF2B5EF4-FFF2-40B4-BE49-F238E27FC236}">
                <a16:creationId xmlns:a16="http://schemas.microsoft.com/office/drawing/2014/main" id="{2C7E4A02-6E21-15DF-DF96-115CEF9D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88" y="1759771"/>
            <a:ext cx="2998623" cy="29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Графика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681091F-71F3-C1D4-27A0-C8C702B7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07" y="276046"/>
            <a:ext cx="1959881" cy="9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07923D-8A7A-1E5B-EDD7-711C21779FFA}"/>
              </a:ext>
            </a:extLst>
          </p:cNvPr>
          <p:cNvSpPr/>
          <p:nvPr/>
        </p:nvSpPr>
        <p:spPr>
          <a:xfrm>
            <a:off x="255767" y="2670684"/>
            <a:ext cx="5747468" cy="15166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грантовое финансирование фундаментальных и прикладных научных исследований молодых ученых 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постдокторантов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проекту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ғалым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8C64B72-1898-14E8-77BD-05CB08B2CFA1}"/>
              </a:ext>
            </a:extLst>
          </p:cNvPr>
          <p:cNvSpPr/>
          <p:nvPr/>
        </p:nvSpPr>
        <p:spPr>
          <a:xfrm>
            <a:off x="2265940" y="4426911"/>
            <a:ext cx="5548686" cy="9809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грантовое финансирование молодых ученых по научным и (или) научно-техническим проектам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BAC827-DDA0-9B1A-43FF-62BE98723668}"/>
              </a:ext>
            </a:extLst>
          </p:cNvPr>
          <p:cNvSpPr/>
          <p:nvPr/>
        </p:nvSpPr>
        <p:spPr>
          <a:xfrm>
            <a:off x="3949147" y="5601026"/>
            <a:ext cx="5001008" cy="9809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 грантовое финансирование по научным и (или) научно-техническим проектам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BDB34F3-CDCA-99D9-5EA7-007448C170B4}"/>
              </a:ext>
            </a:extLst>
          </p:cNvPr>
          <p:cNvSpPr/>
          <p:nvPr/>
        </p:nvSpPr>
        <p:spPr>
          <a:xfrm>
            <a:off x="1539239" y="267124"/>
            <a:ext cx="7002088" cy="19676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Конкурсы </a:t>
            </a:r>
          </a:p>
          <a:p>
            <a:pPr algn="ctr"/>
            <a:r>
              <a:rPr lang="ru-RU" sz="2400" b="1" dirty="0"/>
              <a:t>грантового финансирования </a:t>
            </a:r>
          </a:p>
          <a:p>
            <a:pPr algn="ctr"/>
            <a:r>
              <a:rPr lang="ru-RU" sz="2400" b="1" dirty="0"/>
              <a:t>Министерства науки и высшего образования </a:t>
            </a:r>
          </a:p>
          <a:p>
            <a:pPr algn="ctr"/>
            <a:r>
              <a:rPr lang="ru-RU" sz="2400" b="1" dirty="0"/>
              <a:t>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1923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120E9-D0E9-A1DC-CE17-0AB7C040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44"/>
            <a:ext cx="9144000" cy="48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1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D72597-017A-894F-805D-64FBA65B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854" y="742121"/>
            <a:ext cx="4019146" cy="5297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 проекта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аучно-методического обеспечения подготовки спортсменов казах курес с применением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искусственной гипоксической тренировки.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опытным путем эффективность п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ерсонифицированного подхода к тренировочному процессу спортсменов казах курес на основе многократных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медико-биологических и функциональных измерений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FC3C3-C600-2EBF-E4F4-A91DA951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953" y="95722"/>
            <a:ext cx="1158189" cy="646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082498-165C-9B51-3304-8430F252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96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06E5B7-D004-DF38-214D-634A2936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72176"/>
            <a:ext cx="4545430" cy="11034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«Национальный научный кардиохирургический центр»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434849-ED0C-DA25-4B53-4C207AF06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3" y="86695"/>
            <a:ext cx="1820770" cy="10161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 помещении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F86B073-147C-8203-E288-4881E09F6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4" t="16350" r="22923" b="12173"/>
          <a:stretch/>
        </p:blipFill>
        <p:spPr>
          <a:xfrm>
            <a:off x="168811" y="3582352"/>
            <a:ext cx="4403188" cy="315724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Рисунок 7" descr="Изображение выглядит как человек, в помещении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289CB23-150A-572F-9265-9D6DCCC1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036534"/>
            <a:ext cx="4545430" cy="340907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1E876087-C73F-B54D-ADA7-48FDE88BBB3C}"/>
              </a:ext>
            </a:extLst>
          </p:cNvPr>
          <p:cNvSpPr txBox="1">
            <a:spLocks/>
          </p:cNvSpPr>
          <p:nvPr/>
        </p:nvSpPr>
        <p:spPr>
          <a:xfrm>
            <a:off x="4500879" y="5595634"/>
            <a:ext cx="4740812" cy="1175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медико-биологической направленности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по казах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(экспериментальная и контрольная группы)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D305566-291B-83C2-9E2B-64A2271917AE}"/>
              </a:ext>
            </a:extLst>
          </p:cNvPr>
          <p:cNvSpPr/>
          <p:nvPr/>
        </p:nvSpPr>
        <p:spPr>
          <a:xfrm>
            <a:off x="1586228" y="1166221"/>
            <a:ext cx="5829301" cy="5636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научного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33963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06E5B7-D004-DF38-214D-634A2936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07" y="3231173"/>
            <a:ext cx="4257355" cy="995770"/>
          </a:xfrm>
        </p:spPr>
        <p:txBody>
          <a:bodyPr>
            <a:normAutofit/>
          </a:bodyPr>
          <a:lstStyle/>
          <a:p>
            <a:pPr indent="-36000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единоборств 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Jekpe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-Jek»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Ж.Ушкемпирова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77227F0-0C5E-C71E-9B21-38A38AC4D289}"/>
              </a:ext>
            </a:extLst>
          </p:cNvPr>
          <p:cNvSpPr/>
          <p:nvPr/>
        </p:nvSpPr>
        <p:spPr>
          <a:xfrm>
            <a:off x="280359" y="2517199"/>
            <a:ext cx="4412411" cy="8447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научного проекта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1CF46-6185-4F21-DBB2-251781DF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12" y="5115837"/>
            <a:ext cx="2464998" cy="547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1B3F99-4A9C-AEF3-FA7A-544C121EB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37" y="5018853"/>
            <a:ext cx="2619741" cy="765084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2449C887-B33E-921C-A961-0C1D28551256}"/>
              </a:ext>
            </a:extLst>
          </p:cNvPr>
          <p:cNvSpPr txBox="1">
            <a:spLocks/>
          </p:cNvSpPr>
          <p:nvPr/>
        </p:nvSpPr>
        <p:spPr>
          <a:xfrm>
            <a:off x="3110287" y="1063080"/>
            <a:ext cx="3946121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Qazaq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kuresi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7E53602-92DB-10AD-5463-D0F2A6CB7A71}"/>
              </a:ext>
            </a:extLst>
          </p:cNvPr>
          <p:cNvSpPr txBox="1">
            <a:spLocks/>
          </p:cNvSpPr>
          <p:nvPr/>
        </p:nvSpPr>
        <p:spPr>
          <a:xfrm>
            <a:off x="4809007" y="2175204"/>
            <a:ext cx="4329069" cy="746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-36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РГКП «Центр олимпийской подготовки по видам борьбы»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46592D3-D33D-379C-1235-51CD914464B7}"/>
              </a:ext>
            </a:extLst>
          </p:cNvPr>
          <p:cNvSpPr txBox="1">
            <a:spLocks/>
          </p:cNvSpPr>
          <p:nvPr/>
        </p:nvSpPr>
        <p:spPr>
          <a:xfrm>
            <a:off x="3353252" y="4252413"/>
            <a:ext cx="2219863" cy="610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B8D514-16EE-7F2A-D8DC-D456DEB20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50" y="224442"/>
            <a:ext cx="1068869" cy="5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одежда, обувь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646B1C2F-C448-B51C-A299-5D0AB635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28" y="1132594"/>
            <a:ext cx="4217172" cy="2392751"/>
          </a:xfrm>
        </p:spPr>
      </p:pic>
      <p:pic>
        <p:nvPicPr>
          <p:cNvPr id="7" name="Рисунок 6" descr="Изображение выглядит как одежда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FDF60BE9-1583-56DF-C8FD-21098261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70" y="1132593"/>
            <a:ext cx="4253781" cy="2392752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обувь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1E2A7BA0-FF0B-D9C2-C885-4F9FBEE48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109" y="3824196"/>
            <a:ext cx="4253781" cy="2404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4F9E4B-A4BA-32B0-792A-B0244261E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28" y="223686"/>
            <a:ext cx="1068869" cy="538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A57F98-CEE8-D96E-DF2F-77235D9BD2BC}"/>
              </a:ext>
            </a:extLst>
          </p:cNvPr>
          <p:cNvSpPr txBox="1"/>
          <p:nvPr/>
        </p:nvSpPr>
        <p:spPr>
          <a:xfrm>
            <a:off x="439947" y="372645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Дворец</a:t>
            </a:r>
            <a:endParaRPr lang="ru-RU" dirty="0">
              <a:solidFill>
                <a:srgbClr val="1287C3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единоборств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Jekpe-Jek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ru-RU" dirty="0">
              <a:effectLst/>
            </a:endParaRPr>
          </a:p>
          <a:p>
            <a:pPr algn="l" rtl="0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Ж.Ушкемпирова</a:t>
            </a:r>
            <a:endParaRPr lang="ru-RU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983AF-3211-2750-AEF4-46AD47728E2B}"/>
              </a:ext>
            </a:extLst>
          </p:cNvPr>
          <p:cNvSpPr txBox="1"/>
          <p:nvPr/>
        </p:nvSpPr>
        <p:spPr>
          <a:xfrm>
            <a:off x="354828" y="5125241"/>
            <a:ext cx="4376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общей и специальной физической подготовки спортсменов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казах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9-11 октября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312873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еловек, презент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8512BAB-73AD-8D08-08ED-B79982DA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1" y="1008369"/>
            <a:ext cx="4130789" cy="2906251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дежда, спорт, Спортив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1A79DFE0-B91D-F8C9-B71F-C1441725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8" y="3968558"/>
            <a:ext cx="4239957" cy="27907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спорт, Спортив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0E155618-27A1-A23F-9B84-6BCE8BA2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227" y="3947855"/>
            <a:ext cx="4239957" cy="2811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566E98-CD3B-AFAC-3441-4C25BB3BC429}"/>
              </a:ext>
            </a:extLst>
          </p:cNvPr>
          <p:cNvSpPr txBox="1"/>
          <p:nvPr/>
        </p:nvSpPr>
        <p:spPr>
          <a:xfrm>
            <a:off x="347356" y="575020"/>
            <a:ext cx="876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 повышения квалификации тренеров по казах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курес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(9-11 октября 2023 г.)</a:t>
            </a:r>
            <a:endParaRPr lang="ru-RU" dirty="0"/>
          </a:p>
        </p:txBody>
      </p:sp>
      <p:pic>
        <p:nvPicPr>
          <p:cNvPr id="14" name="Рисунок 13" descr="Изображение выглядит как одежда, человек, в помещении,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AA50728D-F1CD-847A-020B-8481153E2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812" y="1008368"/>
            <a:ext cx="4185372" cy="28114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EAA879-7947-E8DE-2ADF-172CF2BBF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550" y="39392"/>
            <a:ext cx="1068869" cy="5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BCA23-B752-D9BB-32F2-DB807D974079}"/>
              </a:ext>
            </a:extLst>
          </p:cNvPr>
          <p:cNvSpPr txBox="1"/>
          <p:nvPr/>
        </p:nvSpPr>
        <p:spPr>
          <a:xfrm>
            <a:off x="1319840" y="388038"/>
            <a:ext cx="670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718E8-22F9-D12E-9A64-D11CA9325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" t="4437"/>
          <a:stretch/>
        </p:blipFill>
        <p:spPr>
          <a:xfrm>
            <a:off x="773420" y="1501968"/>
            <a:ext cx="8066714" cy="192439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687B91-1ABD-4AE3-BBAE-6E7199B450CB}"/>
              </a:ext>
            </a:extLst>
          </p:cNvPr>
          <p:cNvSpPr/>
          <p:nvPr/>
        </p:nvSpPr>
        <p:spPr>
          <a:xfrm>
            <a:off x="773421" y="3736291"/>
            <a:ext cx="8066713" cy="26960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Учёные в составах Национальных научных советов: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Ботагариев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Тулеген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Амиржанович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д.п.н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профессор (АРУ </a:t>
            </a:r>
            <a:r>
              <a:rPr lang="ru-RU" sz="1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им.Жубанова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endParaRPr lang="ru-RU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700" b="1" dirty="0" err="1">
                <a:latin typeface="Times New Roman" panose="02020603050405020304" pitchFamily="18" charset="0"/>
              </a:rPr>
              <a:t>Дошыбеков</a:t>
            </a:r>
            <a:r>
              <a:rPr lang="ru-RU" sz="1700" b="1" dirty="0">
                <a:latin typeface="Times New Roman" panose="02020603050405020304" pitchFamily="18" charset="0"/>
              </a:rPr>
              <a:t> Айдын </a:t>
            </a:r>
            <a:r>
              <a:rPr lang="ru-RU" sz="1700" b="1" dirty="0" err="1">
                <a:latin typeface="Times New Roman" panose="02020603050405020304" pitchFamily="18" charset="0"/>
              </a:rPr>
              <a:t>Багдатович</a:t>
            </a:r>
            <a:r>
              <a:rPr lang="ru-RU" sz="1700" b="1" dirty="0">
                <a:latin typeface="Times New Roman" panose="02020603050405020304" pitchFamily="18" charset="0"/>
              </a:rPr>
              <a:t> – доктор </a:t>
            </a:r>
            <a:r>
              <a:rPr lang="en-US" sz="1700" b="1" dirty="0">
                <a:latin typeface="Times New Roman" panose="02020603050405020304" pitchFamily="18" charset="0"/>
              </a:rPr>
              <a:t>PhD</a:t>
            </a:r>
            <a:r>
              <a:rPr lang="ru-RU" sz="1700" b="1" dirty="0">
                <a:latin typeface="Times New Roman" panose="02020603050405020304" pitchFamily="18" charset="0"/>
              </a:rPr>
              <a:t>  (</a:t>
            </a:r>
            <a:r>
              <a:rPr lang="ru-RU" sz="1700" b="1" dirty="0" err="1">
                <a:latin typeface="Times New Roman" panose="02020603050405020304" pitchFamily="18" charset="0"/>
              </a:rPr>
              <a:t>КазАСТ</a:t>
            </a:r>
            <a:r>
              <a:rPr lang="ru-RU" sz="1700" b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endParaRPr lang="ru-RU" sz="1700" b="1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700" b="1" dirty="0">
                <a:latin typeface="Times New Roman" panose="02020603050405020304" pitchFamily="18" charset="0"/>
              </a:rPr>
              <a:t>Ильин Илья Александрович - доктор </a:t>
            </a:r>
            <a:r>
              <a:rPr lang="en-US" sz="1700" b="1" dirty="0">
                <a:latin typeface="Times New Roman" panose="02020603050405020304" pitchFamily="18" charset="0"/>
              </a:rPr>
              <a:t>PhD</a:t>
            </a:r>
            <a:endParaRPr lang="ru-RU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DA1F5-7652-274B-818F-96692865364E}"/>
              </a:ext>
            </a:extLst>
          </p:cNvPr>
          <p:cNvSpPr txBox="1"/>
          <p:nvPr/>
        </p:nvSpPr>
        <p:spPr>
          <a:xfrm>
            <a:off x="773420" y="977673"/>
            <a:ext cx="7810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в области социальных и гуманитарных наук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9EE09E-1CF3-4D53-63EF-641AC94F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65" y="118587"/>
            <a:ext cx="1068869" cy="5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1058</TotalTime>
  <Words>341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Parallax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деятельности APEMS по реализации научных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Бауыржан Мадина</dc:creator>
  <cp:lastModifiedBy>Алина Тен</cp:lastModifiedBy>
  <cp:revision>1482</cp:revision>
  <dcterms:created xsi:type="dcterms:W3CDTF">2021-11-25T14:50:40Z</dcterms:created>
  <dcterms:modified xsi:type="dcterms:W3CDTF">2023-11-28T09:31:36Z</dcterms:modified>
</cp:coreProperties>
</file>