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9" r:id="rId5"/>
    <p:sldId id="261" r:id="rId6"/>
    <p:sldId id="262" r:id="rId7"/>
    <p:sldId id="264" r:id="rId8"/>
    <p:sldId id="265" r:id="rId9"/>
    <p:sldId id="263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552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A057-E20A-4254-97A3-34F62A08ACA1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C395-3D59-4783-834B-7CB07B98EF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516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A057-E20A-4254-97A3-34F62A08ACA1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C395-3D59-4783-834B-7CB07B98EF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570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A057-E20A-4254-97A3-34F62A08ACA1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C395-3D59-4783-834B-7CB07B98EF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246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A057-E20A-4254-97A3-34F62A08ACA1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C395-3D59-4783-834B-7CB07B98EF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67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A057-E20A-4254-97A3-34F62A08ACA1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C395-3D59-4783-834B-7CB07B98EF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238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A057-E20A-4254-97A3-34F62A08ACA1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C395-3D59-4783-834B-7CB07B98EF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251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A057-E20A-4254-97A3-34F62A08ACA1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C395-3D59-4783-834B-7CB07B98EF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85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A057-E20A-4254-97A3-34F62A08ACA1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C395-3D59-4783-834B-7CB07B98EF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53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A057-E20A-4254-97A3-34F62A08ACA1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C395-3D59-4783-834B-7CB07B98EF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683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A057-E20A-4254-97A3-34F62A08ACA1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C395-3D59-4783-834B-7CB07B98EF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951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A057-E20A-4254-97A3-34F62A08ACA1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C395-3D59-4783-834B-7CB07B98EF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100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7A057-E20A-4254-97A3-34F62A08ACA1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6C395-3D59-4783-834B-7CB07B98EF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969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2521" y="1242203"/>
            <a:ext cx="7516484" cy="2553420"/>
          </a:xfrm>
        </p:spPr>
        <p:txBody>
          <a:bodyPr>
            <a:normAutofit/>
          </a:bodyPr>
          <a:lstStyle/>
          <a:p>
            <a:r>
              <a:rPr lang="kk-KZ" sz="40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Опыт разработки </a:t>
            </a:r>
            <a:r>
              <a:rPr lang="kk-KZ" sz="40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kk-KZ" sz="40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k-KZ" sz="40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образовательной программы</a:t>
            </a:r>
            <a:br>
              <a:rPr lang="kk-KZ" sz="40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k-KZ" sz="40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«Физическая культура и спорт»</a:t>
            </a:r>
            <a:endParaRPr lang="ru-RU" sz="4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3473" y="5830180"/>
            <a:ext cx="7431179" cy="630208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Руководитель ОП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ФКиС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НВП ППУ,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к.п.н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 Семёнова М.В.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3623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63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58801" y="674160"/>
            <a:ext cx="11633199" cy="618384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i="1" dirty="0" smtClean="0"/>
              <a:t>Общая образованность: </a:t>
            </a:r>
            <a:endParaRPr lang="ru-RU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/>
              <a:t>У1 – оценивать окружающую действительность на основе мировоззренческих позиций, сформированных знанием основ философии, которые обеспечивают научное осмысление и изучение природного и социального мира методами научного и философского познания;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/>
              <a:t>У2 – интерпретировать содержание и специфические особенности мифологического, религиозного и научного мировоззрения;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/>
              <a:t>У3 – аргументировать собственную оценку всему происходящему в социальной и производственной сферах;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/>
              <a:t>У4 – проявлять гражданскую позицию на основе глубокого понимания и научного анализа основных этапов, закономерностей и своеобразия исторического развития Казахстана;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/>
              <a:t>У5 – использовать методы и приемы исторического описания для анализа причин и следствий событий современной истории Казахстана;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/>
              <a:t>У6 – давать оценку ситуациям в различных сферах межличностной, социальной и профессиональной коммуникации с учетом базового знания социологии, политологии, культурологи и психологии;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/>
              <a:t>У7 – синтезировать знания данных наук как современного продукта интегративных процессов;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/>
              <a:t>У8 – использовать научные методы и приемы исследования конкретной науки, а также всего социально-политического кластера;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/>
              <a:t>У9 – вырабатывать собственную нравственную и гражданскую позицию;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/>
              <a:t>У10 – оперировать общественными, деловыми, культурными, правовыми и этическими нормами казахстанского общества;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/>
              <a:t>У11 – демонстрировать личностную и профессиональную конкурентоспособность;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/>
              <a:t>У12 – применять на практике знания в области общественно-гуманитарных наук, имеющего мировое признание;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/>
              <a:t>У13 – осуществлять выбор методологии и анализа;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/>
              <a:t>У14 – обобщать результаты исследования;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/>
              <a:t>У15 – синтезировать новое знание и презентовать его в виде гуманитарной общественно значимой продукции;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/>
              <a:t>У16 – вступать в коммуникацию в устной и письменной формах на казахском, русском и иностранном языках для решения задач межличностного, межкультурного и производственного (профессионального) общения;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/>
              <a:t>У17 – осуществлять использование языковых и речевых средств на основе системы грамматического знания; анализировать информацию в соответствии с ситуацией общения;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/>
              <a:t>У18 – оценивать действия и поступки участников коммуникации;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/>
              <a:t>У19 – использовать в личной деятельности различные виды информационно-коммуникационных технологий: Интернет-ресурсы, облачные и мобильные сервисы по поиску, хранению, обработке, защите и распространению информации;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/>
              <a:t>У20 – выстраивать личную образовательную траекторию в течение всей жизни для саморазвития и карьерного роста, ориентироваться на здоровый образ жизни для обеспечения полноценной социальной и профессиональной деятельности посредством методов и средств физической культуры.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138644" y="187572"/>
            <a:ext cx="68038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Универсальные и профессиональные компетенции</a:t>
            </a:r>
            <a:endParaRPr lang="ru-RU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2" y="0"/>
            <a:ext cx="2908989" cy="67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224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666" y="606424"/>
            <a:ext cx="11472334" cy="6251576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Профессиональные компетенции </a:t>
            </a:r>
            <a:endParaRPr lang="ru-R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i="1" dirty="0"/>
              <a:t>A </a:t>
            </a:r>
            <a:r>
              <a:rPr lang="ru-RU" i="1" dirty="0"/>
              <a:t>– </a:t>
            </a:r>
            <a:r>
              <a:rPr lang="ru-RU" b="1" i="1" dirty="0"/>
              <a:t>знание и понимание</a:t>
            </a:r>
            <a:r>
              <a:rPr lang="ru-RU" i="1" dirty="0"/>
              <a:t>: </a:t>
            </a:r>
            <a:endParaRPr lang="ru-R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А1 – знает и понимает основные понятия, законы и явления в области физической культуры и спорта;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А2 – знает и понимает основные разделы теории и методики физической культуры: общие основы теории, методики физического воспитания и спортивной тренировки;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А3 – знает и понимает основные этапы процесса обучения двигательным действиям, воспитания физических качеств, видов подготовки в спорте;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А4 – знает и понимает теоретические основы и технологии обучения физическим упражнениям;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А5 – знает и понимает содержание образовательных программ по ФК для разных уровней образования.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i="1" dirty="0"/>
              <a:t>В – применение знаний и пониманий: </a:t>
            </a:r>
            <a:endParaRPr lang="ru-R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В1 – владеет системой предметных, психолого-педагогических и методических знаний; умениями и навыками применения теоретических знаний в профессиональной деятельности с учетом конкретных социально-педагогических условий;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В2 – владеет техникой двигательных действий различных видов спорта;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В3 – владение методами и технологиями обучения в физическом воспитании и спортивной тренировки;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В4 – моделирует и реализует в учебно-воспитательном процессе различные формы организации обучающихся;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В5 – проводит научно-практические исследования, анализ и оценку;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В6 – диагностирует общение, деятельность обучающихся разного возраста средствами психолого-педагогических исследований;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В7 – реализует инновации в </a:t>
            </a:r>
            <a:r>
              <a:rPr lang="ru-RU" dirty="0" err="1"/>
              <a:t>ФКиС</a:t>
            </a:r>
            <a:r>
              <a:rPr lang="ru-RU" dirty="0"/>
              <a:t>, принимает нестандартные и альтернативные решения;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i="1" dirty="0"/>
              <a:t>С – формирование суждений: </a:t>
            </a:r>
            <a:endParaRPr lang="ru-R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С1 – имеет системное мышление и целостное восприятие педагогического процесса;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С2 – имеет независимое мнение, на основе критического, аналитического мышления;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С3 – осознает социальную значимость педагогической профессии, соблюдение принципов профессиональной этики;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С4 – способен к анализу и формированию суждений в предметной области;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i="1" dirty="0"/>
              <a:t>D – коммуникативные способности:</a:t>
            </a:r>
            <a:endParaRPr lang="ru-R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D1 – владеет профессиональными коммуникациями, навыками педагогической риторики;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D2 – способен к толерантности и педагогическому сотрудничеству;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D3 – вырабатывает морально-нравственные, коммуникативные, организационно-управленческие навыки;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i="1" dirty="0"/>
              <a:t>E </a:t>
            </a:r>
            <a:r>
              <a:rPr lang="ru-RU" b="1" i="1" dirty="0"/>
              <a:t>– личностные способности:</a:t>
            </a:r>
            <a:endParaRPr lang="ru-R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E</a:t>
            </a:r>
            <a:r>
              <a:rPr lang="ru-RU" dirty="0"/>
              <a:t>1 – мотивирован к саморазвитию в педагогической деятельности применяя инновационный педагогический опыт;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en-US" dirty="0"/>
              <a:t>E</a:t>
            </a:r>
            <a:r>
              <a:rPr lang="ru-RU" dirty="0"/>
              <a:t>2 – способен к осознанию казахстанской идентичности в поликультурном социуме.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67" y="0"/>
            <a:ext cx="2662841" cy="678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472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53594" y="230201"/>
            <a:ext cx="59218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Характеристика модулей образовательной программы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8135" y="712793"/>
            <a:ext cx="8754532" cy="6145207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" y="0"/>
            <a:ext cx="2351502" cy="5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624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3236" y="829733"/>
            <a:ext cx="8107268" cy="5113867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73" y="0"/>
            <a:ext cx="2347163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820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7163" y="712205"/>
            <a:ext cx="8940799" cy="6221469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347163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169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9200" y="321732"/>
            <a:ext cx="7789334" cy="6536268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1410"/>
            <a:ext cx="2347163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355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7769" y="1199072"/>
            <a:ext cx="7559697" cy="457985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131" y="102398"/>
            <a:ext cx="2347163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847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9879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/>
              <a:t>Дисциплина «Психология физической культуры и спорта с практикумом»</a:t>
            </a:r>
            <a:endParaRPr lang="ru-RU" sz="1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032933"/>
            <a:ext cx="11633200" cy="514403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Информация о курсе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Объем – </a:t>
            </a:r>
            <a:r>
              <a:rPr lang="ru-RU" dirty="0" smtClean="0"/>
              <a:t>6 кредитов, </a:t>
            </a:r>
            <a:r>
              <a:rPr lang="ru-RU" dirty="0"/>
              <a:t>изучается в течение одного академического </a:t>
            </a:r>
            <a:r>
              <a:rPr lang="ru-RU" dirty="0" smtClean="0"/>
              <a:t>периода; </a:t>
            </a:r>
            <a:r>
              <a:rPr lang="ru-RU" dirty="0"/>
              <a:t>формат курса – </a:t>
            </a:r>
            <a:r>
              <a:rPr lang="ru-RU" dirty="0" smtClean="0"/>
              <a:t>лекционные, семинарские и практические занятия</a:t>
            </a:r>
            <a:r>
              <a:rPr lang="ru-RU" dirty="0"/>
              <a:t>; курс относится к блоку профилирующих дисциплин.</a:t>
            </a:r>
          </a:p>
          <a:p>
            <a:pPr marL="0" indent="0">
              <a:buNone/>
            </a:pPr>
            <a:r>
              <a:rPr lang="ru-RU" dirty="0"/>
              <a:t>Дисциплина связана с курсами психолого-педагогического модуля.</a:t>
            </a:r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Цель изучения дисциплины: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Подготовка обучающихся к решению профессиональных задач, связанных с психологическим обеспечением тренировочного процесса, подготовки к соревнованиям, функционирования психических явлений в процессе занятий спортом, психофизического и личностного развития спортсменов. </a:t>
            </a:r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Задачи изучения дисциплины: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– </a:t>
            </a:r>
            <a:r>
              <a:rPr lang="ru-RU" dirty="0" smtClean="0"/>
              <a:t>формирование специальных знаний, </a:t>
            </a:r>
            <a:r>
              <a:rPr lang="ru-RU" dirty="0"/>
              <a:t>определяющих психологическое обеспечение профессиональной деятельности специалиста в области физической культуры и спорта;</a:t>
            </a:r>
          </a:p>
          <a:p>
            <a:pPr marL="0" indent="0">
              <a:buNone/>
            </a:pPr>
            <a:r>
              <a:rPr lang="ru-RU" dirty="0"/>
              <a:t>– </a:t>
            </a:r>
            <a:r>
              <a:rPr lang="ru-RU" dirty="0" smtClean="0"/>
              <a:t>раскрытие </a:t>
            </a:r>
            <a:r>
              <a:rPr lang="ru-RU" dirty="0"/>
              <a:t>психологические особенности развития личности в процессе занятий спортом;</a:t>
            </a:r>
          </a:p>
          <a:p>
            <a:pPr marL="0" indent="0">
              <a:buNone/>
            </a:pPr>
            <a:r>
              <a:rPr lang="ru-RU" dirty="0"/>
              <a:t>– </a:t>
            </a:r>
            <a:r>
              <a:rPr lang="ru-RU" dirty="0" smtClean="0"/>
              <a:t>формирование знаний в </a:t>
            </a:r>
            <a:r>
              <a:rPr lang="ru-RU" dirty="0"/>
              <a:t>области психологии спортивной деятельности и </a:t>
            </a:r>
            <a:r>
              <a:rPr lang="ru-RU" dirty="0" smtClean="0"/>
              <a:t>психологической </a:t>
            </a:r>
            <a:r>
              <a:rPr lang="ru-RU" dirty="0"/>
              <a:t>подготовки спортсменов к соревнованиям;</a:t>
            </a:r>
          </a:p>
          <a:p>
            <a:pPr marL="0" indent="0">
              <a:buNone/>
            </a:pPr>
            <a:r>
              <a:rPr lang="ru-RU" dirty="0"/>
              <a:t>– формирование умений, необходимых для практической реализации психологического сопровождения и обеспечения профессиональной деятельности спортивного тренера.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7196"/>
            <a:ext cx="2347163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506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1933" y="1012825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/>
              <a:t>Методы и приёмы обучения</a:t>
            </a:r>
            <a:endParaRPr lang="ru-RU" sz="1800" dirty="0"/>
          </a:p>
          <a:p>
            <a:pPr marL="0" indent="0">
              <a:buNone/>
            </a:pPr>
            <a:r>
              <a:rPr lang="ru-RU" sz="1800" dirty="0"/>
              <a:t>Учебный процесс при преподавании курса основывается на использовании традиционных, инновационных и информационных образовательных технологий. Традиционные образовательные технологии представлены лекциями и семинарскими занятиями. Инновационные образовательные технологии используются в виде широкого применения активных и интерактивных форм проведения занятий. Информационные образовательные технологии реализуются путем активизации самостоятельной работы обучающихся в информационной среде</a:t>
            </a:r>
            <a:r>
              <a:rPr lang="ru-RU" sz="1800" dirty="0" smtClean="0"/>
              <a:t>.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05" y="102399"/>
            <a:ext cx="2347163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823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8800" y="423332"/>
            <a:ext cx="11633200" cy="6434668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dirty="0">
                <a:solidFill>
                  <a:srgbClr val="0070C0"/>
                </a:solidFill>
              </a:rPr>
              <a:t>Результаты обучения:</a:t>
            </a:r>
            <a:endParaRPr lang="ru-RU" sz="1600" dirty="0">
              <a:solidFill>
                <a:srgbClr val="0070C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dirty="0">
                <a:solidFill>
                  <a:srgbClr val="0070C0"/>
                </a:solidFill>
              </a:rPr>
              <a:t>РО2</a:t>
            </a:r>
            <a:r>
              <a:rPr lang="ru-RU" sz="1600" dirty="0">
                <a:solidFill>
                  <a:srgbClr val="0070C0"/>
                </a:solidFill>
              </a:rPr>
              <a:t> </a:t>
            </a:r>
            <a:r>
              <a:rPr lang="ru-RU" sz="1600" dirty="0"/>
              <a:t>– применяет знание и понимание на профессиональном уровне, аргументируя аргументы, решает проблемы в области физической культуры и спорта.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dirty="0">
                <a:solidFill>
                  <a:srgbClr val="0070C0"/>
                </a:solidFill>
              </a:rPr>
              <a:t>РО3</a:t>
            </a:r>
            <a:r>
              <a:rPr lang="ru-RU" sz="1600" dirty="0"/>
              <a:t> – владеет методами поиска, сбора и использования информации для формирования суждений с учетом социальных, этических и научных аспектов</a:t>
            </a:r>
            <a:r>
              <a:rPr lang="ru-RU" sz="1600" dirty="0" smtClean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/>
              <a:t>В качестве изучения дисциплины студенты должны</a:t>
            </a:r>
            <a:r>
              <a:rPr lang="ru-RU" sz="1600" b="1" dirty="0"/>
              <a:t> </a:t>
            </a:r>
            <a:r>
              <a:rPr lang="ru-RU" sz="1600" b="1" dirty="0">
                <a:solidFill>
                  <a:srgbClr val="0070C0"/>
                </a:solidFill>
              </a:rPr>
              <a:t>знать</a:t>
            </a:r>
            <a:r>
              <a:rPr lang="ru-RU" sz="1600" b="1" dirty="0"/>
              <a:t>:</a:t>
            </a:r>
            <a:endParaRPr lang="ru-RU" sz="16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историю становления и развития психологии физической культуры и спорта; иметь представление о специфике научных исследований и практических задач на разных этапах развития психологии физической культуры и спорта;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цели и задачи, предмет, объекты и методы психологии физической культуры и спорта;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психологические особенности занимающихся физической культурой и спортом: типологические свойства, способности, когнитивные функции, психомоторную сферу, значение эмоций и воли, мотивы, психические состояния;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психологические особенности деятельности тренера и спортивных коллективов: общения, эффективности взаимодействия, конфликтов, лидерства;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психологические особенности поведения болельщиков;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психологические особенности массового спорта и спорта высших достижений, физического воспитания, активного отдыха, реабилитационной и адаптивной физической культуры;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основы психологической помощи в разных видах физической культуры и спорта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/>
              <a:t>В </a:t>
            </a:r>
            <a:r>
              <a:rPr lang="ru-RU" sz="1600" dirty="0"/>
              <a:t>результате изучения дисциплины студенты должны</a:t>
            </a:r>
            <a:r>
              <a:rPr lang="ru-RU" sz="1600" b="1" dirty="0"/>
              <a:t> </a:t>
            </a:r>
            <a:r>
              <a:rPr lang="ru-RU" sz="1600" b="1" dirty="0">
                <a:solidFill>
                  <a:srgbClr val="0070C0"/>
                </a:solidFill>
              </a:rPr>
              <a:t>уметь</a:t>
            </a:r>
            <a:r>
              <a:rPr lang="ru-RU" sz="1600" dirty="0"/>
              <a:t>: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определять цели, научные и практические задачи психологии физической культуры и спорта как научной дисциплины, предмет, объекты и методы исследования;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определять задачи и специфику психологического обеспечения и сопровождения занятий в массовом спорте, спорте высших достижений, физическом воспитании, активном отдыхе, реабилитационной и адаптивной физической культуре;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учитывать возрастные психологические особенности занимающихся в процессе занятий спортом и физической культурой, а также определять этапы, кризисы и виды спортивной карьеры;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6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47163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498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1796" y="1015452"/>
            <a:ext cx="10515600" cy="561702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rgbClr val="0070C0"/>
                </a:solidFill>
              </a:rPr>
              <a:t>6В01420 Физическая культура и спорт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/>
              <a:t>Траектория: </a:t>
            </a:r>
            <a:r>
              <a:rPr lang="ru-RU" sz="2200" i="1" dirty="0" smtClean="0"/>
              <a:t>учитель физической культуры, тренер по избранному виду спорта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200" i="1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rgbClr val="0070C0"/>
                </a:solidFill>
              </a:rPr>
              <a:t>7М1410</a:t>
            </a:r>
            <a:r>
              <a:rPr lang="ru-RU" sz="2200" i="1" dirty="0" smtClean="0">
                <a:solidFill>
                  <a:srgbClr val="0070C0"/>
                </a:solidFill>
              </a:rPr>
              <a:t> </a:t>
            </a:r>
            <a:r>
              <a:rPr lang="ru-RU" sz="2200" b="1" dirty="0" smtClean="0">
                <a:solidFill>
                  <a:srgbClr val="0070C0"/>
                </a:solidFill>
              </a:rPr>
              <a:t>Физическая культура и спорт (профильное направление)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/>
              <a:t>Траектория: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i="1" dirty="0" smtClean="0"/>
              <a:t>1) Физкультурно-оздоровительная </a:t>
            </a:r>
            <a:r>
              <a:rPr lang="ru-RU" sz="2200" i="1" dirty="0"/>
              <a:t>работа</a:t>
            </a:r>
            <a:r>
              <a:rPr lang="ru-RU" sz="2200" i="1" dirty="0" smtClean="0"/>
              <a:t>;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i="1" dirty="0" smtClean="0"/>
              <a:t>2</a:t>
            </a:r>
            <a:r>
              <a:rPr lang="ru-RU" sz="2200" i="1" dirty="0"/>
              <a:t>) Спорт и </a:t>
            </a:r>
            <a:r>
              <a:rPr lang="ru-RU" sz="2200" i="1" dirty="0" smtClean="0"/>
              <a:t>система </a:t>
            </a:r>
            <a:r>
              <a:rPr lang="ru-RU" sz="2200" i="1" dirty="0"/>
              <a:t>подготовки спортсменов.</a:t>
            </a:r>
            <a:endParaRPr lang="ru-RU" sz="2200" b="1" i="1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200" b="1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rgbClr val="0070C0"/>
                </a:solidFill>
              </a:rPr>
              <a:t>7М1411</a:t>
            </a:r>
            <a:r>
              <a:rPr lang="ru-RU" sz="2200" i="1" dirty="0" smtClean="0">
                <a:solidFill>
                  <a:srgbClr val="0070C0"/>
                </a:solidFill>
              </a:rPr>
              <a:t> </a:t>
            </a:r>
            <a:r>
              <a:rPr lang="ru-RU" sz="2200" b="1" dirty="0" smtClean="0">
                <a:solidFill>
                  <a:srgbClr val="0070C0"/>
                </a:solidFill>
              </a:rPr>
              <a:t>Физическая культура и спорт (научно-педагогическое)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/>
              <a:t>Траектория: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/>
              <a:t>1</a:t>
            </a:r>
            <a:r>
              <a:rPr lang="ru-RU" sz="2200" i="1" dirty="0" smtClean="0"/>
              <a:t>) Профессиональное </a:t>
            </a:r>
            <a:r>
              <a:rPr lang="ru-RU" sz="2200" i="1" dirty="0"/>
              <a:t>образование в сфере физической культуры и спорта; </a:t>
            </a:r>
            <a:endParaRPr lang="ru-RU" sz="2200" i="1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i="1" dirty="0" smtClean="0"/>
              <a:t>2</a:t>
            </a:r>
            <a:r>
              <a:rPr lang="ru-RU" sz="2200" i="1" dirty="0"/>
              <a:t>) Спорт высших достижений и система подготовки спортсменов в избранном виде спорта.</a:t>
            </a:r>
            <a:endParaRPr lang="ru-RU" sz="2200" b="1" i="1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200" i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737"/>
            <a:ext cx="33623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663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200" y="1084051"/>
            <a:ext cx="11836400" cy="5610047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организовать диагностическое исследование и занятия по развитию спортивно важных качеств: </a:t>
            </a:r>
            <a:r>
              <a:rPr lang="ru-RU" sz="1600" dirty="0" err="1"/>
              <a:t>саморегуляции</a:t>
            </a:r>
            <a:r>
              <a:rPr lang="ru-RU" sz="1600" dirty="0"/>
              <a:t>, уверенности, навыков общения и взаимодействия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определять вклад общей психологии и других психологических наук в формирование психологии физической культуры и спорта, а также характеризовать вклад психологии спорта в другие психологические науки;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описывать психологические проблемы занимающихся и спортивных педагогов (тренеров, инструкторов и других) в разных сферах физической культуры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отличать психологический компонент деятельности тренера от педагогического, методического и других компонентов;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применять психологические рекомендации при планировании и проведении спортивных тренировок;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применять элементарные приемы психической регуляции на уроках по физическому воспитанию и спортивной деятельности;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планировать и осуществлять общую и специальную психологическую подготовку спортсменов</a:t>
            </a:r>
            <a:r>
              <a:rPr lang="ru-RU" sz="1600" dirty="0" smtClean="0"/>
              <a:t>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/>
              <a:t>В результате изучения дисциплины студенты должны</a:t>
            </a:r>
            <a:r>
              <a:rPr lang="ru-RU" sz="1600" b="1" dirty="0"/>
              <a:t> </a:t>
            </a:r>
            <a:r>
              <a:rPr lang="ru-RU" sz="1600" b="1" dirty="0">
                <a:solidFill>
                  <a:srgbClr val="0070C0"/>
                </a:solidFill>
              </a:rPr>
              <a:t>владеть</a:t>
            </a:r>
            <a:r>
              <a:rPr lang="ru-RU" sz="1600" dirty="0"/>
              <a:t>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навыками диагностики типологических и личностных свойств, психомоторных функций и психических состояний занимающихся спортом и физической культурой;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методами оценки личности и деятельности тренера, общения и взаимодействия в спортивной команде, личности и поведения болельщиков;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навыками оказания психологической помощи в детско-юношеском спорте и в спорте высших достижений с учетом этапа спортивной карьеры;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методикой формирования культуры здоровья и коррекции психических функций средствами физической культуры;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навыками определения взаимосвязей практических задач и научной проблематики психологии спорта;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методикой выделения общих и отличительных психологических факторов разных видов физической культуры;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– элементарными приемами психической регуляции психических состояний в спортивной деятельности.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ru-RU" sz="16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6904"/>
            <a:ext cx="2347163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859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7944" y="925263"/>
            <a:ext cx="11243734" cy="583829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Модель </a:t>
            </a:r>
            <a:r>
              <a:rPr lang="ru-RU" b="1" dirty="0"/>
              <a:t>выпускника ОП</a:t>
            </a:r>
          </a:p>
          <a:p>
            <a:pPr marL="0" lvl="0" indent="0">
              <a:buNone/>
            </a:pPr>
            <a:r>
              <a:rPr lang="ru-RU" dirty="0"/>
              <a:t>Навигатор знаний;</a:t>
            </a:r>
          </a:p>
          <a:p>
            <a:pPr marL="0" lvl="0" indent="0">
              <a:buNone/>
            </a:pPr>
            <a:r>
              <a:rPr lang="ru-RU" dirty="0"/>
              <a:t>Создатель условий для саморазвития, самообучения и самовоспитания личности;</a:t>
            </a:r>
          </a:p>
          <a:p>
            <a:pPr marL="0" lvl="0" indent="0">
              <a:buNone/>
            </a:pPr>
            <a:r>
              <a:rPr lang="ru-RU" dirty="0"/>
              <a:t>Проектировщик и исследователь изменений образовательной среды;</a:t>
            </a:r>
          </a:p>
          <a:p>
            <a:pPr marL="0" lvl="0" indent="0">
              <a:buNone/>
            </a:pPr>
            <a:r>
              <a:rPr lang="ru-RU" dirty="0"/>
              <a:t>Креативный лидер, обладающий критическим мышлением, коммуникативными и предпринимательскими навыками;</a:t>
            </a:r>
          </a:p>
          <a:p>
            <a:pPr marL="0" lvl="0" indent="0">
              <a:buNone/>
            </a:pPr>
            <a:r>
              <a:rPr lang="ru-RU" dirty="0"/>
              <a:t>Носитель человеческих ценностей.</a:t>
            </a:r>
          </a:p>
          <a:p>
            <a:pPr marL="0" indent="0">
              <a:buNone/>
            </a:pPr>
            <a:r>
              <a:rPr lang="ru-RU" b="1" dirty="0" smtClean="0"/>
              <a:t>Цели </a:t>
            </a:r>
            <a:r>
              <a:rPr lang="ru-RU" b="1" dirty="0"/>
              <a:t>и задачи образовательной программы</a:t>
            </a:r>
          </a:p>
          <a:p>
            <a:pPr marL="0" indent="0">
              <a:buNone/>
            </a:pPr>
            <a:r>
              <a:rPr lang="ru-RU" dirty="0" smtClean="0"/>
              <a:t>подготовка </a:t>
            </a:r>
            <a:r>
              <a:rPr lang="ru-RU" dirty="0"/>
              <a:t>высококвалифицированного учителя физической культуры, тренера-преподавателя по избранному виду спорта, обладающего высокой гражданской ответственностью, способного качественно осуществлять профессиональную деятельность в условиях современной системы образования и спорта. 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 </a:t>
            </a:r>
          </a:p>
          <a:p>
            <a:pPr marL="0" indent="0">
              <a:buNone/>
            </a:pPr>
            <a:r>
              <a:rPr lang="ru-RU" b="1" dirty="0"/>
              <a:t>Задачи ОП:</a:t>
            </a:r>
          </a:p>
          <a:p>
            <a:pPr>
              <a:buFontTx/>
              <a:buChar char="-"/>
            </a:pPr>
            <a:r>
              <a:rPr lang="ru-RU" dirty="0" smtClean="0"/>
              <a:t>формирование </a:t>
            </a:r>
            <a:r>
              <a:rPr lang="ru-RU" dirty="0"/>
              <a:t>фундаментальных знаний, умений и компетенций, необходимых в профессиональной </a:t>
            </a:r>
            <a:r>
              <a:rPr lang="ru-RU" dirty="0" smtClean="0"/>
              <a:t>деятельности; </a:t>
            </a:r>
          </a:p>
          <a:p>
            <a:pPr>
              <a:buFontTx/>
              <a:buChar char="-"/>
            </a:pPr>
            <a:r>
              <a:rPr lang="ru-RU" dirty="0" smtClean="0"/>
              <a:t>языковая </a:t>
            </a:r>
            <a:r>
              <a:rPr lang="ru-RU" dirty="0"/>
              <a:t>подготовка;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- формирование общечеловеческих и социально-личностных ценностей;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- формирование </a:t>
            </a:r>
            <a:r>
              <a:rPr lang="ru-RU" dirty="0" smtClean="0"/>
              <a:t>нравственной, этической</a:t>
            </a:r>
            <a:r>
              <a:rPr lang="ru-RU" dirty="0"/>
              <a:t>, правовой культуры и культуры мышления;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- воспитание в духе патриотизма, дружбы народов Республики Казахстан, толерантности.</a:t>
            </a: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30" y="0"/>
            <a:ext cx="33623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293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9225" y="1204504"/>
            <a:ext cx="11125199" cy="55504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1 этап: </a:t>
            </a:r>
            <a:r>
              <a:rPr lang="ru-RU" dirty="0" smtClean="0"/>
              <a:t>Предварительная подготовка к разработке ОП (анализ НАП, рынка труда и востребованности выпускников данной ОП, ресурсов, возможностей и рисков реализации ОП в соответствии с СВОК, подбор рабочей группы (ППС, </a:t>
            </a:r>
            <a:r>
              <a:rPr lang="ru-RU" dirty="0" err="1" smtClean="0"/>
              <a:t>стейкхолдеры</a:t>
            </a:r>
            <a:r>
              <a:rPr lang="ru-RU" dirty="0" smtClean="0"/>
              <a:t>, обучающиеся)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2 этап: </a:t>
            </a:r>
            <a:r>
              <a:rPr lang="ru-RU" dirty="0" smtClean="0"/>
              <a:t>Проектирование ОП, ее структурных элементов </a:t>
            </a:r>
            <a:r>
              <a:rPr lang="ru-RU" dirty="0"/>
              <a:t>и содержания </a:t>
            </a:r>
            <a:r>
              <a:rPr lang="ru-RU" dirty="0" smtClean="0"/>
              <a:t>(цель, РО и компетенций, модули, дисциплины, профессиональные практики, их трудоемкость и их содержания, методов обучения и оценивания)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3 этап: </a:t>
            </a:r>
            <a:r>
              <a:rPr lang="ru-RU" dirty="0" smtClean="0"/>
              <a:t>Набор обучающихся и реализация ОП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/>
              <a:t>4 этап: </a:t>
            </a:r>
            <a:r>
              <a:rPr lang="ru-RU" dirty="0" smtClean="0"/>
              <a:t>Оценка эффективности ОП (экспертиза </a:t>
            </a:r>
            <a:r>
              <a:rPr lang="ru-RU" dirty="0" err="1" smtClean="0"/>
              <a:t>стейкхолдеров</a:t>
            </a:r>
            <a:r>
              <a:rPr lang="ru-RU" dirty="0" smtClean="0"/>
              <a:t>, трудоустройство, отзывы </a:t>
            </a:r>
            <a:r>
              <a:rPr lang="ru-RU" dirty="0" err="1" smtClean="0"/>
              <a:t>стейкхолдеров</a:t>
            </a:r>
            <a:r>
              <a:rPr lang="ru-RU" dirty="0" smtClean="0"/>
              <a:t>, обучающихся и выпускников, аккредитация и т.д.)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405"/>
            <a:ext cx="33623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585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7000" y="1049868"/>
            <a:ext cx="10795000" cy="580813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 smtClean="0"/>
              <a:t>Разработка цели ОП, результатов обучения </a:t>
            </a:r>
            <a:r>
              <a:rPr lang="ru-RU" b="1" dirty="0"/>
              <a:t>и компетенций</a:t>
            </a:r>
            <a:r>
              <a:rPr lang="ru-RU" b="1" dirty="0" smtClean="0"/>
              <a:t>, определяющих РО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 уровне ОП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1) Цель ОП </a:t>
            </a:r>
            <a:r>
              <a:rPr lang="ru-RU" dirty="0" smtClean="0"/>
              <a:t>– анализ сферы профессиональной деятельности выпускника ОП, НРК, ОРК и ПС педагога, НПА (ГОСО и прочие документы)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2) Результаты обучения </a:t>
            </a:r>
            <a:r>
              <a:rPr lang="ru-RU" dirty="0" smtClean="0"/>
              <a:t>– отражают основные трудовые функции, уровень личностного, общекультурного развития выпускника  ОП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3) Детализация РО </a:t>
            </a:r>
            <a:r>
              <a:rPr lang="ru-RU" dirty="0" smtClean="0"/>
              <a:t>в </a:t>
            </a:r>
            <a:r>
              <a:rPr lang="ru-RU" b="1" dirty="0" smtClean="0"/>
              <a:t>компетенции</a:t>
            </a:r>
            <a:r>
              <a:rPr lang="ru-RU" dirty="0" smtClean="0"/>
              <a:t>, которые будут формироваться и развиваться при изучении дисциплин и в процессе профессиональной практики.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4) </a:t>
            </a:r>
            <a:r>
              <a:rPr lang="ru-RU" b="1" dirty="0" smtClean="0"/>
              <a:t>Подбор дисциплин, </a:t>
            </a:r>
            <a:r>
              <a:rPr lang="ru-RU" dirty="0" smtClean="0"/>
              <a:t>направленных на формирование компетенций и достижение РО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647"/>
            <a:ext cx="33623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452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5584" y="1269061"/>
            <a:ext cx="10989733" cy="538797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На уровне учебной дисциплины (</a:t>
            </a:r>
            <a:r>
              <a:rPr lang="ru-RU" dirty="0" err="1" smtClean="0"/>
              <a:t>силлабус</a:t>
            </a:r>
            <a:r>
              <a:rPr lang="ru-RU" dirty="0" smtClean="0"/>
              <a:t>):</a:t>
            </a:r>
          </a:p>
          <a:p>
            <a:pPr marL="0" indent="0">
              <a:buNone/>
            </a:pPr>
            <a:r>
              <a:rPr lang="ru-RU" dirty="0" smtClean="0"/>
              <a:t>5) Отбор </a:t>
            </a:r>
            <a:r>
              <a:rPr lang="ru-RU" b="1" dirty="0" smtClean="0"/>
              <a:t>содержания учебной дисциплины </a:t>
            </a:r>
            <a:r>
              <a:rPr lang="ru-RU" dirty="0" smtClean="0"/>
              <a:t>или </a:t>
            </a:r>
            <a:r>
              <a:rPr lang="ru-RU" b="1" dirty="0" smtClean="0"/>
              <a:t>профессиональной практики</a:t>
            </a:r>
            <a:r>
              <a:rPr lang="ru-RU" dirty="0" smtClean="0"/>
              <a:t>, обеспечивающее формирований запланированных  компетенций и достижение РО;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6) </a:t>
            </a:r>
            <a:r>
              <a:rPr lang="ru-RU" b="1" dirty="0" smtClean="0"/>
              <a:t>Подбор методов обучения (стратегии обучения) </a:t>
            </a:r>
            <a:r>
              <a:rPr lang="ru-RU" dirty="0" smtClean="0"/>
              <a:t>по дисциплине, обеспечивающее </a:t>
            </a:r>
            <a:r>
              <a:rPr lang="ru-RU" dirty="0"/>
              <a:t>формирований запланированных  </a:t>
            </a:r>
            <a:r>
              <a:rPr lang="ru-RU" dirty="0" smtClean="0"/>
              <a:t>компетенций и достижение РО;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7) </a:t>
            </a:r>
            <a:r>
              <a:rPr lang="ru-RU" b="1" dirty="0" smtClean="0"/>
              <a:t>Разработка методов, форм и средств оценивания </a:t>
            </a:r>
            <a:r>
              <a:rPr lang="ru-RU" dirty="0" smtClean="0"/>
              <a:t>учебных достижений обучающихся</a:t>
            </a:r>
            <a:r>
              <a:rPr lang="ru-RU" dirty="0"/>
              <a:t>, </a:t>
            </a:r>
            <a:r>
              <a:rPr lang="ru-RU" dirty="0" smtClean="0"/>
              <a:t>обеспечивающих разностороннюю оценку сформированных компетенций </a:t>
            </a:r>
            <a:r>
              <a:rPr lang="ru-RU" dirty="0"/>
              <a:t>и достижение РО;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3623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991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object 13"/>
          <p:cNvGrpSpPr/>
          <p:nvPr/>
        </p:nvGrpSpPr>
        <p:grpSpPr>
          <a:xfrm>
            <a:off x="505968" y="1485728"/>
            <a:ext cx="5748655" cy="4427220"/>
            <a:chOff x="505968" y="1485728"/>
            <a:chExt cx="5748655" cy="4427220"/>
          </a:xfrm>
        </p:grpSpPr>
        <p:sp>
          <p:nvSpPr>
            <p:cNvPr id="14" name="object 14"/>
            <p:cNvSpPr/>
            <p:nvPr/>
          </p:nvSpPr>
          <p:spPr>
            <a:xfrm>
              <a:off x="4273296" y="2008631"/>
              <a:ext cx="1912620" cy="596265"/>
            </a:xfrm>
            <a:custGeom>
              <a:avLst/>
              <a:gdLst/>
              <a:ahLst/>
              <a:cxnLst/>
              <a:rect l="l" t="t" r="r" b="b"/>
              <a:pathLst>
                <a:path w="1912620" h="596264">
                  <a:moveTo>
                    <a:pt x="283463" y="0"/>
                  </a:moveTo>
                  <a:lnTo>
                    <a:pt x="237475" y="3898"/>
                  </a:lnTo>
                  <a:lnTo>
                    <a:pt x="193852" y="15185"/>
                  </a:lnTo>
                  <a:lnTo>
                    <a:pt x="153179" y="33247"/>
                  </a:lnTo>
                  <a:lnTo>
                    <a:pt x="116037" y="57473"/>
                  </a:lnTo>
                  <a:lnTo>
                    <a:pt x="83010" y="87249"/>
                  </a:lnTo>
                  <a:lnTo>
                    <a:pt x="54681" y="121962"/>
                  </a:lnTo>
                  <a:lnTo>
                    <a:pt x="31632" y="161001"/>
                  </a:lnTo>
                  <a:lnTo>
                    <a:pt x="14447" y="203752"/>
                  </a:lnTo>
                  <a:lnTo>
                    <a:pt x="3709" y="249603"/>
                  </a:lnTo>
                  <a:lnTo>
                    <a:pt x="0" y="297941"/>
                  </a:lnTo>
                  <a:lnTo>
                    <a:pt x="3709" y="346280"/>
                  </a:lnTo>
                  <a:lnTo>
                    <a:pt x="14447" y="392131"/>
                  </a:lnTo>
                  <a:lnTo>
                    <a:pt x="31632" y="434882"/>
                  </a:lnTo>
                  <a:lnTo>
                    <a:pt x="54681" y="473921"/>
                  </a:lnTo>
                  <a:lnTo>
                    <a:pt x="83010" y="508635"/>
                  </a:lnTo>
                  <a:lnTo>
                    <a:pt x="116037" y="538410"/>
                  </a:lnTo>
                  <a:lnTo>
                    <a:pt x="153179" y="562636"/>
                  </a:lnTo>
                  <a:lnTo>
                    <a:pt x="193852" y="580698"/>
                  </a:lnTo>
                  <a:lnTo>
                    <a:pt x="237475" y="591985"/>
                  </a:lnTo>
                  <a:lnTo>
                    <a:pt x="283463" y="595883"/>
                  </a:lnTo>
                  <a:lnTo>
                    <a:pt x="328578" y="592132"/>
                  </a:lnTo>
                  <a:lnTo>
                    <a:pt x="371435" y="581262"/>
                  </a:lnTo>
                  <a:lnTo>
                    <a:pt x="411479" y="563851"/>
                  </a:lnTo>
                  <a:lnTo>
                    <a:pt x="448156" y="540476"/>
                  </a:lnTo>
                  <a:lnTo>
                    <a:pt x="480909" y="511713"/>
                  </a:lnTo>
                  <a:lnTo>
                    <a:pt x="509185" y="478140"/>
                  </a:lnTo>
                  <a:lnTo>
                    <a:pt x="532427" y="440334"/>
                  </a:lnTo>
                  <a:lnTo>
                    <a:pt x="550082" y="398871"/>
                  </a:lnTo>
                  <a:lnTo>
                    <a:pt x="561593" y="354329"/>
                  </a:lnTo>
                  <a:lnTo>
                    <a:pt x="1646174" y="354329"/>
                  </a:lnTo>
                  <a:lnTo>
                    <a:pt x="1666906" y="390407"/>
                  </a:lnTo>
                  <a:lnTo>
                    <a:pt x="1696402" y="418639"/>
                  </a:lnTo>
                  <a:lnTo>
                    <a:pt x="1732756" y="437036"/>
                  </a:lnTo>
                  <a:lnTo>
                    <a:pt x="1774063" y="443610"/>
                  </a:lnTo>
                  <a:lnTo>
                    <a:pt x="1817831" y="436178"/>
                  </a:lnTo>
                  <a:lnTo>
                    <a:pt x="1855863" y="415488"/>
                  </a:lnTo>
                  <a:lnTo>
                    <a:pt x="1885866" y="383946"/>
                  </a:lnTo>
                  <a:lnTo>
                    <a:pt x="1905549" y="343961"/>
                  </a:lnTo>
                  <a:lnTo>
                    <a:pt x="1912619" y="297941"/>
                  </a:lnTo>
                  <a:lnTo>
                    <a:pt x="1905549" y="251922"/>
                  </a:lnTo>
                  <a:lnTo>
                    <a:pt x="1885866" y="211937"/>
                  </a:lnTo>
                  <a:lnTo>
                    <a:pt x="1855863" y="180395"/>
                  </a:lnTo>
                  <a:lnTo>
                    <a:pt x="1817831" y="159705"/>
                  </a:lnTo>
                  <a:lnTo>
                    <a:pt x="1774063" y="152272"/>
                  </a:lnTo>
                  <a:lnTo>
                    <a:pt x="1732756" y="158847"/>
                  </a:lnTo>
                  <a:lnTo>
                    <a:pt x="1696402" y="177244"/>
                  </a:lnTo>
                  <a:lnTo>
                    <a:pt x="1666906" y="205476"/>
                  </a:lnTo>
                  <a:lnTo>
                    <a:pt x="1646174" y="241553"/>
                  </a:lnTo>
                  <a:lnTo>
                    <a:pt x="561593" y="241553"/>
                  </a:lnTo>
                  <a:lnTo>
                    <a:pt x="550082" y="197012"/>
                  </a:lnTo>
                  <a:lnTo>
                    <a:pt x="532427" y="155549"/>
                  </a:lnTo>
                  <a:lnTo>
                    <a:pt x="509185" y="117743"/>
                  </a:lnTo>
                  <a:lnTo>
                    <a:pt x="480909" y="84170"/>
                  </a:lnTo>
                  <a:lnTo>
                    <a:pt x="448156" y="55407"/>
                  </a:lnTo>
                  <a:lnTo>
                    <a:pt x="411479" y="32032"/>
                  </a:lnTo>
                  <a:lnTo>
                    <a:pt x="371435" y="14621"/>
                  </a:lnTo>
                  <a:lnTo>
                    <a:pt x="328578" y="3751"/>
                  </a:lnTo>
                  <a:lnTo>
                    <a:pt x="283463" y="0"/>
                  </a:lnTo>
                  <a:close/>
                </a:path>
              </a:pathLst>
            </a:custGeom>
            <a:solidFill>
              <a:srgbClr val="A21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273296" y="2008631"/>
              <a:ext cx="1912620" cy="596265"/>
            </a:xfrm>
            <a:custGeom>
              <a:avLst/>
              <a:gdLst/>
              <a:ahLst/>
              <a:cxnLst/>
              <a:rect l="l" t="t" r="r" b="b"/>
              <a:pathLst>
                <a:path w="1912620" h="596264">
                  <a:moveTo>
                    <a:pt x="283463" y="595883"/>
                  </a:moveTo>
                  <a:lnTo>
                    <a:pt x="237475" y="591985"/>
                  </a:lnTo>
                  <a:lnTo>
                    <a:pt x="193852" y="580698"/>
                  </a:lnTo>
                  <a:lnTo>
                    <a:pt x="153179" y="562636"/>
                  </a:lnTo>
                  <a:lnTo>
                    <a:pt x="116037" y="538410"/>
                  </a:lnTo>
                  <a:lnTo>
                    <a:pt x="83010" y="508635"/>
                  </a:lnTo>
                  <a:lnTo>
                    <a:pt x="54681" y="473921"/>
                  </a:lnTo>
                  <a:lnTo>
                    <a:pt x="31632" y="434882"/>
                  </a:lnTo>
                  <a:lnTo>
                    <a:pt x="14447" y="392131"/>
                  </a:lnTo>
                  <a:lnTo>
                    <a:pt x="3709" y="346280"/>
                  </a:lnTo>
                  <a:lnTo>
                    <a:pt x="0" y="297941"/>
                  </a:lnTo>
                  <a:lnTo>
                    <a:pt x="3709" y="249603"/>
                  </a:lnTo>
                  <a:lnTo>
                    <a:pt x="14447" y="203752"/>
                  </a:lnTo>
                  <a:lnTo>
                    <a:pt x="31632" y="161001"/>
                  </a:lnTo>
                  <a:lnTo>
                    <a:pt x="54681" y="121962"/>
                  </a:lnTo>
                  <a:lnTo>
                    <a:pt x="83010" y="87249"/>
                  </a:lnTo>
                  <a:lnTo>
                    <a:pt x="116037" y="57473"/>
                  </a:lnTo>
                  <a:lnTo>
                    <a:pt x="153179" y="33247"/>
                  </a:lnTo>
                  <a:lnTo>
                    <a:pt x="193852" y="15185"/>
                  </a:lnTo>
                  <a:lnTo>
                    <a:pt x="237475" y="3898"/>
                  </a:lnTo>
                  <a:lnTo>
                    <a:pt x="283463" y="0"/>
                  </a:lnTo>
                  <a:lnTo>
                    <a:pt x="328578" y="3751"/>
                  </a:lnTo>
                  <a:lnTo>
                    <a:pt x="371435" y="14621"/>
                  </a:lnTo>
                  <a:lnTo>
                    <a:pt x="411479" y="32032"/>
                  </a:lnTo>
                  <a:lnTo>
                    <a:pt x="448156" y="55407"/>
                  </a:lnTo>
                  <a:lnTo>
                    <a:pt x="480909" y="84170"/>
                  </a:lnTo>
                  <a:lnTo>
                    <a:pt x="509185" y="117743"/>
                  </a:lnTo>
                  <a:lnTo>
                    <a:pt x="532427" y="155549"/>
                  </a:lnTo>
                  <a:lnTo>
                    <a:pt x="550082" y="197012"/>
                  </a:lnTo>
                  <a:lnTo>
                    <a:pt x="561593" y="241553"/>
                  </a:lnTo>
                  <a:lnTo>
                    <a:pt x="1646174" y="241553"/>
                  </a:lnTo>
                  <a:lnTo>
                    <a:pt x="1666906" y="205476"/>
                  </a:lnTo>
                  <a:lnTo>
                    <a:pt x="1696402" y="177244"/>
                  </a:lnTo>
                  <a:lnTo>
                    <a:pt x="1732756" y="158847"/>
                  </a:lnTo>
                  <a:lnTo>
                    <a:pt x="1774063" y="152272"/>
                  </a:lnTo>
                  <a:lnTo>
                    <a:pt x="1817831" y="159705"/>
                  </a:lnTo>
                  <a:lnTo>
                    <a:pt x="1855863" y="180395"/>
                  </a:lnTo>
                  <a:lnTo>
                    <a:pt x="1885866" y="211937"/>
                  </a:lnTo>
                  <a:lnTo>
                    <a:pt x="1905549" y="251922"/>
                  </a:lnTo>
                  <a:lnTo>
                    <a:pt x="1912619" y="297941"/>
                  </a:lnTo>
                  <a:lnTo>
                    <a:pt x="1905549" y="343961"/>
                  </a:lnTo>
                  <a:lnTo>
                    <a:pt x="1885866" y="383946"/>
                  </a:lnTo>
                  <a:lnTo>
                    <a:pt x="1855863" y="415488"/>
                  </a:lnTo>
                  <a:lnTo>
                    <a:pt x="1817831" y="436178"/>
                  </a:lnTo>
                  <a:lnTo>
                    <a:pt x="1774063" y="443610"/>
                  </a:lnTo>
                  <a:lnTo>
                    <a:pt x="1732756" y="437036"/>
                  </a:lnTo>
                  <a:lnTo>
                    <a:pt x="1696402" y="418639"/>
                  </a:lnTo>
                  <a:lnTo>
                    <a:pt x="1666906" y="390407"/>
                  </a:lnTo>
                  <a:lnTo>
                    <a:pt x="1646174" y="354329"/>
                  </a:lnTo>
                  <a:lnTo>
                    <a:pt x="561593" y="354329"/>
                  </a:lnTo>
                  <a:lnTo>
                    <a:pt x="550082" y="398871"/>
                  </a:lnTo>
                  <a:lnTo>
                    <a:pt x="532427" y="440334"/>
                  </a:lnTo>
                  <a:lnTo>
                    <a:pt x="509185" y="478140"/>
                  </a:lnTo>
                  <a:lnTo>
                    <a:pt x="480909" y="511713"/>
                  </a:lnTo>
                  <a:lnTo>
                    <a:pt x="448156" y="540476"/>
                  </a:lnTo>
                  <a:lnTo>
                    <a:pt x="411479" y="563851"/>
                  </a:lnTo>
                  <a:lnTo>
                    <a:pt x="371435" y="581262"/>
                  </a:lnTo>
                  <a:lnTo>
                    <a:pt x="328578" y="592132"/>
                  </a:lnTo>
                  <a:lnTo>
                    <a:pt x="283463" y="595883"/>
                  </a:lnTo>
                  <a:close/>
                </a:path>
              </a:pathLst>
            </a:custGeom>
            <a:ln w="640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294799" y="1517478"/>
              <a:ext cx="1840230" cy="1087120"/>
            </a:xfrm>
            <a:custGeom>
              <a:avLst/>
              <a:gdLst/>
              <a:ahLst/>
              <a:cxnLst/>
              <a:rect l="l" t="t" r="r" b="b"/>
              <a:pathLst>
                <a:path w="1840229" h="1087120">
                  <a:moveTo>
                    <a:pt x="1680539" y="0"/>
                  </a:moveTo>
                  <a:lnTo>
                    <a:pt x="1636227" y="12236"/>
                  </a:lnTo>
                  <a:lnTo>
                    <a:pt x="1600068" y="36084"/>
                  </a:lnTo>
                  <a:lnTo>
                    <a:pt x="1573553" y="68529"/>
                  </a:lnTo>
                  <a:lnTo>
                    <a:pt x="1557611" y="106927"/>
                  </a:lnTo>
                  <a:lnTo>
                    <a:pt x="1553169" y="148634"/>
                  </a:lnTo>
                  <a:lnTo>
                    <a:pt x="532343" y="618407"/>
                  </a:lnTo>
                  <a:lnTo>
                    <a:pt x="502917" y="582979"/>
                  </a:lnTo>
                  <a:lnTo>
                    <a:pt x="468995" y="553000"/>
                  </a:lnTo>
                  <a:lnTo>
                    <a:pt x="431341" y="528755"/>
                  </a:lnTo>
                  <a:lnTo>
                    <a:pt x="390717" y="510527"/>
                  </a:lnTo>
                  <a:lnTo>
                    <a:pt x="347886" y="498600"/>
                  </a:lnTo>
                  <a:lnTo>
                    <a:pt x="303612" y="493260"/>
                  </a:lnTo>
                  <a:lnTo>
                    <a:pt x="258657" y="494791"/>
                  </a:lnTo>
                  <a:lnTo>
                    <a:pt x="213785" y="503477"/>
                  </a:lnTo>
                  <a:lnTo>
                    <a:pt x="169758" y="519601"/>
                  </a:lnTo>
                  <a:lnTo>
                    <a:pt x="128118" y="543058"/>
                  </a:lnTo>
                  <a:lnTo>
                    <a:pt x="91786" y="572197"/>
                  </a:lnTo>
                  <a:lnTo>
                    <a:pt x="61053" y="606211"/>
                  </a:lnTo>
                  <a:lnTo>
                    <a:pt x="36215" y="644289"/>
                  </a:lnTo>
                  <a:lnTo>
                    <a:pt x="17565" y="685622"/>
                  </a:lnTo>
                  <a:lnTo>
                    <a:pt x="5395" y="729401"/>
                  </a:lnTo>
                  <a:lnTo>
                    <a:pt x="0" y="774817"/>
                  </a:lnTo>
                  <a:lnTo>
                    <a:pt x="1671" y="821061"/>
                  </a:lnTo>
                  <a:lnTo>
                    <a:pt x="10704" y="867322"/>
                  </a:lnTo>
                  <a:lnTo>
                    <a:pt x="27391" y="912793"/>
                  </a:lnTo>
                  <a:lnTo>
                    <a:pt x="51062" y="955018"/>
                  </a:lnTo>
                  <a:lnTo>
                    <a:pt x="80313" y="991954"/>
                  </a:lnTo>
                  <a:lnTo>
                    <a:pt x="114338" y="1023295"/>
                  </a:lnTo>
                  <a:lnTo>
                    <a:pt x="152333" y="1048736"/>
                  </a:lnTo>
                  <a:lnTo>
                    <a:pt x="193492" y="1067971"/>
                  </a:lnTo>
                  <a:lnTo>
                    <a:pt x="237009" y="1080695"/>
                  </a:lnTo>
                  <a:lnTo>
                    <a:pt x="282078" y="1086602"/>
                  </a:lnTo>
                  <a:lnTo>
                    <a:pt x="327896" y="1085387"/>
                  </a:lnTo>
                  <a:lnTo>
                    <a:pt x="373655" y="1076744"/>
                  </a:lnTo>
                  <a:lnTo>
                    <a:pt x="418551" y="1060367"/>
                  </a:lnTo>
                  <a:lnTo>
                    <a:pt x="459479" y="1037395"/>
                  </a:lnTo>
                  <a:lnTo>
                    <a:pt x="495293" y="1008949"/>
                  </a:lnTo>
                  <a:lnTo>
                    <a:pt x="525716" y="975795"/>
                  </a:lnTo>
                  <a:lnTo>
                    <a:pt x="550469" y="938695"/>
                  </a:lnTo>
                  <a:lnTo>
                    <a:pt x="569275" y="898415"/>
                  </a:lnTo>
                  <a:lnTo>
                    <a:pt x="581855" y="855718"/>
                  </a:lnTo>
                  <a:lnTo>
                    <a:pt x="587931" y="811369"/>
                  </a:lnTo>
                  <a:lnTo>
                    <a:pt x="587226" y="766131"/>
                  </a:lnTo>
                  <a:lnTo>
                    <a:pt x="579460" y="720769"/>
                  </a:lnTo>
                  <a:lnTo>
                    <a:pt x="1600286" y="250996"/>
                  </a:lnTo>
                  <a:lnTo>
                    <a:pt x="1634858" y="274739"/>
                  </a:lnTo>
                  <a:lnTo>
                    <a:pt x="1674359" y="287588"/>
                  </a:lnTo>
                  <a:lnTo>
                    <a:pt x="1716194" y="288554"/>
                  </a:lnTo>
                  <a:lnTo>
                    <a:pt x="1757766" y="276650"/>
                  </a:lnTo>
                  <a:lnTo>
                    <a:pt x="1795937" y="250935"/>
                  </a:lnTo>
                  <a:lnTo>
                    <a:pt x="1823128" y="215680"/>
                  </a:lnTo>
                  <a:lnTo>
                    <a:pt x="1838206" y="174055"/>
                  </a:lnTo>
                  <a:lnTo>
                    <a:pt x="1840038" y="129229"/>
                  </a:lnTo>
                  <a:lnTo>
                    <a:pt x="1827489" y="84372"/>
                  </a:lnTo>
                  <a:lnTo>
                    <a:pt x="1801588" y="45646"/>
                  </a:lnTo>
                  <a:lnTo>
                    <a:pt x="1766365" y="17887"/>
                  </a:lnTo>
                  <a:lnTo>
                    <a:pt x="1724967" y="2277"/>
                  </a:lnTo>
                  <a:lnTo>
                    <a:pt x="1680539" y="0"/>
                  </a:lnTo>
                  <a:close/>
                </a:path>
              </a:pathLst>
            </a:custGeom>
            <a:solidFill>
              <a:srgbClr val="A21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294799" y="1517478"/>
              <a:ext cx="1840230" cy="1087120"/>
            </a:xfrm>
            <a:custGeom>
              <a:avLst/>
              <a:gdLst/>
              <a:ahLst/>
              <a:cxnLst/>
              <a:rect l="l" t="t" r="r" b="b"/>
              <a:pathLst>
                <a:path w="1840229" h="1087120">
                  <a:moveTo>
                    <a:pt x="418551" y="1060367"/>
                  </a:moveTo>
                  <a:lnTo>
                    <a:pt x="373655" y="1076744"/>
                  </a:lnTo>
                  <a:lnTo>
                    <a:pt x="327896" y="1085387"/>
                  </a:lnTo>
                  <a:lnTo>
                    <a:pt x="282078" y="1086602"/>
                  </a:lnTo>
                  <a:lnTo>
                    <a:pt x="237009" y="1080695"/>
                  </a:lnTo>
                  <a:lnTo>
                    <a:pt x="193492" y="1067971"/>
                  </a:lnTo>
                  <a:lnTo>
                    <a:pt x="152333" y="1048736"/>
                  </a:lnTo>
                  <a:lnTo>
                    <a:pt x="114338" y="1023295"/>
                  </a:lnTo>
                  <a:lnTo>
                    <a:pt x="80313" y="991954"/>
                  </a:lnTo>
                  <a:lnTo>
                    <a:pt x="51062" y="955018"/>
                  </a:lnTo>
                  <a:lnTo>
                    <a:pt x="27391" y="912793"/>
                  </a:lnTo>
                  <a:lnTo>
                    <a:pt x="10704" y="867322"/>
                  </a:lnTo>
                  <a:lnTo>
                    <a:pt x="1671" y="821061"/>
                  </a:lnTo>
                  <a:lnTo>
                    <a:pt x="0" y="774817"/>
                  </a:lnTo>
                  <a:lnTo>
                    <a:pt x="5395" y="729401"/>
                  </a:lnTo>
                  <a:lnTo>
                    <a:pt x="17565" y="685622"/>
                  </a:lnTo>
                  <a:lnTo>
                    <a:pt x="36215" y="644289"/>
                  </a:lnTo>
                  <a:lnTo>
                    <a:pt x="61053" y="606211"/>
                  </a:lnTo>
                  <a:lnTo>
                    <a:pt x="91786" y="572197"/>
                  </a:lnTo>
                  <a:lnTo>
                    <a:pt x="128118" y="543058"/>
                  </a:lnTo>
                  <a:lnTo>
                    <a:pt x="169758" y="519601"/>
                  </a:lnTo>
                  <a:lnTo>
                    <a:pt x="213785" y="503477"/>
                  </a:lnTo>
                  <a:lnTo>
                    <a:pt x="258657" y="494791"/>
                  </a:lnTo>
                  <a:lnTo>
                    <a:pt x="303612" y="493260"/>
                  </a:lnTo>
                  <a:lnTo>
                    <a:pt x="347886" y="498600"/>
                  </a:lnTo>
                  <a:lnTo>
                    <a:pt x="390717" y="510527"/>
                  </a:lnTo>
                  <a:lnTo>
                    <a:pt x="431341" y="528755"/>
                  </a:lnTo>
                  <a:lnTo>
                    <a:pt x="468995" y="553000"/>
                  </a:lnTo>
                  <a:lnTo>
                    <a:pt x="502917" y="582979"/>
                  </a:lnTo>
                  <a:lnTo>
                    <a:pt x="532343" y="618407"/>
                  </a:lnTo>
                  <a:lnTo>
                    <a:pt x="1553169" y="148634"/>
                  </a:lnTo>
                  <a:lnTo>
                    <a:pt x="1557611" y="106927"/>
                  </a:lnTo>
                  <a:lnTo>
                    <a:pt x="1573553" y="68529"/>
                  </a:lnTo>
                  <a:lnTo>
                    <a:pt x="1600068" y="36084"/>
                  </a:lnTo>
                  <a:lnTo>
                    <a:pt x="1636227" y="12236"/>
                  </a:lnTo>
                  <a:lnTo>
                    <a:pt x="1680539" y="0"/>
                  </a:lnTo>
                  <a:lnTo>
                    <a:pt x="1724967" y="2277"/>
                  </a:lnTo>
                  <a:lnTo>
                    <a:pt x="1766365" y="17887"/>
                  </a:lnTo>
                  <a:lnTo>
                    <a:pt x="1801588" y="45646"/>
                  </a:lnTo>
                  <a:lnTo>
                    <a:pt x="1827489" y="84372"/>
                  </a:lnTo>
                  <a:lnTo>
                    <a:pt x="1840038" y="129229"/>
                  </a:lnTo>
                  <a:lnTo>
                    <a:pt x="1838206" y="174055"/>
                  </a:lnTo>
                  <a:lnTo>
                    <a:pt x="1823128" y="215680"/>
                  </a:lnTo>
                  <a:lnTo>
                    <a:pt x="1795937" y="250935"/>
                  </a:lnTo>
                  <a:lnTo>
                    <a:pt x="1757766" y="276650"/>
                  </a:lnTo>
                  <a:lnTo>
                    <a:pt x="1716194" y="288554"/>
                  </a:lnTo>
                  <a:lnTo>
                    <a:pt x="1674359" y="287588"/>
                  </a:lnTo>
                  <a:lnTo>
                    <a:pt x="1634858" y="274739"/>
                  </a:lnTo>
                  <a:lnTo>
                    <a:pt x="1600286" y="250996"/>
                  </a:lnTo>
                  <a:lnTo>
                    <a:pt x="579460" y="720769"/>
                  </a:lnTo>
                  <a:lnTo>
                    <a:pt x="587226" y="766131"/>
                  </a:lnTo>
                  <a:lnTo>
                    <a:pt x="587931" y="811369"/>
                  </a:lnTo>
                  <a:lnTo>
                    <a:pt x="581855" y="855718"/>
                  </a:lnTo>
                  <a:lnTo>
                    <a:pt x="569275" y="898415"/>
                  </a:lnTo>
                  <a:lnTo>
                    <a:pt x="550469" y="938695"/>
                  </a:lnTo>
                  <a:lnTo>
                    <a:pt x="525716" y="975795"/>
                  </a:lnTo>
                  <a:lnTo>
                    <a:pt x="495293" y="1008949"/>
                  </a:lnTo>
                  <a:lnTo>
                    <a:pt x="459479" y="1037395"/>
                  </a:lnTo>
                  <a:lnTo>
                    <a:pt x="418551" y="1060367"/>
                  </a:lnTo>
                  <a:close/>
                </a:path>
              </a:pathLst>
            </a:custGeom>
            <a:ln w="635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421561" y="2886181"/>
              <a:ext cx="1789430" cy="629920"/>
            </a:xfrm>
            <a:custGeom>
              <a:avLst/>
              <a:gdLst/>
              <a:ahLst/>
              <a:cxnLst/>
              <a:rect l="l" t="t" r="r" b="b"/>
              <a:pathLst>
                <a:path w="1789429" h="629920">
                  <a:moveTo>
                    <a:pt x="264209" y="0"/>
                  </a:moveTo>
                  <a:lnTo>
                    <a:pt x="221968" y="5680"/>
                  </a:lnTo>
                  <a:lnTo>
                    <a:pt x="181567" y="18433"/>
                  </a:lnTo>
                  <a:lnTo>
                    <a:pt x="143635" y="37727"/>
                  </a:lnTo>
                  <a:lnTo>
                    <a:pt x="108798" y="63028"/>
                  </a:lnTo>
                  <a:lnTo>
                    <a:pt x="77683" y="93804"/>
                  </a:lnTo>
                  <a:lnTo>
                    <a:pt x="50918" y="129522"/>
                  </a:lnTo>
                  <a:lnTo>
                    <a:pt x="29130" y="169650"/>
                  </a:lnTo>
                  <a:lnTo>
                    <a:pt x="12945" y="213655"/>
                  </a:lnTo>
                  <a:lnTo>
                    <a:pt x="2991" y="261005"/>
                  </a:lnTo>
                  <a:lnTo>
                    <a:pt x="0" y="309328"/>
                  </a:lnTo>
                  <a:lnTo>
                    <a:pt x="3899" y="356079"/>
                  </a:lnTo>
                  <a:lnTo>
                    <a:pt x="14229" y="400578"/>
                  </a:lnTo>
                  <a:lnTo>
                    <a:pt x="30527" y="442143"/>
                  </a:lnTo>
                  <a:lnTo>
                    <a:pt x="52331" y="480096"/>
                  </a:lnTo>
                  <a:lnTo>
                    <a:pt x="79179" y="513754"/>
                  </a:lnTo>
                  <a:lnTo>
                    <a:pt x="110610" y="542438"/>
                  </a:lnTo>
                  <a:lnTo>
                    <a:pt x="146162" y="565467"/>
                  </a:lnTo>
                  <a:lnTo>
                    <a:pt x="185373" y="582161"/>
                  </a:lnTo>
                  <a:lnTo>
                    <a:pt x="227781" y="591840"/>
                  </a:lnTo>
                  <a:lnTo>
                    <a:pt x="275712" y="593530"/>
                  </a:lnTo>
                  <a:lnTo>
                    <a:pt x="322071" y="586027"/>
                  </a:lnTo>
                  <a:lnTo>
                    <a:pt x="366013" y="570045"/>
                  </a:lnTo>
                  <a:lnTo>
                    <a:pt x="406692" y="546294"/>
                  </a:lnTo>
                  <a:lnTo>
                    <a:pt x="443264" y="515490"/>
                  </a:lnTo>
                  <a:lnTo>
                    <a:pt x="474883" y="478343"/>
                  </a:lnTo>
                  <a:lnTo>
                    <a:pt x="500704" y="435568"/>
                  </a:lnTo>
                  <a:lnTo>
                    <a:pt x="519881" y="387878"/>
                  </a:lnTo>
                  <a:lnTo>
                    <a:pt x="1532833" y="525038"/>
                  </a:lnTo>
                  <a:lnTo>
                    <a:pt x="1547371" y="563390"/>
                  </a:lnTo>
                  <a:lnTo>
                    <a:pt x="1571124" y="595062"/>
                  </a:lnTo>
                  <a:lnTo>
                    <a:pt x="1602592" y="617853"/>
                  </a:lnTo>
                  <a:lnTo>
                    <a:pt x="1640275" y="629559"/>
                  </a:lnTo>
                  <a:lnTo>
                    <a:pt x="1682188" y="627741"/>
                  </a:lnTo>
                  <a:lnTo>
                    <a:pt x="1720492" y="612092"/>
                  </a:lnTo>
                  <a:lnTo>
                    <a:pt x="1752737" y="584689"/>
                  </a:lnTo>
                  <a:lnTo>
                    <a:pt x="1776472" y="547612"/>
                  </a:lnTo>
                  <a:lnTo>
                    <a:pt x="1789246" y="502940"/>
                  </a:lnTo>
                  <a:lnTo>
                    <a:pt x="1788817" y="456474"/>
                  </a:lnTo>
                  <a:lnTo>
                    <a:pt x="1775788" y="414403"/>
                  </a:lnTo>
                  <a:lnTo>
                    <a:pt x="1751975" y="379386"/>
                  </a:lnTo>
                  <a:lnTo>
                    <a:pt x="1719195" y="354079"/>
                  </a:lnTo>
                  <a:lnTo>
                    <a:pt x="1679264" y="341142"/>
                  </a:lnTo>
                  <a:lnTo>
                    <a:pt x="1639886" y="342449"/>
                  </a:lnTo>
                  <a:lnTo>
                    <a:pt x="1603509" y="356080"/>
                  </a:lnTo>
                  <a:lnTo>
                    <a:pt x="1572179" y="380307"/>
                  </a:lnTo>
                  <a:lnTo>
                    <a:pt x="1547946" y="413405"/>
                  </a:lnTo>
                  <a:lnTo>
                    <a:pt x="534994" y="276245"/>
                  </a:lnTo>
                  <a:lnTo>
                    <a:pt x="529174" y="225177"/>
                  </a:lnTo>
                  <a:lnTo>
                    <a:pt x="515654" y="177072"/>
                  </a:lnTo>
                  <a:lnTo>
                    <a:pt x="495056" y="132845"/>
                  </a:lnTo>
                  <a:lnTo>
                    <a:pt x="468002" y="93412"/>
                  </a:lnTo>
                  <a:lnTo>
                    <a:pt x="435113" y="59689"/>
                  </a:lnTo>
                  <a:lnTo>
                    <a:pt x="397013" y="32589"/>
                  </a:lnTo>
                  <a:lnTo>
                    <a:pt x="354322" y="13030"/>
                  </a:lnTo>
                  <a:lnTo>
                    <a:pt x="307664" y="1925"/>
                  </a:lnTo>
                  <a:lnTo>
                    <a:pt x="264209" y="0"/>
                  </a:lnTo>
                  <a:close/>
                </a:path>
              </a:pathLst>
            </a:custGeom>
            <a:solidFill>
              <a:srgbClr val="A21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421561" y="2886181"/>
              <a:ext cx="1789430" cy="629920"/>
            </a:xfrm>
            <a:custGeom>
              <a:avLst/>
              <a:gdLst/>
              <a:ahLst/>
              <a:cxnLst/>
              <a:rect l="l" t="t" r="r" b="b"/>
              <a:pathLst>
                <a:path w="1789429" h="629920">
                  <a:moveTo>
                    <a:pt x="227781" y="591840"/>
                  </a:moveTo>
                  <a:lnTo>
                    <a:pt x="185373" y="582161"/>
                  </a:lnTo>
                  <a:lnTo>
                    <a:pt x="146162" y="565467"/>
                  </a:lnTo>
                  <a:lnTo>
                    <a:pt x="110610" y="542438"/>
                  </a:lnTo>
                  <a:lnTo>
                    <a:pt x="79179" y="513754"/>
                  </a:lnTo>
                  <a:lnTo>
                    <a:pt x="52331" y="480096"/>
                  </a:lnTo>
                  <a:lnTo>
                    <a:pt x="30527" y="442143"/>
                  </a:lnTo>
                  <a:lnTo>
                    <a:pt x="14229" y="400578"/>
                  </a:lnTo>
                  <a:lnTo>
                    <a:pt x="3899" y="356079"/>
                  </a:lnTo>
                  <a:lnTo>
                    <a:pt x="0" y="309328"/>
                  </a:lnTo>
                  <a:lnTo>
                    <a:pt x="2991" y="261005"/>
                  </a:lnTo>
                  <a:lnTo>
                    <a:pt x="12945" y="213655"/>
                  </a:lnTo>
                  <a:lnTo>
                    <a:pt x="29130" y="169650"/>
                  </a:lnTo>
                  <a:lnTo>
                    <a:pt x="50918" y="129522"/>
                  </a:lnTo>
                  <a:lnTo>
                    <a:pt x="77683" y="93804"/>
                  </a:lnTo>
                  <a:lnTo>
                    <a:pt x="108798" y="63028"/>
                  </a:lnTo>
                  <a:lnTo>
                    <a:pt x="143635" y="37727"/>
                  </a:lnTo>
                  <a:lnTo>
                    <a:pt x="181567" y="18433"/>
                  </a:lnTo>
                  <a:lnTo>
                    <a:pt x="221968" y="5680"/>
                  </a:lnTo>
                  <a:lnTo>
                    <a:pt x="264209" y="0"/>
                  </a:lnTo>
                  <a:lnTo>
                    <a:pt x="307664" y="1925"/>
                  </a:lnTo>
                  <a:lnTo>
                    <a:pt x="354322" y="13030"/>
                  </a:lnTo>
                  <a:lnTo>
                    <a:pt x="397013" y="32589"/>
                  </a:lnTo>
                  <a:lnTo>
                    <a:pt x="435113" y="59689"/>
                  </a:lnTo>
                  <a:lnTo>
                    <a:pt x="468002" y="93412"/>
                  </a:lnTo>
                  <a:lnTo>
                    <a:pt x="495056" y="132845"/>
                  </a:lnTo>
                  <a:lnTo>
                    <a:pt x="515654" y="177072"/>
                  </a:lnTo>
                  <a:lnTo>
                    <a:pt x="529174" y="225177"/>
                  </a:lnTo>
                  <a:lnTo>
                    <a:pt x="534994" y="276245"/>
                  </a:lnTo>
                  <a:lnTo>
                    <a:pt x="1547946" y="413405"/>
                  </a:lnTo>
                  <a:lnTo>
                    <a:pt x="1572179" y="380307"/>
                  </a:lnTo>
                  <a:lnTo>
                    <a:pt x="1603509" y="356080"/>
                  </a:lnTo>
                  <a:lnTo>
                    <a:pt x="1639886" y="342449"/>
                  </a:lnTo>
                  <a:lnTo>
                    <a:pt x="1679264" y="341142"/>
                  </a:lnTo>
                  <a:lnTo>
                    <a:pt x="1719195" y="354079"/>
                  </a:lnTo>
                  <a:lnTo>
                    <a:pt x="1751975" y="379386"/>
                  </a:lnTo>
                  <a:lnTo>
                    <a:pt x="1775788" y="414403"/>
                  </a:lnTo>
                  <a:lnTo>
                    <a:pt x="1788817" y="456474"/>
                  </a:lnTo>
                  <a:lnTo>
                    <a:pt x="1789246" y="502940"/>
                  </a:lnTo>
                  <a:lnTo>
                    <a:pt x="1776472" y="547612"/>
                  </a:lnTo>
                  <a:lnTo>
                    <a:pt x="1752737" y="584689"/>
                  </a:lnTo>
                  <a:lnTo>
                    <a:pt x="1720492" y="612092"/>
                  </a:lnTo>
                  <a:lnTo>
                    <a:pt x="1682188" y="627741"/>
                  </a:lnTo>
                  <a:lnTo>
                    <a:pt x="1640275" y="629559"/>
                  </a:lnTo>
                  <a:lnTo>
                    <a:pt x="1602592" y="617853"/>
                  </a:lnTo>
                  <a:lnTo>
                    <a:pt x="1571124" y="595062"/>
                  </a:lnTo>
                  <a:lnTo>
                    <a:pt x="1547371" y="563390"/>
                  </a:lnTo>
                  <a:lnTo>
                    <a:pt x="1532833" y="525038"/>
                  </a:lnTo>
                  <a:lnTo>
                    <a:pt x="519881" y="387878"/>
                  </a:lnTo>
                  <a:lnTo>
                    <a:pt x="500704" y="435568"/>
                  </a:lnTo>
                  <a:lnTo>
                    <a:pt x="474883" y="478343"/>
                  </a:lnTo>
                  <a:lnTo>
                    <a:pt x="443264" y="515490"/>
                  </a:lnTo>
                  <a:lnTo>
                    <a:pt x="406692" y="546294"/>
                  </a:lnTo>
                  <a:lnTo>
                    <a:pt x="366013" y="570045"/>
                  </a:lnTo>
                  <a:lnTo>
                    <a:pt x="322071" y="586027"/>
                  </a:lnTo>
                  <a:lnTo>
                    <a:pt x="275712" y="593530"/>
                  </a:lnTo>
                  <a:lnTo>
                    <a:pt x="227781" y="591840"/>
                  </a:lnTo>
                  <a:close/>
                </a:path>
              </a:pathLst>
            </a:custGeom>
            <a:ln w="635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452535" y="2787026"/>
              <a:ext cx="1645285" cy="650875"/>
            </a:xfrm>
            <a:custGeom>
              <a:avLst/>
              <a:gdLst/>
              <a:ahLst/>
              <a:cxnLst/>
              <a:rect l="l" t="t" r="r" b="b"/>
              <a:pathLst>
                <a:path w="1645285" h="650875">
                  <a:moveTo>
                    <a:pt x="1547696" y="0"/>
                  </a:moveTo>
                  <a:lnTo>
                    <a:pt x="1499446" y="115"/>
                  </a:lnTo>
                  <a:lnTo>
                    <a:pt x="1437423" y="35341"/>
                  </a:lnTo>
                  <a:lnTo>
                    <a:pt x="1405974" y="98667"/>
                  </a:lnTo>
                  <a:lnTo>
                    <a:pt x="476715" y="295771"/>
                  </a:lnTo>
                  <a:lnTo>
                    <a:pt x="452902" y="250810"/>
                  </a:lnTo>
                  <a:lnTo>
                    <a:pt x="421577" y="212163"/>
                  </a:lnTo>
                  <a:lnTo>
                    <a:pt x="383969" y="180654"/>
                  </a:lnTo>
                  <a:lnTo>
                    <a:pt x="341307" y="157107"/>
                  </a:lnTo>
                  <a:lnTo>
                    <a:pt x="294820" y="142347"/>
                  </a:lnTo>
                  <a:lnTo>
                    <a:pt x="245736" y="137197"/>
                  </a:lnTo>
                  <a:lnTo>
                    <a:pt x="195283" y="142482"/>
                  </a:lnTo>
                  <a:lnTo>
                    <a:pt x="152489" y="155792"/>
                  </a:lnTo>
                  <a:lnTo>
                    <a:pt x="113873" y="176185"/>
                  </a:lnTo>
                  <a:lnTo>
                    <a:pt x="79972" y="202807"/>
                  </a:lnTo>
                  <a:lnTo>
                    <a:pt x="51324" y="234800"/>
                  </a:lnTo>
                  <a:lnTo>
                    <a:pt x="28465" y="271308"/>
                  </a:lnTo>
                  <a:lnTo>
                    <a:pt x="11933" y="311476"/>
                  </a:lnTo>
                  <a:lnTo>
                    <a:pt x="2265" y="354448"/>
                  </a:lnTo>
                  <a:lnTo>
                    <a:pt x="0" y="399367"/>
                  </a:lnTo>
                  <a:lnTo>
                    <a:pt x="5672" y="445377"/>
                  </a:lnTo>
                  <a:lnTo>
                    <a:pt x="19174" y="489723"/>
                  </a:lnTo>
                  <a:lnTo>
                    <a:pt x="39478" y="529847"/>
                  </a:lnTo>
                  <a:lnTo>
                    <a:pt x="65748" y="565185"/>
                  </a:lnTo>
                  <a:lnTo>
                    <a:pt x="97149" y="595172"/>
                  </a:lnTo>
                  <a:lnTo>
                    <a:pt x="132843" y="619247"/>
                  </a:lnTo>
                  <a:lnTo>
                    <a:pt x="171995" y="636846"/>
                  </a:lnTo>
                  <a:lnTo>
                    <a:pt x="213769" y="647404"/>
                  </a:lnTo>
                  <a:lnTo>
                    <a:pt x="257328" y="650359"/>
                  </a:lnTo>
                  <a:lnTo>
                    <a:pt x="301836" y="645148"/>
                  </a:lnTo>
                  <a:lnTo>
                    <a:pt x="350131" y="629517"/>
                  </a:lnTo>
                  <a:lnTo>
                    <a:pt x="392928" y="604905"/>
                  </a:lnTo>
                  <a:lnTo>
                    <a:pt x="429439" y="572562"/>
                  </a:lnTo>
                  <a:lnTo>
                    <a:pt x="458879" y="533739"/>
                  </a:lnTo>
                  <a:lnTo>
                    <a:pt x="480462" y="489686"/>
                  </a:lnTo>
                  <a:lnTo>
                    <a:pt x="493400" y="441654"/>
                  </a:lnTo>
                  <a:lnTo>
                    <a:pt x="496908" y="390894"/>
                  </a:lnTo>
                  <a:lnTo>
                    <a:pt x="1426167" y="193790"/>
                  </a:lnTo>
                  <a:lnTo>
                    <a:pt x="1450343" y="220501"/>
                  </a:lnTo>
                  <a:lnTo>
                    <a:pt x="1480603" y="238986"/>
                  </a:lnTo>
                  <a:lnTo>
                    <a:pt x="1514982" y="247921"/>
                  </a:lnTo>
                  <a:lnTo>
                    <a:pt x="1551516" y="245987"/>
                  </a:lnTo>
                  <a:lnTo>
                    <a:pt x="1595720" y="226492"/>
                  </a:lnTo>
                  <a:lnTo>
                    <a:pt x="1627875" y="192139"/>
                  </a:lnTo>
                  <a:lnTo>
                    <a:pt x="1645028" y="147689"/>
                  </a:lnTo>
                  <a:lnTo>
                    <a:pt x="1644226" y="97905"/>
                  </a:lnTo>
                  <a:lnTo>
                    <a:pt x="1624766" y="52014"/>
                  </a:lnTo>
                  <a:lnTo>
                    <a:pt x="1591029" y="18339"/>
                  </a:lnTo>
                  <a:lnTo>
                    <a:pt x="1547696" y="0"/>
                  </a:lnTo>
                  <a:close/>
                </a:path>
              </a:pathLst>
            </a:custGeom>
            <a:solidFill>
              <a:srgbClr val="A21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452535" y="2787026"/>
              <a:ext cx="1645285" cy="650875"/>
            </a:xfrm>
            <a:custGeom>
              <a:avLst/>
              <a:gdLst/>
              <a:ahLst/>
              <a:cxnLst/>
              <a:rect l="l" t="t" r="r" b="b"/>
              <a:pathLst>
                <a:path w="1645285" h="650875">
                  <a:moveTo>
                    <a:pt x="301836" y="645148"/>
                  </a:moveTo>
                  <a:lnTo>
                    <a:pt x="257328" y="650359"/>
                  </a:lnTo>
                  <a:lnTo>
                    <a:pt x="213769" y="647404"/>
                  </a:lnTo>
                  <a:lnTo>
                    <a:pt x="171995" y="636846"/>
                  </a:lnTo>
                  <a:lnTo>
                    <a:pt x="132843" y="619247"/>
                  </a:lnTo>
                  <a:lnTo>
                    <a:pt x="97149" y="595172"/>
                  </a:lnTo>
                  <a:lnTo>
                    <a:pt x="65748" y="565185"/>
                  </a:lnTo>
                  <a:lnTo>
                    <a:pt x="39478" y="529847"/>
                  </a:lnTo>
                  <a:lnTo>
                    <a:pt x="19174" y="489723"/>
                  </a:lnTo>
                  <a:lnTo>
                    <a:pt x="5672" y="445377"/>
                  </a:lnTo>
                  <a:lnTo>
                    <a:pt x="0" y="399367"/>
                  </a:lnTo>
                  <a:lnTo>
                    <a:pt x="2265" y="354448"/>
                  </a:lnTo>
                  <a:lnTo>
                    <a:pt x="11933" y="311476"/>
                  </a:lnTo>
                  <a:lnTo>
                    <a:pt x="28465" y="271308"/>
                  </a:lnTo>
                  <a:lnTo>
                    <a:pt x="51324" y="234800"/>
                  </a:lnTo>
                  <a:lnTo>
                    <a:pt x="79972" y="202807"/>
                  </a:lnTo>
                  <a:lnTo>
                    <a:pt x="113873" y="176185"/>
                  </a:lnTo>
                  <a:lnTo>
                    <a:pt x="152489" y="155792"/>
                  </a:lnTo>
                  <a:lnTo>
                    <a:pt x="195283" y="142482"/>
                  </a:lnTo>
                  <a:lnTo>
                    <a:pt x="245736" y="137197"/>
                  </a:lnTo>
                  <a:lnTo>
                    <a:pt x="294820" y="142347"/>
                  </a:lnTo>
                  <a:lnTo>
                    <a:pt x="341307" y="157107"/>
                  </a:lnTo>
                  <a:lnTo>
                    <a:pt x="383969" y="180654"/>
                  </a:lnTo>
                  <a:lnTo>
                    <a:pt x="421577" y="212163"/>
                  </a:lnTo>
                  <a:lnTo>
                    <a:pt x="452902" y="250810"/>
                  </a:lnTo>
                  <a:lnTo>
                    <a:pt x="476715" y="295771"/>
                  </a:lnTo>
                  <a:lnTo>
                    <a:pt x="1405974" y="98667"/>
                  </a:lnTo>
                  <a:lnTo>
                    <a:pt x="1437423" y="35341"/>
                  </a:lnTo>
                  <a:lnTo>
                    <a:pt x="1499446" y="115"/>
                  </a:lnTo>
                  <a:lnTo>
                    <a:pt x="1547696" y="0"/>
                  </a:lnTo>
                  <a:lnTo>
                    <a:pt x="1591029" y="18339"/>
                  </a:lnTo>
                  <a:lnTo>
                    <a:pt x="1624766" y="52014"/>
                  </a:lnTo>
                  <a:lnTo>
                    <a:pt x="1644226" y="97905"/>
                  </a:lnTo>
                  <a:lnTo>
                    <a:pt x="1645028" y="147689"/>
                  </a:lnTo>
                  <a:lnTo>
                    <a:pt x="1627875" y="192139"/>
                  </a:lnTo>
                  <a:lnTo>
                    <a:pt x="1595720" y="226492"/>
                  </a:lnTo>
                  <a:lnTo>
                    <a:pt x="1551516" y="245987"/>
                  </a:lnTo>
                  <a:lnTo>
                    <a:pt x="1514982" y="247921"/>
                  </a:lnTo>
                  <a:lnTo>
                    <a:pt x="1480603" y="238986"/>
                  </a:lnTo>
                  <a:lnTo>
                    <a:pt x="1450343" y="220501"/>
                  </a:lnTo>
                  <a:lnTo>
                    <a:pt x="1426167" y="193790"/>
                  </a:lnTo>
                  <a:lnTo>
                    <a:pt x="496908" y="390894"/>
                  </a:lnTo>
                  <a:lnTo>
                    <a:pt x="493400" y="441654"/>
                  </a:lnTo>
                  <a:lnTo>
                    <a:pt x="480462" y="489686"/>
                  </a:lnTo>
                  <a:lnTo>
                    <a:pt x="458879" y="533739"/>
                  </a:lnTo>
                  <a:lnTo>
                    <a:pt x="429439" y="572562"/>
                  </a:lnTo>
                  <a:lnTo>
                    <a:pt x="392928" y="604905"/>
                  </a:lnTo>
                  <a:lnTo>
                    <a:pt x="350131" y="629517"/>
                  </a:lnTo>
                  <a:lnTo>
                    <a:pt x="301836" y="645148"/>
                  </a:lnTo>
                  <a:close/>
                </a:path>
              </a:pathLst>
            </a:custGeom>
            <a:ln w="635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408607" y="2121422"/>
              <a:ext cx="2374900" cy="1188720"/>
            </a:xfrm>
            <a:custGeom>
              <a:avLst/>
              <a:gdLst/>
              <a:ahLst/>
              <a:cxnLst/>
              <a:rect l="l" t="t" r="r" b="b"/>
              <a:pathLst>
                <a:path w="2374900" h="1188720">
                  <a:moveTo>
                    <a:pt x="2182882" y="0"/>
                  </a:moveTo>
                  <a:lnTo>
                    <a:pt x="2135579" y="9764"/>
                  </a:lnTo>
                  <a:lnTo>
                    <a:pt x="2087660" y="35198"/>
                  </a:lnTo>
                  <a:lnTo>
                    <a:pt x="2050648" y="72264"/>
                  </a:lnTo>
                  <a:lnTo>
                    <a:pt x="2026065" y="117831"/>
                  </a:lnTo>
                  <a:lnTo>
                    <a:pt x="2015437" y="168768"/>
                  </a:lnTo>
                  <a:lnTo>
                    <a:pt x="686001" y="634985"/>
                  </a:lnTo>
                  <a:lnTo>
                    <a:pt x="660028" y="596090"/>
                  </a:lnTo>
                  <a:lnTo>
                    <a:pt x="629757" y="561308"/>
                  </a:lnTo>
                  <a:lnTo>
                    <a:pt x="595686" y="530877"/>
                  </a:lnTo>
                  <a:lnTo>
                    <a:pt x="558316" y="505038"/>
                  </a:lnTo>
                  <a:lnTo>
                    <a:pt x="518146" y="484028"/>
                  </a:lnTo>
                  <a:lnTo>
                    <a:pt x="475677" y="468088"/>
                  </a:lnTo>
                  <a:lnTo>
                    <a:pt x="431408" y="457457"/>
                  </a:lnTo>
                  <a:lnTo>
                    <a:pt x="385838" y="452373"/>
                  </a:lnTo>
                  <a:lnTo>
                    <a:pt x="339468" y="453078"/>
                  </a:lnTo>
                  <a:lnTo>
                    <a:pt x="292798" y="459809"/>
                  </a:lnTo>
                  <a:lnTo>
                    <a:pt x="246327" y="472806"/>
                  </a:lnTo>
                  <a:lnTo>
                    <a:pt x="203690" y="490800"/>
                  </a:lnTo>
                  <a:lnTo>
                    <a:pt x="164489" y="513422"/>
                  </a:lnTo>
                  <a:lnTo>
                    <a:pt x="128936" y="540235"/>
                  </a:lnTo>
                  <a:lnTo>
                    <a:pt x="97242" y="570798"/>
                  </a:lnTo>
                  <a:lnTo>
                    <a:pt x="69620" y="604673"/>
                  </a:lnTo>
                  <a:lnTo>
                    <a:pt x="46282" y="641420"/>
                  </a:lnTo>
                  <a:lnTo>
                    <a:pt x="27438" y="680601"/>
                  </a:lnTo>
                  <a:lnTo>
                    <a:pt x="13302" y="721776"/>
                  </a:lnTo>
                  <a:lnTo>
                    <a:pt x="4085" y="764506"/>
                  </a:lnTo>
                  <a:lnTo>
                    <a:pt x="0" y="808353"/>
                  </a:lnTo>
                  <a:lnTo>
                    <a:pt x="1257" y="852876"/>
                  </a:lnTo>
                  <a:lnTo>
                    <a:pt x="8069" y="897638"/>
                  </a:lnTo>
                  <a:lnTo>
                    <a:pt x="20648" y="942198"/>
                  </a:lnTo>
                  <a:lnTo>
                    <a:pt x="38644" y="984832"/>
                  </a:lnTo>
                  <a:lnTo>
                    <a:pt x="61272" y="1024027"/>
                  </a:lnTo>
                  <a:lnTo>
                    <a:pt x="88093" y="1059571"/>
                  </a:lnTo>
                  <a:lnTo>
                    <a:pt x="118665" y="1091254"/>
                  </a:lnTo>
                  <a:lnTo>
                    <a:pt x="152550" y="1118862"/>
                  </a:lnTo>
                  <a:lnTo>
                    <a:pt x="189306" y="1142187"/>
                  </a:lnTo>
                  <a:lnTo>
                    <a:pt x="228494" y="1161016"/>
                  </a:lnTo>
                  <a:lnTo>
                    <a:pt x="269674" y="1175137"/>
                  </a:lnTo>
                  <a:lnTo>
                    <a:pt x="312405" y="1184341"/>
                  </a:lnTo>
                  <a:lnTo>
                    <a:pt x="356247" y="1188415"/>
                  </a:lnTo>
                  <a:lnTo>
                    <a:pt x="400760" y="1187149"/>
                  </a:lnTo>
                  <a:lnTo>
                    <a:pt x="445505" y="1180331"/>
                  </a:lnTo>
                  <a:lnTo>
                    <a:pt x="490040" y="1167750"/>
                  </a:lnTo>
                  <a:lnTo>
                    <a:pt x="534448" y="1148865"/>
                  </a:lnTo>
                  <a:lnTo>
                    <a:pt x="575100" y="1124963"/>
                  </a:lnTo>
                  <a:lnTo>
                    <a:pt x="611754" y="1096545"/>
                  </a:lnTo>
                  <a:lnTo>
                    <a:pt x="644170" y="1064109"/>
                  </a:lnTo>
                  <a:lnTo>
                    <a:pt x="672106" y="1028155"/>
                  </a:lnTo>
                  <a:lnTo>
                    <a:pt x="695320" y="989184"/>
                  </a:lnTo>
                  <a:lnTo>
                    <a:pt x="713570" y="947695"/>
                  </a:lnTo>
                  <a:lnTo>
                    <a:pt x="726614" y="904188"/>
                  </a:lnTo>
                  <a:lnTo>
                    <a:pt x="734213" y="859163"/>
                  </a:lnTo>
                  <a:lnTo>
                    <a:pt x="736122" y="813119"/>
                  </a:lnTo>
                  <a:lnTo>
                    <a:pt x="732102" y="766557"/>
                  </a:lnTo>
                  <a:lnTo>
                    <a:pt x="2061538" y="300340"/>
                  </a:lnTo>
                  <a:lnTo>
                    <a:pt x="2101686" y="333523"/>
                  </a:lnTo>
                  <a:lnTo>
                    <a:pt x="2149358" y="353775"/>
                  </a:lnTo>
                  <a:lnTo>
                    <a:pt x="2201413" y="359597"/>
                  </a:lnTo>
                  <a:lnTo>
                    <a:pt x="2254705" y="349489"/>
                  </a:lnTo>
                  <a:lnTo>
                    <a:pt x="2297752" y="327586"/>
                  </a:lnTo>
                  <a:lnTo>
                    <a:pt x="2332340" y="296229"/>
                  </a:lnTo>
                  <a:lnTo>
                    <a:pt x="2357416" y="257604"/>
                  </a:lnTo>
                  <a:lnTo>
                    <a:pt x="2371931" y="213900"/>
                  </a:lnTo>
                  <a:lnTo>
                    <a:pt x="2374832" y="167303"/>
                  </a:lnTo>
                  <a:lnTo>
                    <a:pt x="2365068" y="120000"/>
                  </a:lnTo>
                  <a:lnTo>
                    <a:pt x="2343165" y="77006"/>
                  </a:lnTo>
                  <a:lnTo>
                    <a:pt x="2311808" y="42455"/>
                  </a:lnTo>
                  <a:lnTo>
                    <a:pt x="2273183" y="17400"/>
                  </a:lnTo>
                  <a:lnTo>
                    <a:pt x="2229479" y="2896"/>
                  </a:lnTo>
                  <a:lnTo>
                    <a:pt x="2182882" y="0"/>
                  </a:lnTo>
                  <a:close/>
                </a:path>
              </a:pathLst>
            </a:custGeom>
            <a:solidFill>
              <a:srgbClr val="86AC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408607" y="2121422"/>
              <a:ext cx="2374900" cy="1188720"/>
            </a:xfrm>
            <a:custGeom>
              <a:avLst/>
              <a:gdLst/>
              <a:ahLst/>
              <a:cxnLst/>
              <a:rect l="l" t="t" r="r" b="b"/>
              <a:pathLst>
                <a:path w="2374900" h="1188720">
                  <a:moveTo>
                    <a:pt x="490040" y="1167750"/>
                  </a:moveTo>
                  <a:lnTo>
                    <a:pt x="445505" y="1180331"/>
                  </a:lnTo>
                  <a:lnTo>
                    <a:pt x="400760" y="1187149"/>
                  </a:lnTo>
                  <a:lnTo>
                    <a:pt x="356247" y="1188415"/>
                  </a:lnTo>
                  <a:lnTo>
                    <a:pt x="312405" y="1184341"/>
                  </a:lnTo>
                  <a:lnTo>
                    <a:pt x="269674" y="1175137"/>
                  </a:lnTo>
                  <a:lnTo>
                    <a:pt x="228494" y="1161016"/>
                  </a:lnTo>
                  <a:lnTo>
                    <a:pt x="189306" y="1142187"/>
                  </a:lnTo>
                  <a:lnTo>
                    <a:pt x="152550" y="1118862"/>
                  </a:lnTo>
                  <a:lnTo>
                    <a:pt x="118665" y="1091254"/>
                  </a:lnTo>
                  <a:lnTo>
                    <a:pt x="88093" y="1059571"/>
                  </a:lnTo>
                  <a:lnTo>
                    <a:pt x="61272" y="1024027"/>
                  </a:lnTo>
                  <a:lnTo>
                    <a:pt x="38644" y="984832"/>
                  </a:lnTo>
                  <a:lnTo>
                    <a:pt x="20648" y="942198"/>
                  </a:lnTo>
                  <a:lnTo>
                    <a:pt x="8069" y="897638"/>
                  </a:lnTo>
                  <a:lnTo>
                    <a:pt x="1257" y="852876"/>
                  </a:lnTo>
                  <a:lnTo>
                    <a:pt x="0" y="808353"/>
                  </a:lnTo>
                  <a:lnTo>
                    <a:pt x="4085" y="764506"/>
                  </a:lnTo>
                  <a:lnTo>
                    <a:pt x="13302" y="721776"/>
                  </a:lnTo>
                  <a:lnTo>
                    <a:pt x="27438" y="680601"/>
                  </a:lnTo>
                  <a:lnTo>
                    <a:pt x="46282" y="641420"/>
                  </a:lnTo>
                  <a:lnTo>
                    <a:pt x="69620" y="604673"/>
                  </a:lnTo>
                  <a:lnTo>
                    <a:pt x="97242" y="570798"/>
                  </a:lnTo>
                  <a:lnTo>
                    <a:pt x="128936" y="540235"/>
                  </a:lnTo>
                  <a:lnTo>
                    <a:pt x="164489" y="513422"/>
                  </a:lnTo>
                  <a:lnTo>
                    <a:pt x="203690" y="490800"/>
                  </a:lnTo>
                  <a:lnTo>
                    <a:pt x="246327" y="472806"/>
                  </a:lnTo>
                  <a:lnTo>
                    <a:pt x="292798" y="459809"/>
                  </a:lnTo>
                  <a:lnTo>
                    <a:pt x="339468" y="453078"/>
                  </a:lnTo>
                  <a:lnTo>
                    <a:pt x="385838" y="452373"/>
                  </a:lnTo>
                  <a:lnTo>
                    <a:pt x="431408" y="457457"/>
                  </a:lnTo>
                  <a:lnTo>
                    <a:pt x="475677" y="468088"/>
                  </a:lnTo>
                  <a:lnTo>
                    <a:pt x="518146" y="484028"/>
                  </a:lnTo>
                  <a:lnTo>
                    <a:pt x="558316" y="505038"/>
                  </a:lnTo>
                  <a:lnTo>
                    <a:pt x="595686" y="530877"/>
                  </a:lnTo>
                  <a:lnTo>
                    <a:pt x="629757" y="561308"/>
                  </a:lnTo>
                  <a:lnTo>
                    <a:pt x="660028" y="596090"/>
                  </a:lnTo>
                  <a:lnTo>
                    <a:pt x="686001" y="634985"/>
                  </a:lnTo>
                  <a:lnTo>
                    <a:pt x="2015437" y="168768"/>
                  </a:lnTo>
                  <a:lnTo>
                    <a:pt x="2026065" y="117831"/>
                  </a:lnTo>
                  <a:lnTo>
                    <a:pt x="2050648" y="72264"/>
                  </a:lnTo>
                  <a:lnTo>
                    <a:pt x="2087660" y="35198"/>
                  </a:lnTo>
                  <a:lnTo>
                    <a:pt x="2135579" y="9764"/>
                  </a:lnTo>
                  <a:lnTo>
                    <a:pt x="2182882" y="0"/>
                  </a:lnTo>
                  <a:lnTo>
                    <a:pt x="2229479" y="2896"/>
                  </a:lnTo>
                  <a:lnTo>
                    <a:pt x="2273183" y="17400"/>
                  </a:lnTo>
                  <a:lnTo>
                    <a:pt x="2311808" y="42455"/>
                  </a:lnTo>
                  <a:lnTo>
                    <a:pt x="2343165" y="77006"/>
                  </a:lnTo>
                  <a:lnTo>
                    <a:pt x="2365068" y="120000"/>
                  </a:lnTo>
                  <a:lnTo>
                    <a:pt x="2374832" y="167303"/>
                  </a:lnTo>
                  <a:lnTo>
                    <a:pt x="2371931" y="213900"/>
                  </a:lnTo>
                  <a:lnTo>
                    <a:pt x="2357416" y="257604"/>
                  </a:lnTo>
                  <a:lnTo>
                    <a:pt x="2332340" y="296229"/>
                  </a:lnTo>
                  <a:lnTo>
                    <a:pt x="2297752" y="327586"/>
                  </a:lnTo>
                  <a:lnTo>
                    <a:pt x="2254705" y="349489"/>
                  </a:lnTo>
                  <a:lnTo>
                    <a:pt x="2201413" y="359597"/>
                  </a:lnTo>
                  <a:lnTo>
                    <a:pt x="2149358" y="353775"/>
                  </a:lnTo>
                  <a:lnTo>
                    <a:pt x="2101686" y="333523"/>
                  </a:lnTo>
                  <a:lnTo>
                    <a:pt x="2061538" y="300340"/>
                  </a:lnTo>
                  <a:lnTo>
                    <a:pt x="732102" y="766557"/>
                  </a:lnTo>
                  <a:lnTo>
                    <a:pt x="736122" y="813119"/>
                  </a:lnTo>
                  <a:lnTo>
                    <a:pt x="734213" y="859163"/>
                  </a:lnTo>
                  <a:lnTo>
                    <a:pt x="726614" y="904188"/>
                  </a:lnTo>
                  <a:lnTo>
                    <a:pt x="713570" y="947695"/>
                  </a:lnTo>
                  <a:lnTo>
                    <a:pt x="695320" y="989184"/>
                  </a:lnTo>
                  <a:lnTo>
                    <a:pt x="672106" y="1028155"/>
                  </a:lnTo>
                  <a:lnTo>
                    <a:pt x="644170" y="1064109"/>
                  </a:lnTo>
                  <a:lnTo>
                    <a:pt x="611754" y="1096545"/>
                  </a:lnTo>
                  <a:lnTo>
                    <a:pt x="575100" y="1124963"/>
                  </a:lnTo>
                  <a:lnTo>
                    <a:pt x="534448" y="1148865"/>
                  </a:lnTo>
                  <a:lnTo>
                    <a:pt x="490040" y="1167750"/>
                  </a:lnTo>
                  <a:close/>
                </a:path>
              </a:pathLst>
            </a:custGeom>
            <a:ln w="635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277593" y="4940208"/>
              <a:ext cx="1899920" cy="941069"/>
            </a:xfrm>
            <a:custGeom>
              <a:avLst/>
              <a:gdLst/>
              <a:ahLst/>
              <a:cxnLst/>
              <a:rect l="l" t="t" r="r" b="b"/>
              <a:pathLst>
                <a:path w="1899920" h="941070">
                  <a:moveTo>
                    <a:pt x="297402" y="0"/>
                  </a:moveTo>
                  <a:lnTo>
                    <a:pt x="251697" y="3486"/>
                  </a:lnTo>
                  <a:lnTo>
                    <a:pt x="207469" y="13980"/>
                  </a:lnTo>
                  <a:lnTo>
                    <a:pt x="165485" y="31095"/>
                  </a:lnTo>
                  <a:lnTo>
                    <a:pt x="126515" y="54447"/>
                  </a:lnTo>
                  <a:lnTo>
                    <a:pt x="91327" y="83651"/>
                  </a:lnTo>
                  <a:lnTo>
                    <a:pt x="60691" y="118323"/>
                  </a:lnTo>
                  <a:lnTo>
                    <a:pt x="35375" y="158077"/>
                  </a:lnTo>
                  <a:lnTo>
                    <a:pt x="16149" y="202529"/>
                  </a:lnTo>
                  <a:lnTo>
                    <a:pt x="4230" y="249461"/>
                  </a:lnTo>
                  <a:lnTo>
                    <a:pt x="0" y="296395"/>
                  </a:lnTo>
                  <a:lnTo>
                    <a:pt x="3084" y="342557"/>
                  </a:lnTo>
                  <a:lnTo>
                    <a:pt x="13111" y="387171"/>
                  </a:lnTo>
                  <a:lnTo>
                    <a:pt x="29706" y="429462"/>
                  </a:lnTo>
                  <a:lnTo>
                    <a:pt x="52496" y="468656"/>
                  </a:lnTo>
                  <a:lnTo>
                    <a:pt x="81108" y="503977"/>
                  </a:lnTo>
                  <a:lnTo>
                    <a:pt x="115168" y="534651"/>
                  </a:lnTo>
                  <a:lnTo>
                    <a:pt x="154303" y="559903"/>
                  </a:lnTo>
                  <a:lnTo>
                    <a:pt x="198140" y="578957"/>
                  </a:lnTo>
                  <a:lnTo>
                    <a:pt x="243592" y="590466"/>
                  </a:lnTo>
                  <a:lnTo>
                    <a:pt x="289123" y="594496"/>
                  </a:lnTo>
                  <a:lnTo>
                    <a:pt x="334002" y="591408"/>
                  </a:lnTo>
                  <a:lnTo>
                    <a:pt x="377497" y="581558"/>
                  </a:lnTo>
                  <a:lnTo>
                    <a:pt x="418879" y="565307"/>
                  </a:lnTo>
                  <a:lnTo>
                    <a:pt x="457417" y="543011"/>
                  </a:lnTo>
                  <a:lnTo>
                    <a:pt x="492381" y="515031"/>
                  </a:lnTo>
                  <a:lnTo>
                    <a:pt x="523038" y="481723"/>
                  </a:lnTo>
                  <a:lnTo>
                    <a:pt x="548660" y="443448"/>
                  </a:lnTo>
                  <a:lnTo>
                    <a:pt x="1612285" y="806033"/>
                  </a:lnTo>
                  <a:lnTo>
                    <a:pt x="1621010" y="847065"/>
                  </a:lnTo>
                  <a:lnTo>
                    <a:pt x="1640844" y="883601"/>
                  </a:lnTo>
                  <a:lnTo>
                    <a:pt x="1670560" y="913132"/>
                  </a:lnTo>
                  <a:lnTo>
                    <a:pt x="1708932" y="933147"/>
                  </a:lnTo>
                  <a:lnTo>
                    <a:pt x="1754273" y="940766"/>
                  </a:lnTo>
                  <a:lnTo>
                    <a:pt x="1798224" y="933933"/>
                  </a:lnTo>
                  <a:lnTo>
                    <a:pt x="1837780" y="914151"/>
                  </a:lnTo>
                  <a:lnTo>
                    <a:pt x="1869935" y="882925"/>
                  </a:lnTo>
                  <a:lnTo>
                    <a:pt x="1891685" y="841758"/>
                  </a:lnTo>
                  <a:lnTo>
                    <a:pt x="1899642" y="795867"/>
                  </a:lnTo>
                  <a:lnTo>
                    <a:pt x="1893256" y="751486"/>
                  </a:lnTo>
                  <a:lnTo>
                    <a:pt x="1874000" y="711647"/>
                  </a:lnTo>
                  <a:lnTo>
                    <a:pt x="1843352" y="679382"/>
                  </a:lnTo>
                  <a:lnTo>
                    <a:pt x="1802785" y="657722"/>
                  </a:lnTo>
                  <a:lnTo>
                    <a:pt x="1760176" y="650146"/>
                  </a:lnTo>
                  <a:lnTo>
                    <a:pt x="1718616" y="655393"/>
                  </a:lnTo>
                  <a:lnTo>
                    <a:pt x="1680627" y="672226"/>
                  </a:lnTo>
                  <a:lnTo>
                    <a:pt x="1648734" y="699404"/>
                  </a:lnTo>
                  <a:lnTo>
                    <a:pt x="585109" y="336895"/>
                  </a:lnTo>
                  <a:lnTo>
                    <a:pt x="588136" y="290935"/>
                  </a:lnTo>
                  <a:lnTo>
                    <a:pt x="584162" y="245830"/>
                  </a:lnTo>
                  <a:lnTo>
                    <a:pt x="573542" y="202313"/>
                  </a:lnTo>
                  <a:lnTo>
                    <a:pt x="556632" y="161116"/>
                  </a:lnTo>
                  <a:lnTo>
                    <a:pt x="533787" y="122972"/>
                  </a:lnTo>
                  <a:lnTo>
                    <a:pt x="505362" y="88615"/>
                  </a:lnTo>
                  <a:lnTo>
                    <a:pt x="471713" y="58776"/>
                  </a:lnTo>
                  <a:lnTo>
                    <a:pt x="433195" y="34188"/>
                  </a:lnTo>
                  <a:lnTo>
                    <a:pt x="390164" y="15585"/>
                  </a:lnTo>
                  <a:lnTo>
                    <a:pt x="343814" y="3904"/>
                  </a:lnTo>
                  <a:lnTo>
                    <a:pt x="297402" y="0"/>
                  </a:lnTo>
                  <a:close/>
                </a:path>
              </a:pathLst>
            </a:custGeom>
            <a:solidFill>
              <a:srgbClr val="A21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277593" y="4940208"/>
              <a:ext cx="1899920" cy="941069"/>
            </a:xfrm>
            <a:custGeom>
              <a:avLst/>
              <a:gdLst/>
              <a:ahLst/>
              <a:cxnLst/>
              <a:rect l="l" t="t" r="r" b="b"/>
              <a:pathLst>
                <a:path w="1899920" h="941070">
                  <a:moveTo>
                    <a:pt x="198140" y="578957"/>
                  </a:moveTo>
                  <a:lnTo>
                    <a:pt x="154303" y="559903"/>
                  </a:lnTo>
                  <a:lnTo>
                    <a:pt x="115168" y="534651"/>
                  </a:lnTo>
                  <a:lnTo>
                    <a:pt x="81108" y="503977"/>
                  </a:lnTo>
                  <a:lnTo>
                    <a:pt x="52496" y="468656"/>
                  </a:lnTo>
                  <a:lnTo>
                    <a:pt x="29706" y="429462"/>
                  </a:lnTo>
                  <a:lnTo>
                    <a:pt x="13111" y="387171"/>
                  </a:lnTo>
                  <a:lnTo>
                    <a:pt x="3084" y="342557"/>
                  </a:lnTo>
                  <a:lnTo>
                    <a:pt x="0" y="296395"/>
                  </a:lnTo>
                  <a:lnTo>
                    <a:pt x="4230" y="249461"/>
                  </a:lnTo>
                  <a:lnTo>
                    <a:pt x="16149" y="202529"/>
                  </a:lnTo>
                  <a:lnTo>
                    <a:pt x="35375" y="158077"/>
                  </a:lnTo>
                  <a:lnTo>
                    <a:pt x="60691" y="118323"/>
                  </a:lnTo>
                  <a:lnTo>
                    <a:pt x="91327" y="83651"/>
                  </a:lnTo>
                  <a:lnTo>
                    <a:pt x="126515" y="54447"/>
                  </a:lnTo>
                  <a:lnTo>
                    <a:pt x="165485" y="31095"/>
                  </a:lnTo>
                  <a:lnTo>
                    <a:pt x="207469" y="13980"/>
                  </a:lnTo>
                  <a:lnTo>
                    <a:pt x="251697" y="3486"/>
                  </a:lnTo>
                  <a:lnTo>
                    <a:pt x="297402" y="0"/>
                  </a:lnTo>
                  <a:lnTo>
                    <a:pt x="343814" y="3904"/>
                  </a:lnTo>
                  <a:lnTo>
                    <a:pt x="390164" y="15585"/>
                  </a:lnTo>
                  <a:lnTo>
                    <a:pt x="433195" y="34188"/>
                  </a:lnTo>
                  <a:lnTo>
                    <a:pt x="471713" y="58776"/>
                  </a:lnTo>
                  <a:lnTo>
                    <a:pt x="505362" y="88615"/>
                  </a:lnTo>
                  <a:lnTo>
                    <a:pt x="533787" y="122972"/>
                  </a:lnTo>
                  <a:lnTo>
                    <a:pt x="556632" y="161116"/>
                  </a:lnTo>
                  <a:lnTo>
                    <a:pt x="573542" y="202313"/>
                  </a:lnTo>
                  <a:lnTo>
                    <a:pt x="584162" y="245830"/>
                  </a:lnTo>
                  <a:lnTo>
                    <a:pt x="588136" y="290935"/>
                  </a:lnTo>
                  <a:lnTo>
                    <a:pt x="585109" y="336895"/>
                  </a:lnTo>
                  <a:lnTo>
                    <a:pt x="1648734" y="699404"/>
                  </a:lnTo>
                  <a:lnTo>
                    <a:pt x="1680627" y="672226"/>
                  </a:lnTo>
                  <a:lnTo>
                    <a:pt x="1718616" y="655393"/>
                  </a:lnTo>
                  <a:lnTo>
                    <a:pt x="1760176" y="650146"/>
                  </a:lnTo>
                  <a:lnTo>
                    <a:pt x="1802785" y="657722"/>
                  </a:lnTo>
                  <a:lnTo>
                    <a:pt x="1843352" y="679382"/>
                  </a:lnTo>
                  <a:lnTo>
                    <a:pt x="1874000" y="711647"/>
                  </a:lnTo>
                  <a:lnTo>
                    <a:pt x="1893256" y="751486"/>
                  </a:lnTo>
                  <a:lnTo>
                    <a:pt x="1899642" y="795867"/>
                  </a:lnTo>
                  <a:lnTo>
                    <a:pt x="1891685" y="841758"/>
                  </a:lnTo>
                  <a:lnTo>
                    <a:pt x="1869935" y="882925"/>
                  </a:lnTo>
                  <a:lnTo>
                    <a:pt x="1837780" y="914151"/>
                  </a:lnTo>
                  <a:lnTo>
                    <a:pt x="1798224" y="933933"/>
                  </a:lnTo>
                  <a:lnTo>
                    <a:pt x="1754273" y="940766"/>
                  </a:lnTo>
                  <a:lnTo>
                    <a:pt x="1708932" y="933147"/>
                  </a:lnTo>
                  <a:lnTo>
                    <a:pt x="1670560" y="913132"/>
                  </a:lnTo>
                  <a:lnTo>
                    <a:pt x="1640844" y="883601"/>
                  </a:lnTo>
                  <a:lnTo>
                    <a:pt x="1621010" y="847065"/>
                  </a:lnTo>
                  <a:lnTo>
                    <a:pt x="1612285" y="806033"/>
                  </a:lnTo>
                  <a:lnTo>
                    <a:pt x="548660" y="443448"/>
                  </a:lnTo>
                  <a:lnTo>
                    <a:pt x="523038" y="481723"/>
                  </a:lnTo>
                  <a:lnTo>
                    <a:pt x="492381" y="515031"/>
                  </a:lnTo>
                  <a:lnTo>
                    <a:pt x="457417" y="543011"/>
                  </a:lnTo>
                  <a:lnTo>
                    <a:pt x="418879" y="565307"/>
                  </a:lnTo>
                  <a:lnTo>
                    <a:pt x="377497" y="581558"/>
                  </a:lnTo>
                  <a:lnTo>
                    <a:pt x="334002" y="591408"/>
                  </a:lnTo>
                  <a:lnTo>
                    <a:pt x="289123" y="594496"/>
                  </a:lnTo>
                  <a:lnTo>
                    <a:pt x="243592" y="590466"/>
                  </a:lnTo>
                  <a:lnTo>
                    <a:pt x="198140" y="578957"/>
                  </a:lnTo>
                  <a:close/>
                </a:path>
              </a:pathLst>
            </a:custGeom>
            <a:ln w="635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405831" y="3810635"/>
              <a:ext cx="1816735" cy="671195"/>
            </a:xfrm>
            <a:custGeom>
              <a:avLst/>
              <a:gdLst/>
              <a:ahLst/>
              <a:cxnLst/>
              <a:rect l="l" t="t" r="r" b="b"/>
              <a:pathLst>
                <a:path w="1816735" h="671195">
                  <a:moveTo>
                    <a:pt x="1661339" y="0"/>
                  </a:moveTo>
                  <a:lnTo>
                    <a:pt x="1623273" y="12862"/>
                  </a:lnTo>
                  <a:lnTo>
                    <a:pt x="1591791" y="36607"/>
                  </a:lnTo>
                  <a:lnTo>
                    <a:pt x="1568381" y="68972"/>
                  </a:lnTo>
                  <a:lnTo>
                    <a:pt x="1554532" y="107695"/>
                  </a:lnTo>
                  <a:lnTo>
                    <a:pt x="527102" y="275081"/>
                  </a:lnTo>
                  <a:lnTo>
                    <a:pt x="506395" y="227970"/>
                  </a:lnTo>
                  <a:lnTo>
                    <a:pt x="479053" y="185967"/>
                  </a:lnTo>
                  <a:lnTo>
                    <a:pt x="445954" y="149762"/>
                  </a:lnTo>
                  <a:lnTo>
                    <a:pt x="407976" y="120046"/>
                  </a:lnTo>
                  <a:lnTo>
                    <a:pt x="365998" y="97510"/>
                  </a:lnTo>
                  <a:lnTo>
                    <a:pt x="320898" y="82843"/>
                  </a:lnTo>
                  <a:lnTo>
                    <a:pt x="273553" y="76737"/>
                  </a:lnTo>
                  <a:lnTo>
                    <a:pt x="224842" y="79882"/>
                  </a:lnTo>
                  <a:lnTo>
                    <a:pt x="181938" y="90816"/>
                  </a:lnTo>
                  <a:lnTo>
                    <a:pt x="142452" y="108673"/>
                  </a:lnTo>
                  <a:lnTo>
                    <a:pt x="106840" y="132759"/>
                  </a:lnTo>
                  <a:lnTo>
                    <a:pt x="75558" y="162378"/>
                  </a:lnTo>
                  <a:lnTo>
                    <a:pt x="49059" y="196834"/>
                  </a:lnTo>
                  <a:lnTo>
                    <a:pt x="27798" y="235431"/>
                  </a:lnTo>
                  <a:lnTo>
                    <a:pt x="12232" y="277474"/>
                  </a:lnTo>
                  <a:lnTo>
                    <a:pt x="2814" y="322268"/>
                  </a:lnTo>
                  <a:lnTo>
                    <a:pt x="0" y="369115"/>
                  </a:lnTo>
                  <a:lnTo>
                    <a:pt x="4243" y="417321"/>
                  </a:lnTo>
                  <a:lnTo>
                    <a:pt x="15515" y="464415"/>
                  </a:lnTo>
                  <a:lnTo>
                    <a:pt x="33048" y="507970"/>
                  </a:lnTo>
                  <a:lnTo>
                    <a:pt x="56191" y="547473"/>
                  </a:lnTo>
                  <a:lnTo>
                    <a:pt x="84292" y="582409"/>
                  </a:lnTo>
                  <a:lnTo>
                    <a:pt x="116702" y="612266"/>
                  </a:lnTo>
                  <a:lnTo>
                    <a:pt x="152769" y="636531"/>
                  </a:lnTo>
                  <a:lnTo>
                    <a:pt x="191844" y="654688"/>
                  </a:lnTo>
                  <a:lnTo>
                    <a:pt x="233274" y="666225"/>
                  </a:lnTo>
                  <a:lnTo>
                    <a:pt x="276410" y="670629"/>
                  </a:lnTo>
                  <a:lnTo>
                    <a:pt x="320600" y="667384"/>
                  </a:lnTo>
                  <a:lnTo>
                    <a:pt x="367790" y="654902"/>
                  </a:lnTo>
                  <a:lnTo>
                    <a:pt x="410747" y="634079"/>
                  </a:lnTo>
                  <a:lnTo>
                    <a:pt x="448858" y="605850"/>
                  </a:lnTo>
                  <a:lnTo>
                    <a:pt x="481509" y="571150"/>
                  </a:lnTo>
                  <a:lnTo>
                    <a:pt x="508089" y="530914"/>
                  </a:lnTo>
                  <a:lnTo>
                    <a:pt x="527984" y="486076"/>
                  </a:lnTo>
                  <a:lnTo>
                    <a:pt x="540579" y="437571"/>
                  </a:lnTo>
                  <a:lnTo>
                    <a:pt x="545263" y="386333"/>
                  </a:lnTo>
                  <a:lnTo>
                    <a:pt x="1572693" y="218947"/>
                  </a:lnTo>
                  <a:lnTo>
                    <a:pt x="1598133" y="251267"/>
                  </a:lnTo>
                  <a:lnTo>
                    <a:pt x="1630574" y="274526"/>
                  </a:lnTo>
                  <a:lnTo>
                    <a:pt x="1667920" y="287045"/>
                  </a:lnTo>
                  <a:lnTo>
                    <a:pt x="1708075" y="287146"/>
                  </a:lnTo>
                  <a:lnTo>
                    <a:pt x="1748380" y="273074"/>
                  </a:lnTo>
                  <a:lnTo>
                    <a:pt x="1781095" y="246834"/>
                  </a:lnTo>
                  <a:lnTo>
                    <a:pt x="1804453" y="211132"/>
                  </a:lnTo>
                  <a:lnTo>
                    <a:pt x="1816686" y="168677"/>
                  </a:lnTo>
                  <a:lnTo>
                    <a:pt x="1816025" y="122173"/>
                  </a:lnTo>
                  <a:lnTo>
                    <a:pt x="1801925" y="77902"/>
                  </a:lnTo>
                  <a:lnTo>
                    <a:pt x="1776865" y="41532"/>
                  </a:lnTo>
                  <a:lnTo>
                    <a:pt x="1743386" y="15079"/>
                  </a:lnTo>
                  <a:lnTo>
                    <a:pt x="1704030" y="562"/>
                  </a:lnTo>
                  <a:lnTo>
                    <a:pt x="1661339" y="0"/>
                  </a:lnTo>
                  <a:close/>
                </a:path>
              </a:pathLst>
            </a:custGeom>
            <a:solidFill>
              <a:srgbClr val="A21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405831" y="3810635"/>
              <a:ext cx="1816735" cy="671195"/>
            </a:xfrm>
            <a:custGeom>
              <a:avLst/>
              <a:gdLst/>
              <a:ahLst/>
              <a:cxnLst/>
              <a:rect l="l" t="t" r="r" b="b"/>
              <a:pathLst>
                <a:path w="1816735" h="671195">
                  <a:moveTo>
                    <a:pt x="320600" y="667384"/>
                  </a:moveTo>
                  <a:lnTo>
                    <a:pt x="276410" y="670629"/>
                  </a:lnTo>
                  <a:lnTo>
                    <a:pt x="233274" y="666225"/>
                  </a:lnTo>
                  <a:lnTo>
                    <a:pt x="191844" y="654688"/>
                  </a:lnTo>
                  <a:lnTo>
                    <a:pt x="152769" y="636531"/>
                  </a:lnTo>
                  <a:lnTo>
                    <a:pt x="116702" y="612266"/>
                  </a:lnTo>
                  <a:lnTo>
                    <a:pt x="84292" y="582409"/>
                  </a:lnTo>
                  <a:lnTo>
                    <a:pt x="56191" y="547473"/>
                  </a:lnTo>
                  <a:lnTo>
                    <a:pt x="33048" y="507970"/>
                  </a:lnTo>
                  <a:lnTo>
                    <a:pt x="15515" y="464415"/>
                  </a:lnTo>
                  <a:lnTo>
                    <a:pt x="4243" y="417321"/>
                  </a:lnTo>
                  <a:lnTo>
                    <a:pt x="0" y="369115"/>
                  </a:lnTo>
                  <a:lnTo>
                    <a:pt x="2814" y="322268"/>
                  </a:lnTo>
                  <a:lnTo>
                    <a:pt x="12232" y="277474"/>
                  </a:lnTo>
                  <a:lnTo>
                    <a:pt x="27798" y="235431"/>
                  </a:lnTo>
                  <a:lnTo>
                    <a:pt x="49059" y="196834"/>
                  </a:lnTo>
                  <a:lnTo>
                    <a:pt x="75558" y="162378"/>
                  </a:lnTo>
                  <a:lnTo>
                    <a:pt x="106840" y="132759"/>
                  </a:lnTo>
                  <a:lnTo>
                    <a:pt x="142452" y="108673"/>
                  </a:lnTo>
                  <a:lnTo>
                    <a:pt x="181938" y="90816"/>
                  </a:lnTo>
                  <a:lnTo>
                    <a:pt x="224842" y="79882"/>
                  </a:lnTo>
                  <a:lnTo>
                    <a:pt x="273553" y="76737"/>
                  </a:lnTo>
                  <a:lnTo>
                    <a:pt x="320898" y="82843"/>
                  </a:lnTo>
                  <a:lnTo>
                    <a:pt x="365998" y="97510"/>
                  </a:lnTo>
                  <a:lnTo>
                    <a:pt x="407976" y="120046"/>
                  </a:lnTo>
                  <a:lnTo>
                    <a:pt x="445954" y="149762"/>
                  </a:lnTo>
                  <a:lnTo>
                    <a:pt x="479053" y="185967"/>
                  </a:lnTo>
                  <a:lnTo>
                    <a:pt x="506395" y="227970"/>
                  </a:lnTo>
                  <a:lnTo>
                    <a:pt x="527102" y="275081"/>
                  </a:lnTo>
                  <a:lnTo>
                    <a:pt x="1554532" y="107695"/>
                  </a:lnTo>
                  <a:lnTo>
                    <a:pt x="1568381" y="68972"/>
                  </a:lnTo>
                  <a:lnTo>
                    <a:pt x="1591791" y="36607"/>
                  </a:lnTo>
                  <a:lnTo>
                    <a:pt x="1623273" y="12862"/>
                  </a:lnTo>
                  <a:lnTo>
                    <a:pt x="1661339" y="0"/>
                  </a:lnTo>
                  <a:lnTo>
                    <a:pt x="1704030" y="562"/>
                  </a:lnTo>
                  <a:lnTo>
                    <a:pt x="1743386" y="15079"/>
                  </a:lnTo>
                  <a:lnTo>
                    <a:pt x="1776865" y="41532"/>
                  </a:lnTo>
                  <a:lnTo>
                    <a:pt x="1801925" y="77902"/>
                  </a:lnTo>
                  <a:lnTo>
                    <a:pt x="1816025" y="122173"/>
                  </a:lnTo>
                  <a:lnTo>
                    <a:pt x="1816686" y="168677"/>
                  </a:lnTo>
                  <a:lnTo>
                    <a:pt x="1804453" y="211132"/>
                  </a:lnTo>
                  <a:lnTo>
                    <a:pt x="1781095" y="246834"/>
                  </a:lnTo>
                  <a:lnTo>
                    <a:pt x="1748380" y="273074"/>
                  </a:lnTo>
                  <a:lnTo>
                    <a:pt x="1708075" y="287146"/>
                  </a:lnTo>
                  <a:lnTo>
                    <a:pt x="1667920" y="287045"/>
                  </a:lnTo>
                  <a:lnTo>
                    <a:pt x="1630574" y="274526"/>
                  </a:lnTo>
                  <a:lnTo>
                    <a:pt x="1598133" y="251267"/>
                  </a:lnTo>
                  <a:lnTo>
                    <a:pt x="1572693" y="218947"/>
                  </a:lnTo>
                  <a:lnTo>
                    <a:pt x="545263" y="386333"/>
                  </a:lnTo>
                  <a:lnTo>
                    <a:pt x="540579" y="437571"/>
                  </a:lnTo>
                  <a:lnTo>
                    <a:pt x="527984" y="486076"/>
                  </a:lnTo>
                  <a:lnTo>
                    <a:pt x="508089" y="530914"/>
                  </a:lnTo>
                  <a:lnTo>
                    <a:pt x="481509" y="571150"/>
                  </a:lnTo>
                  <a:lnTo>
                    <a:pt x="448858" y="605850"/>
                  </a:lnTo>
                  <a:lnTo>
                    <a:pt x="410747" y="634079"/>
                  </a:lnTo>
                  <a:lnTo>
                    <a:pt x="367790" y="654902"/>
                  </a:lnTo>
                  <a:lnTo>
                    <a:pt x="320600" y="667384"/>
                  </a:lnTo>
                  <a:close/>
                </a:path>
              </a:pathLst>
            </a:custGeom>
            <a:ln w="635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396800" y="4180455"/>
              <a:ext cx="2371090" cy="1200150"/>
            </a:xfrm>
            <a:custGeom>
              <a:avLst/>
              <a:gdLst/>
              <a:ahLst/>
              <a:cxnLst/>
              <a:rect l="l" t="t" r="r" b="b"/>
              <a:pathLst>
                <a:path w="2371090" h="1200150">
                  <a:moveTo>
                    <a:pt x="358527" y="0"/>
                  </a:moveTo>
                  <a:lnTo>
                    <a:pt x="314667" y="3809"/>
                  </a:lnTo>
                  <a:lnTo>
                    <a:pt x="271889" y="12753"/>
                  </a:lnTo>
                  <a:lnTo>
                    <a:pt x="230634" y="26624"/>
                  </a:lnTo>
                  <a:lnTo>
                    <a:pt x="191344" y="45211"/>
                  </a:lnTo>
                  <a:lnTo>
                    <a:pt x="154458" y="68306"/>
                  </a:lnTo>
                  <a:lnTo>
                    <a:pt x="120418" y="95700"/>
                  </a:lnTo>
                  <a:lnTo>
                    <a:pt x="89665" y="127186"/>
                  </a:lnTo>
                  <a:lnTo>
                    <a:pt x="62639" y="162553"/>
                  </a:lnTo>
                  <a:lnTo>
                    <a:pt x="39782" y="201593"/>
                  </a:lnTo>
                  <a:lnTo>
                    <a:pt x="21533" y="244097"/>
                  </a:lnTo>
                  <a:lnTo>
                    <a:pt x="8660" y="288562"/>
                  </a:lnTo>
                  <a:lnTo>
                    <a:pt x="1551" y="333271"/>
                  </a:lnTo>
                  <a:lnTo>
                    <a:pt x="0" y="377782"/>
                  </a:lnTo>
                  <a:lnTo>
                    <a:pt x="3796" y="421654"/>
                  </a:lnTo>
                  <a:lnTo>
                    <a:pt x="12731" y="464445"/>
                  </a:lnTo>
                  <a:lnTo>
                    <a:pt x="26596" y="505714"/>
                  </a:lnTo>
                  <a:lnTo>
                    <a:pt x="45184" y="545019"/>
                  </a:lnTo>
                  <a:lnTo>
                    <a:pt x="68283" y="581919"/>
                  </a:lnTo>
                  <a:lnTo>
                    <a:pt x="95687" y="615972"/>
                  </a:lnTo>
                  <a:lnTo>
                    <a:pt x="127186" y="646737"/>
                  </a:lnTo>
                  <a:lnTo>
                    <a:pt x="162571" y="673772"/>
                  </a:lnTo>
                  <a:lnTo>
                    <a:pt x="201633" y="696635"/>
                  </a:lnTo>
                  <a:lnTo>
                    <a:pt x="244164" y="714886"/>
                  </a:lnTo>
                  <a:lnTo>
                    <a:pt x="290553" y="728163"/>
                  </a:lnTo>
                  <a:lnTo>
                    <a:pt x="337183" y="735177"/>
                  </a:lnTo>
                  <a:lnTo>
                    <a:pt x="383552" y="736165"/>
                  </a:lnTo>
                  <a:lnTo>
                    <a:pt x="429158" y="731363"/>
                  </a:lnTo>
                  <a:lnTo>
                    <a:pt x="473498" y="721008"/>
                  </a:lnTo>
                  <a:lnTo>
                    <a:pt x="516071" y="705336"/>
                  </a:lnTo>
                  <a:lnTo>
                    <a:pt x="556375" y="684584"/>
                  </a:lnTo>
                  <a:lnTo>
                    <a:pt x="593907" y="658988"/>
                  </a:lnTo>
                  <a:lnTo>
                    <a:pt x="628166" y="628785"/>
                  </a:lnTo>
                  <a:lnTo>
                    <a:pt x="658649" y="594210"/>
                  </a:lnTo>
                  <a:lnTo>
                    <a:pt x="684854" y="555501"/>
                  </a:lnTo>
                  <a:lnTo>
                    <a:pt x="2011369" y="1029973"/>
                  </a:lnTo>
                  <a:lnTo>
                    <a:pt x="2021642" y="1081049"/>
                  </a:lnTo>
                  <a:lnTo>
                    <a:pt x="2045929" y="1126826"/>
                  </a:lnTo>
                  <a:lnTo>
                    <a:pt x="2082718" y="1164150"/>
                  </a:lnTo>
                  <a:lnTo>
                    <a:pt x="2130495" y="1189866"/>
                  </a:lnTo>
                  <a:lnTo>
                    <a:pt x="2177713" y="1199901"/>
                  </a:lnTo>
                  <a:lnTo>
                    <a:pt x="2224306" y="1197288"/>
                  </a:lnTo>
                  <a:lnTo>
                    <a:pt x="2268084" y="1183055"/>
                  </a:lnTo>
                  <a:lnTo>
                    <a:pt x="2306856" y="1158229"/>
                  </a:lnTo>
                  <a:lnTo>
                    <a:pt x="2338431" y="1123835"/>
                  </a:lnTo>
                  <a:lnTo>
                    <a:pt x="2360619" y="1080900"/>
                  </a:lnTo>
                  <a:lnTo>
                    <a:pt x="2370655" y="1033682"/>
                  </a:lnTo>
                  <a:lnTo>
                    <a:pt x="2368047" y="987089"/>
                  </a:lnTo>
                  <a:lnTo>
                    <a:pt x="2353825" y="943311"/>
                  </a:lnTo>
                  <a:lnTo>
                    <a:pt x="2329020" y="904539"/>
                  </a:lnTo>
                  <a:lnTo>
                    <a:pt x="2294662" y="872964"/>
                  </a:lnTo>
                  <a:lnTo>
                    <a:pt x="2251780" y="850776"/>
                  </a:lnTo>
                  <a:lnTo>
                    <a:pt x="2198536" y="840382"/>
                  </a:lnTo>
                  <a:lnTo>
                    <a:pt x="2146434" y="845918"/>
                  </a:lnTo>
                  <a:lnTo>
                    <a:pt x="2098618" y="865885"/>
                  </a:lnTo>
                  <a:lnTo>
                    <a:pt x="2058232" y="898782"/>
                  </a:lnTo>
                  <a:lnTo>
                    <a:pt x="731717" y="424183"/>
                  </a:lnTo>
                  <a:lnTo>
                    <a:pt x="736046" y="377636"/>
                  </a:lnTo>
                  <a:lnTo>
                    <a:pt x="734436" y="331573"/>
                  </a:lnTo>
                  <a:lnTo>
                    <a:pt x="727126" y="286493"/>
                  </a:lnTo>
                  <a:lnTo>
                    <a:pt x="714357" y="242899"/>
                  </a:lnTo>
                  <a:lnTo>
                    <a:pt x="696367" y="201292"/>
                  </a:lnTo>
                  <a:lnTo>
                    <a:pt x="673396" y="162174"/>
                  </a:lnTo>
                  <a:lnTo>
                    <a:pt x="645683" y="126046"/>
                  </a:lnTo>
                  <a:lnTo>
                    <a:pt x="613467" y="93409"/>
                  </a:lnTo>
                  <a:lnTo>
                    <a:pt x="576987" y="64766"/>
                  </a:lnTo>
                  <a:lnTo>
                    <a:pt x="536484" y="40618"/>
                  </a:lnTo>
                  <a:lnTo>
                    <a:pt x="492195" y="21466"/>
                  </a:lnTo>
                  <a:lnTo>
                    <a:pt x="447732" y="8619"/>
                  </a:lnTo>
                  <a:lnTo>
                    <a:pt x="403029" y="1533"/>
                  </a:lnTo>
                  <a:lnTo>
                    <a:pt x="358527" y="0"/>
                  </a:lnTo>
                  <a:close/>
                </a:path>
              </a:pathLst>
            </a:custGeom>
            <a:solidFill>
              <a:srgbClr val="86AC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396800" y="4180455"/>
              <a:ext cx="2371090" cy="1200150"/>
            </a:xfrm>
            <a:custGeom>
              <a:avLst/>
              <a:gdLst/>
              <a:ahLst/>
              <a:cxnLst/>
              <a:rect l="l" t="t" r="r" b="b"/>
              <a:pathLst>
                <a:path w="2371090" h="1200150">
                  <a:moveTo>
                    <a:pt x="244164" y="714886"/>
                  </a:moveTo>
                  <a:lnTo>
                    <a:pt x="201633" y="696635"/>
                  </a:lnTo>
                  <a:lnTo>
                    <a:pt x="162571" y="673772"/>
                  </a:lnTo>
                  <a:lnTo>
                    <a:pt x="127186" y="646737"/>
                  </a:lnTo>
                  <a:lnTo>
                    <a:pt x="95687" y="615972"/>
                  </a:lnTo>
                  <a:lnTo>
                    <a:pt x="68283" y="581919"/>
                  </a:lnTo>
                  <a:lnTo>
                    <a:pt x="45184" y="545019"/>
                  </a:lnTo>
                  <a:lnTo>
                    <a:pt x="26596" y="505714"/>
                  </a:lnTo>
                  <a:lnTo>
                    <a:pt x="12731" y="464445"/>
                  </a:lnTo>
                  <a:lnTo>
                    <a:pt x="3796" y="421654"/>
                  </a:lnTo>
                  <a:lnTo>
                    <a:pt x="0" y="377782"/>
                  </a:lnTo>
                  <a:lnTo>
                    <a:pt x="1551" y="333271"/>
                  </a:lnTo>
                  <a:lnTo>
                    <a:pt x="8660" y="288562"/>
                  </a:lnTo>
                  <a:lnTo>
                    <a:pt x="21533" y="244097"/>
                  </a:lnTo>
                  <a:lnTo>
                    <a:pt x="39782" y="201593"/>
                  </a:lnTo>
                  <a:lnTo>
                    <a:pt x="62639" y="162553"/>
                  </a:lnTo>
                  <a:lnTo>
                    <a:pt x="89665" y="127186"/>
                  </a:lnTo>
                  <a:lnTo>
                    <a:pt x="120418" y="95700"/>
                  </a:lnTo>
                  <a:lnTo>
                    <a:pt x="154458" y="68306"/>
                  </a:lnTo>
                  <a:lnTo>
                    <a:pt x="191344" y="45211"/>
                  </a:lnTo>
                  <a:lnTo>
                    <a:pt x="230634" y="26624"/>
                  </a:lnTo>
                  <a:lnTo>
                    <a:pt x="271889" y="12753"/>
                  </a:lnTo>
                  <a:lnTo>
                    <a:pt x="314667" y="3809"/>
                  </a:lnTo>
                  <a:lnTo>
                    <a:pt x="358527" y="0"/>
                  </a:lnTo>
                  <a:lnTo>
                    <a:pt x="403029" y="1533"/>
                  </a:lnTo>
                  <a:lnTo>
                    <a:pt x="447732" y="8619"/>
                  </a:lnTo>
                  <a:lnTo>
                    <a:pt x="492195" y="21466"/>
                  </a:lnTo>
                  <a:lnTo>
                    <a:pt x="536484" y="40618"/>
                  </a:lnTo>
                  <a:lnTo>
                    <a:pt x="576987" y="64766"/>
                  </a:lnTo>
                  <a:lnTo>
                    <a:pt x="613467" y="93409"/>
                  </a:lnTo>
                  <a:lnTo>
                    <a:pt x="645683" y="126046"/>
                  </a:lnTo>
                  <a:lnTo>
                    <a:pt x="673396" y="162174"/>
                  </a:lnTo>
                  <a:lnTo>
                    <a:pt x="696367" y="201292"/>
                  </a:lnTo>
                  <a:lnTo>
                    <a:pt x="714357" y="242899"/>
                  </a:lnTo>
                  <a:lnTo>
                    <a:pt x="727126" y="286493"/>
                  </a:lnTo>
                  <a:lnTo>
                    <a:pt x="734436" y="331573"/>
                  </a:lnTo>
                  <a:lnTo>
                    <a:pt x="736046" y="377636"/>
                  </a:lnTo>
                  <a:lnTo>
                    <a:pt x="731717" y="424183"/>
                  </a:lnTo>
                  <a:lnTo>
                    <a:pt x="2058232" y="898782"/>
                  </a:lnTo>
                  <a:lnTo>
                    <a:pt x="2098618" y="865885"/>
                  </a:lnTo>
                  <a:lnTo>
                    <a:pt x="2146434" y="845918"/>
                  </a:lnTo>
                  <a:lnTo>
                    <a:pt x="2198536" y="840382"/>
                  </a:lnTo>
                  <a:lnTo>
                    <a:pt x="2251780" y="850776"/>
                  </a:lnTo>
                  <a:lnTo>
                    <a:pt x="2294662" y="872964"/>
                  </a:lnTo>
                  <a:lnTo>
                    <a:pt x="2329020" y="904539"/>
                  </a:lnTo>
                  <a:lnTo>
                    <a:pt x="2353825" y="943311"/>
                  </a:lnTo>
                  <a:lnTo>
                    <a:pt x="2368047" y="987089"/>
                  </a:lnTo>
                  <a:lnTo>
                    <a:pt x="2370655" y="1033682"/>
                  </a:lnTo>
                  <a:lnTo>
                    <a:pt x="2360619" y="1080900"/>
                  </a:lnTo>
                  <a:lnTo>
                    <a:pt x="2338431" y="1123835"/>
                  </a:lnTo>
                  <a:lnTo>
                    <a:pt x="2306856" y="1158229"/>
                  </a:lnTo>
                  <a:lnTo>
                    <a:pt x="2268084" y="1183055"/>
                  </a:lnTo>
                  <a:lnTo>
                    <a:pt x="2224306" y="1197288"/>
                  </a:lnTo>
                  <a:lnTo>
                    <a:pt x="2177713" y="1199901"/>
                  </a:lnTo>
                  <a:lnTo>
                    <a:pt x="2130495" y="1189866"/>
                  </a:lnTo>
                  <a:lnTo>
                    <a:pt x="2082718" y="1164150"/>
                  </a:lnTo>
                  <a:lnTo>
                    <a:pt x="2045929" y="1126826"/>
                  </a:lnTo>
                  <a:lnTo>
                    <a:pt x="2021642" y="1081049"/>
                  </a:lnTo>
                  <a:lnTo>
                    <a:pt x="2011369" y="1029973"/>
                  </a:lnTo>
                  <a:lnTo>
                    <a:pt x="684854" y="555501"/>
                  </a:lnTo>
                  <a:lnTo>
                    <a:pt x="658649" y="594210"/>
                  </a:lnTo>
                  <a:lnTo>
                    <a:pt x="628166" y="628785"/>
                  </a:lnTo>
                  <a:lnTo>
                    <a:pt x="593907" y="658988"/>
                  </a:lnTo>
                  <a:lnTo>
                    <a:pt x="556375" y="684584"/>
                  </a:lnTo>
                  <a:lnTo>
                    <a:pt x="516071" y="705336"/>
                  </a:lnTo>
                  <a:lnTo>
                    <a:pt x="473498" y="721008"/>
                  </a:lnTo>
                  <a:lnTo>
                    <a:pt x="429158" y="731363"/>
                  </a:lnTo>
                  <a:lnTo>
                    <a:pt x="383552" y="736165"/>
                  </a:lnTo>
                  <a:lnTo>
                    <a:pt x="337183" y="735177"/>
                  </a:lnTo>
                  <a:lnTo>
                    <a:pt x="290553" y="728163"/>
                  </a:lnTo>
                  <a:lnTo>
                    <a:pt x="244164" y="714886"/>
                  </a:lnTo>
                  <a:close/>
                </a:path>
              </a:pathLst>
            </a:custGeom>
            <a:ln w="634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11629" y="2766749"/>
              <a:ext cx="2341880" cy="1274445"/>
            </a:xfrm>
            <a:custGeom>
              <a:avLst/>
              <a:gdLst/>
              <a:ahLst/>
              <a:cxnLst/>
              <a:rect l="l" t="t" r="r" b="b"/>
              <a:pathLst>
                <a:path w="2341880" h="1274445">
                  <a:moveTo>
                    <a:pt x="2141864" y="0"/>
                  </a:moveTo>
                  <a:lnTo>
                    <a:pt x="2095121" y="12010"/>
                  </a:lnTo>
                  <a:lnTo>
                    <a:pt x="2048410" y="39692"/>
                  </a:lnTo>
                  <a:lnTo>
                    <a:pt x="2013190" y="78495"/>
                  </a:lnTo>
                  <a:lnTo>
                    <a:pt x="1990804" y="125203"/>
                  </a:lnTo>
                  <a:lnTo>
                    <a:pt x="1982599" y="176602"/>
                  </a:lnTo>
                  <a:lnTo>
                    <a:pt x="676912" y="705557"/>
                  </a:lnTo>
                  <a:lnTo>
                    <a:pt x="649131" y="667950"/>
                  </a:lnTo>
                  <a:lnTo>
                    <a:pt x="617246" y="634656"/>
                  </a:lnTo>
                  <a:lnTo>
                    <a:pt x="581768" y="605892"/>
                  </a:lnTo>
                  <a:lnTo>
                    <a:pt x="543209" y="581872"/>
                  </a:lnTo>
                  <a:lnTo>
                    <a:pt x="502081" y="562810"/>
                  </a:lnTo>
                  <a:lnTo>
                    <a:pt x="458896" y="548921"/>
                  </a:lnTo>
                  <a:lnTo>
                    <a:pt x="414166" y="540420"/>
                  </a:lnTo>
                  <a:lnTo>
                    <a:pt x="368402" y="537521"/>
                  </a:lnTo>
                  <a:lnTo>
                    <a:pt x="322116" y="540440"/>
                  </a:lnTo>
                  <a:lnTo>
                    <a:pt x="275819" y="549390"/>
                  </a:lnTo>
                  <a:lnTo>
                    <a:pt x="230024" y="564587"/>
                  </a:lnTo>
                  <a:lnTo>
                    <a:pt x="188290" y="584584"/>
                  </a:lnTo>
                  <a:lnTo>
                    <a:pt x="150211" y="609045"/>
                  </a:lnTo>
                  <a:lnTo>
                    <a:pt x="115978" y="637521"/>
                  </a:lnTo>
                  <a:lnTo>
                    <a:pt x="85780" y="669562"/>
                  </a:lnTo>
                  <a:lnTo>
                    <a:pt x="59808" y="704719"/>
                  </a:lnTo>
                  <a:lnTo>
                    <a:pt x="38253" y="742541"/>
                  </a:lnTo>
                  <a:lnTo>
                    <a:pt x="21304" y="782578"/>
                  </a:lnTo>
                  <a:lnTo>
                    <a:pt x="9152" y="824381"/>
                  </a:lnTo>
                  <a:lnTo>
                    <a:pt x="1987" y="867501"/>
                  </a:lnTo>
                  <a:lnTo>
                    <a:pt x="0" y="911486"/>
                  </a:lnTo>
                  <a:lnTo>
                    <a:pt x="3379" y="955887"/>
                  </a:lnTo>
                  <a:lnTo>
                    <a:pt x="12317" y="1000255"/>
                  </a:lnTo>
                  <a:lnTo>
                    <a:pt x="27002" y="1044139"/>
                  </a:lnTo>
                  <a:lnTo>
                    <a:pt x="47003" y="1085869"/>
                  </a:lnTo>
                  <a:lnTo>
                    <a:pt x="71465" y="1123945"/>
                  </a:lnTo>
                  <a:lnTo>
                    <a:pt x="99941" y="1158176"/>
                  </a:lnTo>
                  <a:lnTo>
                    <a:pt x="131980" y="1188373"/>
                  </a:lnTo>
                  <a:lnTo>
                    <a:pt x="167133" y="1214343"/>
                  </a:lnTo>
                  <a:lnTo>
                    <a:pt x="204951" y="1235897"/>
                  </a:lnTo>
                  <a:lnTo>
                    <a:pt x="244984" y="1252844"/>
                  </a:lnTo>
                  <a:lnTo>
                    <a:pt x="286783" y="1264992"/>
                  </a:lnTo>
                  <a:lnTo>
                    <a:pt x="329899" y="1272152"/>
                  </a:lnTo>
                  <a:lnTo>
                    <a:pt x="373882" y="1274131"/>
                  </a:lnTo>
                  <a:lnTo>
                    <a:pt x="418283" y="1270741"/>
                  </a:lnTo>
                  <a:lnTo>
                    <a:pt x="462652" y="1261789"/>
                  </a:lnTo>
                  <a:lnTo>
                    <a:pt x="506541" y="1247085"/>
                  </a:lnTo>
                  <a:lnTo>
                    <a:pt x="550008" y="1226137"/>
                  </a:lnTo>
                  <a:lnTo>
                    <a:pt x="589483" y="1200347"/>
                  </a:lnTo>
                  <a:lnTo>
                    <a:pt x="624747" y="1170229"/>
                  </a:lnTo>
                  <a:lnTo>
                    <a:pt x="655585" y="1136293"/>
                  </a:lnTo>
                  <a:lnTo>
                    <a:pt x="681778" y="1099051"/>
                  </a:lnTo>
                  <a:lnTo>
                    <a:pt x="703109" y="1059015"/>
                  </a:lnTo>
                  <a:lnTo>
                    <a:pt x="719361" y="1016697"/>
                  </a:lnTo>
                  <a:lnTo>
                    <a:pt x="730317" y="972610"/>
                  </a:lnTo>
                  <a:lnTo>
                    <a:pt x="735760" y="927264"/>
                  </a:lnTo>
                  <a:lnTo>
                    <a:pt x="735472" y="881171"/>
                  </a:lnTo>
                  <a:lnTo>
                    <a:pt x="729236" y="834843"/>
                  </a:lnTo>
                  <a:lnTo>
                    <a:pt x="2035050" y="305888"/>
                  </a:lnTo>
                  <a:lnTo>
                    <a:pt x="2076712" y="337069"/>
                  </a:lnTo>
                  <a:lnTo>
                    <a:pt x="2125267" y="355022"/>
                  </a:lnTo>
                  <a:lnTo>
                    <a:pt x="2177514" y="358377"/>
                  </a:lnTo>
                  <a:lnTo>
                    <a:pt x="2230249" y="345766"/>
                  </a:lnTo>
                  <a:lnTo>
                    <a:pt x="2272213" y="321839"/>
                  </a:lnTo>
                  <a:lnTo>
                    <a:pt x="2305273" y="288880"/>
                  </a:lnTo>
                  <a:lnTo>
                    <a:pt x="2328483" y="249119"/>
                  </a:lnTo>
                  <a:lnTo>
                    <a:pt x="2340899" y="204787"/>
                  </a:lnTo>
                  <a:lnTo>
                    <a:pt x="2341574" y="158112"/>
                  </a:lnTo>
                  <a:lnTo>
                    <a:pt x="2329563" y="111324"/>
                  </a:lnTo>
                  <a:lnTo>
                    <a:pt x="2305626" y="69360"/>
                  </a:lnTo>
                  <a:lnTo>
                    <a:pt x="2272648" y="36300"/>
                  </a:lnTo>
                  <a:lnTo>
                    <a:pt x="2232868" y="13090"/>
                  </a:lnTo>
                  <a:lnTo>
                    <a:pt x="2188527" y="674"/>
                  </a:lnTo>
                  <a:lnTo>
                    <a:pt x="2141864" y="0"/>
                  </a:lnTo>
                  <a:close/>
                </a:path>
              </a:pathLst>
            </a:custGeom>
            <a:solidFill>
              <a:srgbClr val="F776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11629" y="2766749"/>
              <a:ext cx="2341880" cy="1274445"/>
            </a:xfrm>
            <a:custGeom>
              <a:avLst/>
              <a:gdLst/>
              <a:ahLst/>
              <a:cxnLst/>
              <a:rect l="l" t="t" r="r" b="b"/>
              <a:pathLst>
                <a:path w="2341880" h="1274445">
                  <a:moveTo>
                    <a:pt x="506541" y="1247085"/>
                  </a:moveTo>
                  <a:lnTo>
                    <a:pt x="462652" y="1261789"/>
                  </a:lnTo>
                  <a:lnTo>
                    <a:pt x="418283" y="1270741"/>
                  </a:lnTo>
                  <a:lnTo>
                    <a:pt x="373882" y="1274131"/>
                  </a:lnTo>
                  <a:lnTo>
                    <a:pt x="329899" y="1272152"/>
                  </a:lnTo>
                  <a:lnTo>
                    <a:pt x="286783" y="1264992"/>
                  </a:lnTo>
                  <a:lnTo>
                    <a:pt x="244984" y="1252844"/>
                  </a:lnTo>
                  <a:lnTo>
                    <a:pt x="204951" y="1235897"/>
                  </a:lnTo>
                  <a:lnTo>
                    <a:pt x="167133" y="1214343"/>
                  </a:lnTo>
                  <a:lnTo>
                    <a:pt x="131980" y="1188373"/>
                  </a:lnTo>
                  <a:lnTo>
                    <a:pt x="99941" y="1158176"/>
                  </a:lnTo>
                  <a:lnTo>
                    <a:pt x="71465" y="1123945"/>
                  </a:lnTo>
                  <a:lnTo>
                    <a:pt x="47003" y="1085869"/>
                  </a:lnTo>
                  <a:lnTo>
                    <a:pt x="27002" y="1044139"/>
                  </a:lnTo>
                  <a:lnTo>
                    <a:pt x="12317" y="1000255"/>
                  </a:lnTo>
                  <a:lnTo>
                    <a:pt x="3379" y="955887"/>
                  </a:lnTo>
                  <a:lnTo>
                    <a:pt x="0" y="911486"/>
                  </a:lnTo>
                  <a:lnTo>
                    <a:pt x="1987" y="867501"/>
                  </a:lnTo>
                  <a:lnTo>
                    <a:pt x="9152" y="824381"/>
                  </a:lnTo>
                  <a:lnTo>
                    <a:pt x="21304" y="782578"/>
                  </a:lnTo>
                  <a:lnTo>
                    <a:pt x="38253" y="742541"/>
                  </a:lnTo>
                  <a:lnTo>
                    <a:pt x="59808" y="704719"/>
                  </a:lnTo>
                  <a:lnTo>
                    <a:pt x="85780" y="669562"/>
                  </a:lnTo>
                  <a:lnTo>
                    <a:pt x="115978" y="637521"/>
                  </a:lnTo>
                  <a:lnTo>
                    <a:pt x="150211" y="609045"/>
                  </a:lnTo>
                  <a:lnTo>
                    <a:pt x="188290" y="584584"/>
                  </a:lnTo>
                  <a:lnTo>
                    <a:pt x="230024" y="564587"/>
                  </a:lnTo>
                  <a:lnTo>
                    <a:pt x="275819" y="549390"/>
                  </a:lnTo>
                  <a:lnTo>
                    <a:pt x="322116" y="540440"/>
                  </a:lnTo>
                  <a:lnTo>
                    <a:pt x="368402" y="537521"/>
                  </a:lnTo>
                  <a:lnTo>
                    <a:pt x="414166" y="540420"/>
                  </a:lnTo>
                  <a:lnTo>
                    <a:pt x="458896" y="548921"/>
                  </a:lnTo>
                  <a:lnTo>
                    <a:pt x="502081" y="562810"/>
                  </a:lnTo>
                  <a:lnTo>
                    <a:pt x="543209" y="581872"/>
                  </a:lnTo>
                  <a:lnTo>
                    <a:pt x="581768" y="605892"/>
                  </a:lnTo>
                  <a:lnTo>
                    <a:pt x="617246" y="634656"/>
                  </a:lnTo>
                  <a:lnTo>
                    <a:pt x="649131" y="667950"/>
                  </a:lnTo>
                  <a:lnTo>
                    <a:pt x="676912" y="705557"/>
                  </a:lnTo>
                  <a:lnTo>
                    <a:pt x="1982599" y="176602"/>
                  </a:lnTo>
                  <a:lnTo>
                    <a:pt x="1990804" y="125203"/>
                  </a:lnTo>
                  <a:lnTo>
                    <a:pt x="2013190" y="78495"/>
                  </a:lnTo>
                  <a:lnTo>
                    <a:pt x="2048410" y="39692"/>
                  </a:lnTo>
                  <a:lnTo>
                    <a:pt x="2095121" y="12010"/>
                  </a:lnTo>
                  <a:lnTo>
                    <a:pt x="2141864" y="0"/>
                  </a:lnTo>
                  <a:lnTo>
                    <a:pt x="2188527" y="674"/>
                  </a:lnTo>
                  <a:lnTo>
                    <a:pt x="2232868" y="13090"/>
                  </a:lnTo>
                  <a:lnTo>
                    <a:pt x="2272648" y="36300"/>
                  </a:lnTo>
                  <a:lnTo>
                    <a:pt x="2305626" y="69360"/>
                  </a:lnTo>
                  <a:lnTo>
                    <a:pt x="2329563" y="111324"/>
                  </a:lnTo>
                  <a:lnTo>
                    <a:pt x="2341574" y="158112"/>
                  </a:lnTo>
                  <a:lnTo>
                    <a:pt x="2340899" y="204787"/>
                  </a:lnTo>
                  <a:lnTo>
                    <a:pt x="2328483" y="249119"/>
                  </a:lnTo>
                  <a:lnTo>
                    <a:pt x="2305273" y="288880"/>
                  </a:lnTo>
                  <a:lnTo>
                    <a:pt x="2272213" y="321839"/>
                  </a:lnTo>
                  <a:lnTo>
                    <a:pt x="2230249" y="345766"/>
                  </a:lnTo>
                  <a:lnTo>
                    <a:pt x="2177514" y="358377"/>
                  </a:lnTo>
                  <a:lnTo>
                    <a:pt x="2125267" y="355022"/>
                  </a:lnTo>
                  <a:lnTo>
                    <a:pt x="2076712" y="337069"/>
                  </a:lnTo>
                  <a:lnTo>
                    <a:pt x="2035050" y="305888"/>
                  </a:lnTo>
                  <a:lnTo>
                    <a:pt x="729236" y="834843"/>
                  </a:lnTo>
                  <a:lnTo>
                    <a:pt x="735472" y="881171"/>
                  </a:lnTo>
                  <a:lnTo>
                    <a:pt x="735760" y="927264"/>
                  </a:lnTo>
                  <a:lnTo>
                    <a:pt x="730317" y="972610"/>
                  </a:lnTo>
                  <a:lnTo>
                    <a:pt x="719361" y="1016697"/>
                  </a:lnTo>
                  <a:lnTo>
                    <a:pt x="703109" y="1059015"/>
                  </a:lnTo>
                  <a:lnTo>
                    <a:pt x="681778" y="1099051"/>
                  </a:lnTo>
                  <a:lnTo>
                    <a:pt x="655585" y="1136293"/>
                  </a:lnTo>
                  <a:lnTo>
                    <a:pt x="624747" y="1170229"/>
                  </a:lnTo>
                  <a:lnTo>
                    <a:pt x="589483" y="1200347"/>
                  </a:lnTo>
                  <a:lnTo>
                    <a:pt x="550008" y="1226137"/>
                  </a:lnTo>
                  <a:lnTo>
                    <a:pt x="506541" y="1247085"/>
                  </a:lnTo>
                  <a:close/>
                </a:path>
              </a:pathLst>
            </a:custGeom>
            <a:ln w="635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05968" y="3198876"/>
              <a:ext cx="935990" cy="935990"/>
            </a:xfrm>
            <a:custGeom>
              <a:avLst/>
              <a:gdLst/>
              <a:ahLst/>
              <a:cxnLst/>
              <a:rect l="l" t="t" r="r" b="b"/>
              <a:pathLst>
                <a:path w="935990" h="935989">
                  <a:moveTo>
                    <a:pt x="467868" y="0"/>
                  </a:moveTo>
                  <a:lnTo>
                    <a:pt x="420031" y="2415"/>
                  </a:lnTo>
                  <a:lnTo>
                    <a:pt x="373576" y="9503"/>
                  </a:lnTo>
                  <a:lnTo>
                    <a:pt x="328739" y="21030"/>
                  </a:lnTo>
                  <a:lnTo>
                    <a:pt x="285753" y="36760"/>
                  </a:lnTo>
                  <a:lnTo>
                    <a:pt x="244855" y="56459"/>
                  </a:lnTo>
                  <a:lnTo>
                    <a:pt x="206279" y="79891"/>
                  </a:lnTo>
                  <a:lnTo>
                    <a:pt x="170261" y="106822"/>
                  </a:lnTo>
                  <a:lnTo>
                    <a:pt x="137036" y="137017"/>
                  </a:lnTo>
                  <a:lnTo>
                    <a:pt x="106839" y="170240"/>
                  </a:lnTo>
                  <a:lnTo>
                    <a:pt x="79905" y="206257"/>
                  </a:lnTo>
                  <a:lnTo>
                    <a:pt x="56469" y="244832"/>
                  </a:lnTo>
                  <a:lnTo>
                    <a:pt x="36767" y="285732"/>
                  </a:lnTo>
                  <a:lnTo>
                    <a:pt x="21034" y="328720"/>
                  </a:lnTo>
                  <a:lnTo>
                    <a:pt x="9505" y="373562"/>
                  </a:lnTo>
                  <a:lnTo>
                    <a:pt x="2415" y="420023"/>
                  </a:lnTo>
                  <a:lnTo>
                    <a:pt x="0" y="467868"/>
                  </a:lnTo>
                  <a:lnTo>
                    <a:pt x="2415" y="515712"/>
                  </a:lnTo>
                  <a:lnTo>
                    <a:pt x="9505" y="562173"/>
                  </a:lnTo>
                  <a:lnTo>
                    <a:pt x="21034" y="607015"/>
                  </a:lnTo>
                  <a:lnTo>
                    <a:pt x="36767" y="650003"/>
                  </a:lnTo>
                  <a:lnTo>
                    <a:pt x="56469" y="690903"/>
                  </a:lnTo>
                  <a:lnTo>
                    <a:pt x="79905" y="729478"/>
                  </a:lnTo>
                  <a:lnTo>
                    <a:pt x="106839" y="765495"/>
                  </a:lnTo>
                  <a:lnTo>
                    <a:pt x="137036" y="798718"/>
                  </a:lnTo>
                  <a:lnTo>
                    <a:pt x="170261" y="828913"/>
                  </a:lnTo>
                  <a:lnTo>
                    <a:pt x="206279" y="855844"/>
                  </a:lnTo>
                  <a:lnTo>
                    <a:pt x="244855" y="879276"/>
                  </a:lnTo>
                  <a:lnTo>
                    <a:pt x="285753" y="898975"/>
                  </a:lnTo>
                  <a:lnTo>
                    <a:pt x="328739" y="914705"/>
                  </a:lnTo>
                  <a:lnTo>
                    <a:pt x="373576" y="926232"/>
                  </a:lnTo>
                  <a:lnTo>
                    <a:pt x="420031" y="933320"/>
                  </a:lnTo>
                  <a:lnTo>
                    <a:pt x="467868" y="935736"/>
                  </a:lnTo>
                  <a:lnTo>
                    <a:pt x="515704" y="933320"/>
                  </a:lnTo>
                  <a:lnTo>
                    <a:pt x="562159" y="926232"/>
                  </a:lnTo>
                  <a:lnTo>
                    <a:pt x="606996" y="914705"/>
                  </a:lnTo>
                  <a:lnTo>
                    <a:pt x="649982" y="898975"/>
                  </a:lnTo>
                  <a:lnTo>
                    <a:pt x="690880" y="879276"/>
                  </a:lnTo>
                  <a:lnTo>
                    <a:pt x="729456" y="855844"/>
                  </a:lnTo>
                  <a:lnTo>
                    <a:pt x="765474" y="828913"/>
                  </a:lnTo>
                  <a:lnTo>
                    <a:pt x="798699" y="798718"/>
                  </a:lnTo>
                  <a:lnTo>
                    <a:pt x="828896" y="765495"/>
                  </a:lnTo>
                  <a:lnTo>
                    <a:pt x="855830" y="729478"/>
                  </a:lnTo>
                  <a:lnTo>
                    <a:pt x="879266" y="690903"/>
                  </a:lnTo>
                  <a:lnTo>
                    <a:pt x="898968" y="650003"/>
                  </a:lnTo>
                  <a:lnTo>
                    <a:pt x="914701" y="607015"/>
                  </a:lnTo>
                  <a:lnTo>
                    <a:pt x="926230" y="562173"/>
                  </a:lnTo>
                  <a:lnTo>
                    <a:pt x="933320" y="515712"/>
                  </a:lnTo>
                  <a:lnTo>
                    <a:pt x="935735" y="467868"/>
                  </a:lnTo>
                  <a:lnTo>
                    <a:pt x="933320" y="420023"/>
                  </a:lnTo>
                  <a:lnTo>
                    <a:pt x="926230" y="373562"/>
                  </a:lnTo>
                  <a:lnTo>
                    <a:pt x="914701" y="328720"/>
                  </a:lnTo>
                  <a:lnTo>
                    <a:pt x="898968" y="285732"/>
                  </a:lnTo>
                  <a:lnTo>
                    <a:pt x="879266" y="244832"/>
                  </a:lnTo>
                  <a:lnTo>
                    <a:pt x="855830" y="206257"/>
                  </a:lnTo>
                  <a:lnTo>
                    <a:pt x="828896" y="170240"/>
                  </a:lnTo>
                  <a:lnTo>
                    <a:pt x="798699" y="137017"/>
                  </a:lnTo>
                  <a:lnTo>
                    <a:pt x="765474" y="106822"/>
                  </a:lnTo>
                  <a:lnTo>
                    <a:pt x="729456" y="79891"/>
                  </a:lnTo>
                  <a:lnTo>
                    <a:pt x="690880" y="56459"/>
                  </a:lnTo>
                  <a:lnTo>
                    <a:pt x="649982" y="36760"/>
                  </a:lnTo>
                  <a:lnTo>
                    <a:pt x="606996" y="21030"/>
                  </a:lnTo>
                  <a:lnTo>
                    <a:pt x="562159" y="9503"/>
                  </a:lnTo>
                  <a:lnTo>
                    <a:pt x="515704" y="2415"/>
                  </a:lnTo>
                  <a:lnTo>
                    <a:pt x="467868" y="0"/>
                  </a:lnTo>
                  <a:close/>
                </a:path>
              </a:pathLst>
            </a:custGeom>
            <a:solidFill>
              <a:srgbClr val="F7765F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803147" y="3496055"/>
              <a:ext cx="341630" cy="341630"/>
            </a:xfrm>
            <a:custGeom>
              <a:avLst/>
              <a:gdLst/>
              <a:ahLst/>
              <a:cxnLst/>
              <a:rect l="l" t="t" r="r" b="b"/>
              <a:pathLst>
                <a:path w="341630" h="341629">
                  <a:moveTo>
                    <a:pt x="170688" y="0"/>
                  </a:moveTo>
                  <a:lnTo>
                    <a:pt x="125311" y="6099"/>
                  </a:lnTo>
                  <a:lnTo>
                    <a:pt x="84536" y="23311"/>
                  </a:lnTo>
                  <a:lnTo>
                    <a:pt x="49991" y="50006"/>
                  </a:lnTo>
                  <a:lnTo>
                    <a:pt x="23303" y="84553"/>
                  </a:lnTo>
                  <a:lnTo>
                    <a:pt x="6096" y="125324"/>
                  </a:lnTo>
                  <a:lnTo>
                    <a:pt x="0" y="170688"/>
                  </a:lnTo>
                  <a:lnTo>
                    <a:pt x="6096" y="216051"/>
                  </a:lnTo>
                  <a:lnTo>
                    <a:pt x="23303" y="256822"/>
                  </a:lnTo>
                  <a:lnTo>
                    <a:pt x="49991" y="291369"/>
                  </a:lnTo>
                  <a:lnTo>
                    <a:pt x="84536" y="318064"/>
                  </a:lnTo>
                  <a:lnTo>
                    <a:pt x="125311" y="335276"/>
                  </a:lnTo>
                  <a:lnTo>
                    <a:pt x="170688" y="341376"/>
                  </a:lnTo>
                  <a:lnTo>
                    <a:pt x="216064" y="335276"/>
                  </a:lnTo>
                  <a:lnTo>
                    <a:pt x="256839" y="318064"/>
                  </a:lnTo>
                  <a:lnTo>
                    <a:pt x="291384" y="291369"/>
                  </a:lnTo>
                  <a:lnTo>
                    <a:pt x="318072" y="256822"/>
                  </a:lnTo>
                  <a:lnTo>
                    <a:pt x="335279" y="216051"/>
                  </a:lnTo>
                  <a:lnTo>
                    <a:pt x="341376" y="170688"/>
                  </a:lnTo>
                  <a:lnTo>
                    <a:pt x="335279" y="125324"/>
                  </a:lnTo>
                  <a:lnTo>
                    <a:pt x="318072" y="84553"/>
                  </a:lnTo>
                  <a:lnTo>
                    <a:pt x="291384" y="50006"/>
                  </a:lnTo>
                  <a:lnTo>
                    <a:pt x="256839" y="23311"/>
                  </a:lnTo>
                  <a:lnTo>
                    <a:pt x="216064" y="6099"/>
                  </a:lnTo>
                  <a:lnTo>
                    <a:pt x="170688" y="0"/>
                  </a:lnTo>
                  <a:close/>
                </a:path>
              </a:pathLst>
            </a:custGeom>
            <a:solidFill>
              <a:srgbClr val="A21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91649" y="3292367"/>
              <a:ext cx="2296795" cy="1377950"/>
            </a:xfrm>
            <a:custGeom>
              <a:avLst/>
              <a:gdLst/>
              <a:ahLst/>
              <a:cxnLst/>
              <a:rect l="l" t="t" r="r" b="b"/>
              <a:pathLst>
                <a:path w="2296795" h="1377950">
                  <a:moveTo>
                    <a:pt x="350965" y="0"/>
                  </a:moveTo>
                  <a:lnTo>
                    <a:pt x="307504" y="4635"/>
                  </a:lnTo>
                  <a:lnTo>
                    <a:pt x="265067" y="14325"/>
                  </a:lnTo>
                  <a:lnTo>
                    <a:pt x="224112" y="28906"/>
                  </a:lnTo>
                  <a:lnTo>
                    <a:pt x="185100" y="48214"/>
                  </a:lnTo>
                  <a:lnTo>
                    <a:pt x="148491" y="72085"/>
                  </a:lnTo>
                  <a:lnTo>
                    <a:pt x="114744" y="100354"/>
                  </a:lnTo>
                  <a:lnTo>
                    <a:pt x="84319" y="132857"/>
                  </a:lnTo>
                  <a:lnTo>
                    <a:pt x="57675" y="169431"/>
                  </a:lnTo>
                  <a:lnTo>
                    <a:pt x="35273" y="209911"/>
                  </a:lnTo>
                  <a:lnTo>
                    <a:pt x="18054" y="252879"/>
                  </a:lnTo>
                  <a:lnTo>
                    <a:pt x="6544" y="296659"/>
                  </a:lnTo>
                  <a:lnTo>
                    <a:pt x="581" y="340791"/>
                  </a:lnTo>
                  <a:lnTo>
                    <a:pt x="0" y="384818"/>
                  </a:lnTo>
                  <a:lnTo>
                    <a:pt x="4637" y="428279"/>
                  </a:lnTo>
                  <a:lnTo>
                    <a:pt x="14330" y="470716"/>
                  </a:lnTo>
                  <a:lnTo>
                    <a:pt x="28914" y="511669"/>
                  </a:lnTo>
                  <a:lnTo>
                    <a:pt x="48225" y="550679"/>
                  </a:lnTo>
                  <a:lnTo>
                    <a:pt x="72101" y="587287"/>
                  </a:lnTo>
                  <a:lnTo>
                    <a:pt x="100378" y="621034"/>
                  </a:lnTo>
                  <a:lnTo>
                    <a:pt x="132891" y="651459"/>
                  </a:lnTo>
                  <a:lnTo>
                    <a:pt x="169478" y="678105"/>
                  </a:lnTo>
                  <a:lnTo>
                    <a:pt x="209974" y="700512"/>
                  </a:lnTo>
                  <a:lnTo>
                    <a:pt x="254805" y="718337"/>
                  </a:lnTo>
                  <a:lnTo>
                    <a:pt x="300500" y="729954"/>
                  </a:lnTo>
                  <a:lnTo>
                    <a:pt x="346536" y="735550"/>
                  </a:lnTo>
                  <a:lnTo>
                    <a:pt x="392390" y="735308"/>
                  </a:lnTo>
                  <a:lnTo>
                    <a:pt x="437539" y="729413"/>
                  </a:lnTo>
                  <a:lnTo>
                    <a:pt x="481458" y="718052"/>
                  </a:lnTo>
                  <a:lnTo>
                    <a:pt x="523626" y="701407"/>
                  </a:lnTo>
                  <a:lnTo>
                    <a:pt x="563517" y="679666"/>
                  </a:lnTo>
                  <a:lnTo>
                    <a:pt x="600610" y="653011"/>
                  </a:lnTo>
                  <a:lnTo>
                    <a:pt x="634380" y="621629"/>
                  </a:lnTo>
                  <a:lnTo>
                    <a:pt x="664304" y="585704"/>
                  </a:lnTo>
                  <a:lnTo>
                    <a:pt x="1937047" y="1189970"/>
                  </a:lnTo>
                  <a:lnTo>
                    <a:pt x="1942187" y="1241790"/>
                  </a:lnTo>
                  <a:lnTo>
                    <a:pt x="1961780" y="1289729"/>
                  </a:lnTo>
                  <a:lnTo>
                    <a:pt x="1994662" y="1330524"/>
                  </a:lnTo>
                  <a:lnTo>
                    <a:pt x="2039663" y="1360912"/>
                  </a:lnTo>
                  <a:lnTo>
                    <a:pt x="2085638" y="1375589"/>
                  </a:lnTo>
                  <a:lnTo>
                    <a:pt x="2132251" y="1377615"/>
                  </a:lnTo>
                  <a:lnTo>
                    <a:pt x="2177220" y="1367802"/>
                  </a:lnTo>
                  <a:lnTo>
                    <a:pt x="2218263" y="1346961"/>
                  </a:lnTo>
                  <a:lnTo>
                    <a:pt x="2253097" y="1315904"/>
                  </a:lnTo>
                  <a:lnTo>
                    <a:pt x="2279439" y="1275441"/>
                  </a:lnTo>
                  <a:lnTo>
                    <a:pt x="2294169" y="1229458"/>
                  </a:lnTo>
                  <a:lnTo>
                    <a:pt x="2296231" y="1182825"/>
                  </a:lnTo>
                  <a:lnTo>
                    <a:pt x="2286440" y="1137837"/>
                  </a:lnTo>
                  <a:lnTo>
                    <a:pt x="2265610" y="1096785"/>
                  </a:lnTo>
                  <a:lnTo>
                    <a:pt x="2234557" y="1061964"/>
                  </a:lnTo>
                  <a:lnTo>
                    <a:pt x="2194095" y="1035665"/>
                  </a:lnTo>
                  <a:lnTo>
                    <a:pt x="2142130" y="1019965"/>
                  </a:lnTo>
                  <a:lnTo>
                    <a:pt x="2089749" y="1020267"/>
                  </a:lnTo>
                  <a:lnTo>
                    <a:pt x="2040201" y="1035380"/>
                  </a:lnTo>
                  <a:lnTo>
                    <a:pt x="1996737" y="1064113"/>
                  </a:lnTo>
                  <a:lnTo>
                    <a:pt x="724070" y="459847"/>
                  </a:lnTo>
                  <a:lnTo>
                    <a:pt x="733013" y="413937"/>
                  </a:lnTo>
                  <a:lnTo>
                    <a:pt x="735997" y="367925"/>
                  </a:lnTo>
                  <a:lnTo>
                    <a:pt x="733212" y="322333"/>
                  </a:lnTo>
                  <a:lnTo>
                    <a:pt x="724846" y="277682"/>
                  </a:lnTo>
                  <a:lnTo>
                    <a:pt x="711088" y="234493"/>
                  </a:lnTo>
                  <a:lnTo>
                    <a:pt x="692125" y="193289"/>
                  </a:lnTo>
                  <a:lnTo>
                    <a:pt x="668147" y="154590"/>
                  </a:lnTo>
                  <a:lnTo>
                    <a:pt x="639342" y="118920"/>
                  </a:lnTo>
                  <a:lnTo>
                    <a:pt x="605898" y="86797"/>
                  </a:lnTo>
                  <a:lnTo>
                    <a:pt x="568004" y="58746"/>
                  </a:lnTo>
                  <a:lnTo>
                    <a:pt x="525849" y="35286"/>
                  </a:lnTo>
                  <a:lnTo>
                    <a:pt x="482891" y="18062"/>
                  </a:lnTo>
                  <a:lnTo>
                    <a:pt x="439118" y="6549"/>
                  </a:lnTo>
                  <a:lnTo>
                    <a:pt x="394990" y="583"/>
                  </a:lnTo>
                  <a:lnTo>
                    <a:pt x="350965" y="0"/>
                  </a:lnTo>
                  <a:close/>
                </a:path>
              </a:pathLst>
            </a:custGeom>
            <a:solidFill>
              <a:srgbClr val="F776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91649" y="3292367"/>
              <a:ext cx="2296795" cy="1377950"/>
            </a:xfrm>
            <a:custGeom>
              <a:avLst/>
              <a:gdLst/>
              <a:ahLst/>
              <a:cxnLst/>
              <a:rect l="l" t="t" r="r" b="b"/>
              <a:pathLst>
                <a:path w="2296795" h="1377950">
                  <a:moveTo>
                    <a:pt x="209974" y="700512"/>
                  </a:moveTo>
                  <a:lnTo>
                    <a:pt x="169478" y="678105"/>
                  </a:lnTo>
                  <a:lnTo>
                    <a:pt x="132891" y="651459"/>
                  </a:lnTo>
                  <a:lnTo>
                    <a:pt x="100378" y="621034"/>
                  </a:lnTo>
                  <a:lnTo>
                    <a:pt x="72101" y="587287"/>
                  </a:lnTo>
                  <a:lnTo>
                    <a:pt x="48225" y="550679"/>
                  </a:lnTo>
                  <a:lnTo>
                    <a:pt x="28914" y="511669"/>
                  </a:lnTo>
                  <a:lnTo>
                    <a:pt x="14330" y="470716"/>
                  </a:lnTo>
                  <a:lnTo>
                    <a:pt x="4637" y="428279"/>
                  </a:lnTo>
                  <a:lnTo>
                    <a:pt x="0" y="384818"/>
                  </a:lnTo>
                  <a:lnTo>
                    <a:pt x="581" y="340791"/>
                  </a:lnTo>
                  <a:lnTo>
                    <a:pt x="6544" y="296659"/>
                  </a:lnTo>
                  <a:lnTo>
                    <a:pt x="18054" y="252879"/>
                  </a:lnTo>
                  <a:lnTo>
                    <a:pt x="35273" y="209911"/>
                  </a:lnTo>
                  <a:lnTo>
                    <a:pt x="57675" y="169431"/>
                  </a:lnTo>
                  <a:lnTo>
                    <a:pt x="84319" y="132857"/>
                  </a:lnTo>
                  <a:lnTo>
                    <a:pt x="114744" y="100354"/>
                  </a:lnTo>
                  <a:lnTo>
                    <a:pt x="148491" y="72085"/>
                  </a:lnTo>
                  <a:lnTo>
                    <a:pt x="185100" y="48214"/>
                  </a:lnTo>
                  <a:lnTo>
                    <a:pt x="224112" y="28906"/>
                  </a:lnTo>
                  <a:lnTo>
                    <a:pt x="265067" y="14325"/>
                  </a:lnTo>
                  <a:lnTo>
                    <a:pt x="307504" y="4635"/>
                  </a:lnTo>
                  <a:lnTo>
                    <a:pt x="350965" y="0"/>
                  </a:lnTo>
                  <a:lnTo>
                    <a:pt x="394990" y="583"/>
                  </a:lnTo>
                  <a:lnTo>
                    <a:pt x="439118" y="6549"/>
                  </a:lnTo>
                  <a:lnTo>
                    <a:pt x="482891" y="18062"/>
                  </a:lnTo>
                  <a:lnTo>
                    <a:pt x="525849" y="35286"/>
                  </a:lnTo>
                  <a:lnTo>
                    <a:pt x="568004" y="58746"/>
                  </a:lnTo>
                  <a:lnTo>
                    <a:pt x="605898" y="86797"/>
                  </a:lnTo>
                  <a:lnTo>
                    <a:pt x="639342" y="118920"/>
                  </a:lnTo>
                  <a:lnTo>
                    <a:pt x="668147" y="154590"/>
                  </a:lnTo>
                  <a:lnTo>
                    <a:pt x="692125" y="193289"/>
                  </a:lnTo>
                  <a:lnTo>
                    <a:pt x="711088" y="234493"/>
                  </a:lnTo>
                  <a:lnTo>
                    <a:pt x="724846" y="277682"/>
                  </a:lnTo>
                  <a:lnTo>
                    <a:pt x="733212" y="322333"/>
                  </a:lnTo>
                  <a:lnTo>
                    <a:pt x="735997" y="367925"/>
                  </a:lnTo>
                  <a:lnTo>
                    <a:pt x="733013" y="413937"/>
                  </a:lnTo>
                  <a:lnTo>
                    <a:pt x="724070" y="459847"/>
                  </a:lnTo>
                  <a:lnTo>
                    <a:pt x="1996737" y="1064113"/>
                  </a:lnTo>
                  <a:lnTo>
                    <a:pt x="2040201" y="1035380"/>
                  </a:lnTo>
                  <a:lnTo>
                    <a:pt x="2089749" y="1020267"/>
                  </a:lnTo>
                  <a:lnTo>
                    <a:pt x="2142130" y="1019965"/>
                  </a:lnTo>
                  <a:lnTo>
                    <a:pt x="2194095" y="1035665"/>
                  </a:lnTo>
                  <a:lnTo>
                    <a:pt x="2234557" y="1061964"/>
                  </a:lnTo>
                  <a:lnTo>
                    <a:pt x="2265610" y="1096785"/>
                  </a:lnTo>
                  <a:lnTo>
                    <a:pt x="2286440" y="1137837"/>
                  </a:lnTo>
                  <a:lnTo>
                    <a:pt x="2296231" y="1182825"/>
                  </a:lnTo>
                  <a:lnTo>
                    <a:pt x="2294169" y="1229458"/>
                  </a:lnTo>
                  <a:lnTo>
                    <a:pt x="2279439" y="1275441"/>
                  </a:lnTo>
                  <a:lnTo>
                    <a:pt x="2253097" y="1315904"/>
                  </a:lnTo>
                  <a:lnTo>
                    <a:pt x="2218263" y="1346961"/>
                  </a:lnTo>
                  <a:lnTo>
                    <a:pt x="2177220" y="1367802"/>
                  </a:lnTo>
                  <a:lnTo>
                    <a:pt x="2132251" y="1377615"/>
                  </a:lnTo>
                  <a:lnTo>
                    <a:pt x="2085638" y="1375589"/>
                  </a:lnTo>
                  <a:lnTo>
                    <a:pt x="2039663" y="1360912"/>
                  </a:lnTo>
                  <a:lnTo>
                    <a:pt x="1994662" y="1330524"/>
                  </a:lnTo>
                  <a:lnTo>
                    <a:pt x="1961780" y="1289729"/>
                  </a:lnTo>
                  <a:lnTo>
                    <a:pt x="1942187" y="1241790"/>
                  </a:lnTo>
                  <a:lnTo>
                    <a:pt x="1937047" y="1189970"/>
                  </a:lnTo>
                  <a:lnTo>
                    <a:pt x="664304" y="585704"/>
                  </a:lnTo>
                  <a:lnTo>
                    <a:pt x="634380" y="621629"/>
                  </a:lnTo>
                  <a:lnTo>
                    <a:pt x="600610" y="653011"/>
                  </a:lnTo>
                  <a:lnTo>
                    <a:pt x="563517" y="679666"/>
                  </a:lnTo>
                  <a:lnTo>
                    <a:pt x="523626" y="701407"/>
                  </a:lnTo>
                  <a:lnTo>
                    <a:pt x="481458" y="718052"/>
                  </a:lnTo>
                  <a:lnTo>
                    <a:pt x="437539" y="729413"/>
                  </a:lnTo>
                  <a:lnTo>
                    <a:pt x="392390" y="735308"/>
                  </a:lnTo>
                  <a:lnTo>
                    <a:pt x="346536" y="735550"/>
                  </a:lnTo>
                  <a:lnTo>
                    <a:pt x="300500" y="729954"/>
                  </a:lnTo>
                  <a:lnTo>
                    <a:pt x="254805" y="718337"/>
                  </a:lnTo>
                  <a:lnTo>
                    <a:pt x="209974" y="700512"/>
                  </a:lnTo>
                  <a:close/>
                </a:path>
              </a:pathLst>
            </a:custGeom>
            <a:ln w="635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411916" y="2604194"/>
              <a:ext cx="2472055" cy="760095"/>
            </a:xfrm>
            <a:custGeom>
              <a:avLst/>
              <a:gdLst/>
              <a:ahLst/>
              <a:cxnLst/>
              <a:rect l="l" t="t" r="r" b="b"/>
              <a:pathLst>
                <a:path w="2472054" h="760095">
                  <a:moveTo>
                    <a:pt x="362517" y="0"/>
                  </a:moveTo>
                  <a:lnTo>
                    <a:pt x="317379" y="3434"/>
                  </a:lnTo>
                  <a:lnTo>
                    <a:pt x="273719" y="12225"/>
                  </a:lnTo>
                  <a:lnTo>
                    <a:pt x="231919" y="26067"/>
                  </a:lnTo>
                  <a:lnTo>
                    <a:pt x="192359" y="44656"/>
                  </a:lnTo>
                  <a:lnTo>
                    <a:pt x="155420" y="67688"/>
                  </a:lnTo>
                  <a:lnTo>
                    <a:pt x="121483" y="94859"/>
                  </a:lnTo>
                  <a:lnTo>
                    <a:pt x="90928" y="125862"/>
                  </a:lnTo>
                  <a:lnTo>
                    <a:pt x="64138" y="160395"/>
                  </a:lnTo>
                  <a:lnTo>
                    <a:pt x="41491" y="198153"/>
                  </a:lnTo>
                  <a:lnTo>
                    <a:pt x="23370" y="238830"/>
                  </a:lnTo>
                  <a:lnTo>
                    <a:pt x="10154" y="282123"/>
                  </a:lnTo>
                  <a:lnTo>
                    <a:pt x="2226" y="327727"/>
                  </a:lnTo>
                  <a:lnTo>
                    <a:pt x="0" y="373936"/>
                  </a:lnTo>
                  <a:lnTo>
                    <a:pt x="3434" y="419051"/>
                  </a:lnTo>
                  <a:lnTo>
                    <a:pt x="12225" y="462691"/>
                  </a:lnTo>
                  <a:lnTo>
                    <a:pt x="26067" y="504476"/>
                  </a:lnTo>
                  <a:lnTo>
                    <a:pt x="44656" y="544023"/>
                  </a:lnTo>
                  <a:lnTo>
                    <a:pt x="67688" y="580953"/>
                  </a:lnTo>
                  <a:lnTo>
                    <a:pt x="94859" y="614882"/>
                  </a:lnTo>
                  <a:lnTo>
                    <a:pt x="125862" y="645431"/>
                  </a:lnTo>
                  <a:lnTo>
                    <a:pt x="160395" y="672219"/>
                  </a:lnTo>
                  <a:lnTo>
                    <a:pt x="198153" y="694863"/>
                  </a:lnTo>
                  <a:lnTo>
                    <a:pt x="238830" y="712983"/>
                  </a:lnTo>
                  <a:lnTo>
                    <a:pt x="282123" y="726198"/>
                  </a:lnTo>
                  <a:lnTo>
                    <a:pt x="327727" y="734127"/>
                  </a:lnTo>
                  <a:lnTo>
                    <a:pt x="375928" y="736338"/>
                  </a:lnTo>
                  <a:lnTo>
                    <a:pt x="422915" y="732397"/>
                  </a:lnTo>
                  <a:lnTo>
                    <a:pt x="468252" y="722650"/>
                  </a:lnTo>
                  <a:lnTo>
                    <a:pt x="511507" y="707442"/>
                  </a:lnTo>
                  <a:lnTo>
                    <a:pt x="552245" y="687121"/>
                  </a:lnTo>
                  <a:lnTo>
                    <a:pt x="590033" y="662033"/>
                  </a:lnTo>
                  <a:lnTo>
                    <a:pt x="624436" y="632524"/>
                  </a:lnTo>
                  <a:lnTo>
                    <a:pt x="655020" y="598940"/>
                  </a:lnTo>
                  <a:lnTo>
                    <a:pt x="681352" y="561628"/>
                  </a:lnTo>
                  <a:lnTo>
                    <a:pt x="702997" y="520935"/>
                  </a:lnTo>
                  <a:lnTo>
                    <a:pt x="719522" y="477206"/>
                  </a:lnTo>
                  <a:lnTo>
                    <a:pt x="2119824" y="632146"/>
                  </a:lnTo>
                  <a:lnTo>
                    <a:pt x="2141680" y="679435"/>
                  </a:lnTo>
                  <a:lnTo>
                    <a:pt x="2175894" y="718331"/>
                  </a:lnTo>
                  <a:lnTo>
                    <a:pt x="2220301" y="746106"/>
                  </a:lnTo>
                  <a:lnTo>
                    <a:pt x="2272732" y="760035"/>
                  </a:lnTo>
                  <a:lnTo>
                    <a:pt x="2321004" y="758954"/>
                  </a:lnTo>
                  <a:lnTo>
                    <a:pt x="2365748" y="745674"/>
                  </a:lnTo>
                  <a:lnTo>
                    <a:pt x="2405066" y="721713"/>
                  </a:lnTo>
                  <a:lnTo>
                    <a:pt x="2437060" y="688586"/>
                  </a:lnTo>
                  <a:lnTo>
                    <a:pt x="2459833" y="647810"/>
                  </a:lnTo>
                  <a:lnTo>
                    <a:pt x="2471487" y="600904"/>
                  </a:lnTo>
                  <a:lnTo>
                    <a:pt x="2470353" y="552641"/>
                  </a:lnTo>
                  <a:lnTo>
                    <a:pt x="2457042" y="507921"/>
                  </a:lnTo>
                  <a:lnTo>
                    <a:pt x="2433069" y="468633"/>
                  </a:lnTo>
                  <a:lnTo>
                    <a:pt x="2399953" y="436669"/>
                  </a:lnTo>
                  <a:lnTo>
                    <a:pt x="2359209" y="413920"/>
                  </a:lnTo>
                  <a:lnTo>
                    <a:pt x="2312356" y="402276"/>
                  </a:lnTo>
                  <a:lnTo>
                    <a:pt x="2258135" y="404435"/>
                  </a:lnTo>
                  <a:lnTo>
                    <a:pt x="2208724" y="421834"/>
                  </a:lnTo>
                  <a:lnTo>
                    <a:pt x="2166838" y="452282"/>
                  </a:lnTo>
                  <a:lnTo>
                    <a:pt x="2135191" y="493589"/>
                  </a:lnTo>
                  <a:lnTo>
                    <a:pt x="734889" y="338649"/>
                  </a:lnTo>
                  <a:lnTo>
                    <a:pt x="728309" y="292355"/>
                  </a:lnTo>
                  <a:lnTo>
                    <a:pt x="716075" y="247906"/>
                  </a:lnTo>
                  <a:lnTo>
                    <a:pt x="698533" y="205732"/>
                  </a:lnTo>
                  <a:lnTo>
                    <a:pt x="676030" y="166267"/>
                  </a:lnTo>
                  <a:lnTo>
                    <a:pt x="648913" y="129945"/>
                  </a:lnTo>
                  <a:lnTo>
                    <a:pt x="617530" y="97197"/>
                  </a:lnTo>
                  <a:lnTo>
                    <a:pt x="582227" y="68456"/>
                  </a:lnTo>
                  <a:lnTo>
                    <a:pt x="543350" y="44156"/>
                  </a:lnTo>
                  <a:lnTo>
                    <a:pt x="501248" y="24729"/>
                  </a:lnTo>
                  <a:lnTo>
                    <a:pt x="456266" y="10608"/>
                  </a:lnTo>
                  <a:lnTo>
                    <a:pt x="408753" y="2226"/>
                  </a:lnTo>
                  <a:lnTo>
                    <a:pt x="362517" y="0"/>
                  </a:lnTo>
                  <a:close/>
                </a:path>
              </a:pathLst>
            </a:custGeom>
            <a:solidFill>
              <a:srgbClr val="86AC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411916" y="2604194"/>
              <a:ext cx="2472055" cy="760095"/>
            </a:xfrm>
            <a:custGeom>
              <a:avLst/>
              <a:gdLst/>
              <a:ahLst/>
              <a:cxnLst/>
              <a:rect l="l" t="t" r="r" b="b"/>
              <a:pathLst>
                <a:path w="2472054" h="760095">
                  <a:moveTo>
                    <a:pt x="327727" y="734127"/>
                  </a:moveTo>
                  <a:lnTo>
                    <a:pt x="282123" y="726198"/>
                  </a:lnTo>
                  <a:lnTo>
                    <a:pt x="238830" y="712983"/>
                  </a:lnTo>
                  <a:lnTo>
                    <a:pt x="198153" y="694863"/>
                  </a:lnTo>
                  <a:lnTo>
                    <a:pt x="160395" y="672219"/>
                  </a:lnTo>
                  <a:lnTo>
                    <a:pt x="125862" y="645431"/>
                  </a:lnTo>
                  <a:lnTo>
                    <a:pt x="94859" y="614882"/>
                  </a:lnTo>
                  <a:lnTo>
                    <a:pt x="67688" y="580953"/>
                  </a:lnTo>
                  <a:lnTo>
                    <a:pt x="44656" y="544023"/>
                  </a:lnTo>
                  <a:lnTo>
                    <a:pt x="26067" y="504476"/>
                  </a:lnTo>
                  <a:lnTo>
                    <a:pt x="12225" y="462691"/>
                  </a:lnTo>
                  <a:lnTo>
                    <a:pt x="3434" y="419051"/>
                  </a:lnTo>
                  <a:lnTo>
                    <a:pt x="0" y="373936"/>
                  </a:lnTo>
                  <a:lnTo>
                    <a:pt x="2226" y="327727"/>
                  </a:lnTo>
                  <a:lnTo>
                    <a:pt x="10154" y="282123"/>
                  </a:lnTo>
                  <a:lnTo>
                    <a:pt x="23370" y="238830"/>
                  </a:lnTo>
                  <a:lnTo>
                    <a:pt x="41491" y="198153"/>
                  </a:lnTo>
                  <a:lnTo>
                    <a:pt x="64138" y="160395"/>
                  </a:lnTo>
                  <a:lnTo>
                    <a:pt x="90928" y="125862"/>
                  </a:lnTo>
                  <a:lnTo>
                    <a:pt x="121483" y="94859"/>
                  </a:lnTo>
                  <a:lnTo>
                    <a:pt x="155420" y="67688"/>
                  </a:lnTo>
                  <a:lnTo>
                    <a:pt x="192359" y="44656"/>
                  </a:lnTo>
                  <a:lnTo>
                    <a:pt x="231919" y="26067"/>
                  </a:lnTo>
                  <a:lnTo>
                    <a:pt x="273719" y="12225"/>
                  </a:lnTo>
                  <a:lnTo>
                    <a:pt x="317379" y="3434"/>
                  </a:lnTo>
                  <a:lnTo>
                    <a:pt x="362517" y="0"/>
                  </a:lnTo>
                  <a:lnTo>
                    <a:pt x="408753" y="2226"/>
                  </a:lnTo>
                  <a:lnTo>
                    <a:pt x="456266" y="10608"/>
                  </a:lnTo>
                  <a:lnTo>
                    <a:pt x="501248" y="24729"/>
                  </a:lnTo>
                  <a:lnTo>
                    <a:pt x="543350" y="44156"/>
                  </a:lnTo>
                  <a:lnTo>
                    <a:pt x="582227" y="68456"/>
                  </a:lnTo>
                  <a:lnTo>
                    <a:pt x="617530" y="97197"/>
                  </a:lnTo>
                  <a:lnTo>
                    <a:pt x="648913" y="129945"/>
                  </a:lnTo>
                  <a:lnTo>
                    <a:pt x="676030" y="166267"/>
                  </a:lnTo>
                  <a:lnTo>
                    <a:pt x="698533" y="205732"/>
                  </a:lnTo>
                  <a:lnTo>
                    <a:pt x="716075" y="247906"/>
                  </a:lnTo>
                  <a:lnTo>
                    <a:pt x="728309" y="292355"/>
                  </a:lnTo>
                  <a:lnTo>
                    <a:pt x="734889" y="338649"/>
                  </a:lnTo>
                  <a:lnTo>
                    <a:pt x="2135191" y="493589"/>
                  </a:lnTo>
                  <a:lnTo>
                    <a:pt x="2166838" y="452282"/>
                  </a:lnTo>
                  <a:lnTo>
                    <a:pt x="2208724" y="421834"/>
                  </a:lnTo>
                  <a:lnTo>
                    <a:pt x="2258135" y="404435"/>
                  </a:lnTo>
                  <a:lnTo>
                    <a:pt x="2312356" y="402276"/>
                  </a:lnTo>
                  <a:lnTo>
                    <a:pt x="2359209" y="413920"/>
                  </a:lnTo>
                  <a:lnTo>
                    <a:pt x="2399953" y="436669"/>
                  </a:lnTo>
                  <a:lnTo>
                    <a:pt x="2433069" y="468633"/>
                  </a:lnTo>
                  <a:lnTo>
                    <a:pt x="2457042" y="507921"/>
                  </a:lnTo>
                  <a:lnTo>
                    <a:pt x="2470353" y="552641"/>
                  </a:lnTo>
                  <a:lnTo>
                    <a:pt x="2471487" y="600904"/>
                  </a:lnTo>
                  <a:lnTo>
                    <a:pt x="2459833" y="647810"/>
                  </a:lnTo>
                  <a:lnTo>
                    <a:pt x="2437060" y="688586"/>
                  </a:lnTo>
                  <a:lnTo>
                    <a:pt x="2405066" y="721713"/>
                  </a:lnTo>
                  <a:lnTo>
                    <a:pt x="2365748" y="745674"/>
                  </a:lnTo>
                  <a:lnTo>
                    <a:pt x="2321004" y="758954"/>
                  </a:lnTo>
                  <a:lnTo>
                    <a:pt x="2272732" y="760035"/>
                  </a:lnTo>
                  <a:lnTo>
                    <a:pt x="2220301" y="746106"/>
                  </a:lnTo>
                  <a:lnTo>
                    <a:pt x="2175894" y="718331"/>
                  </a:lnTo>
                  <a:lnTo>
                    <a:pt x="2141680" y="679435"/>
                  </a:lnTo>
                  <a:lnTo>
                    <a:pt x="2119824" y="632146"/>
                  </a:lnTo>
                  <a:lnTo>
                    <a:pt x="719522" y="477206"/>
                  </a:lnTo>
                  <a:lnTo>
                    <a:pt x="702997" y="520935"/>
                  </a:lnTo>
                  <a:lnTo>
                    <a:pt x="681352" y="561628"/>
                  </a:lnTo>
                  <a:lnTo>
                    <a:pt x="655020" y="598940"/>
                  </a:lnTo>
                  <a:lnTo>
                    <a:pt x="624436" y="632524"/>
                  </a:lnTo>
                  <a:lnTo>
                    <a:pt x="590033" y="662033"/>
                  </a:lnTo>
                  <a:lnTo>
                    <a:pt x="552245" y="687121"/>
                  </a:lnTo>
                  <a:lnTo>
                    <a:pt x="511507" y="707442"/>
                  </a:lnTo>
                  <a:lnTo>
                    <a:pt x="468252" y="722650"/>
                  </a:lnTo>
                  <a:lnTo>
                    <a:pt x="422915" y="732397"/>
                  </a:lnTo>
                  <a:lnTo>
                    <a:pt x="375928" y="736338"/>
                  </a:lnTo>
                  <a:lnTo>
                    <a:pt x="327727" y="734127"/>
                  </a:lnTo>
                  <a:close/>
                </a:path>
              </a:pathLst>
            </a:custGeom>
            <a:ln w="635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390845" y="4015736"/>
              <a:ext cx="2447925" cy="916305"/>
            </a:xfrm>
            <a:custGeom>
              <a:avLst/>
              <a:gdLst/>
              <a:ahLst/>
              <a:cxnLst/>
              <a:rect l="l" t="t" r="r" b="b"/>
              <a:pathLst>
                <a:path w="2447925" h="916304">
                  <a:moveTo>
                    <a:pt x="2282165" y="0"/>
                  </a:moveTo>
                  <a:lnTo>
                    <a:pt x="2233987" y="2797"/>
                  </a:lnTo>
                  <a:lnTo>
                    <a:pt x="2182851" y="20986"/>
                  </a:lnTo>
                  <a:lnTo>
                    <a:pt x="2140848" y="52295"/>
                  </a:lnTo>
                  <a:lnTo>
                    <a:pt x="2109917" y="93844"/>
                  </a:lnTo>
                  <a:lnTo>
                    <a:pt x="2092001" y="142751"/>
                  </a:lnTo>
                  <a:lnTo>
                    <a:pt x="708971" y="411229"/>
                  </a:lnTo>
                  <a:lnTo>
                    <a:pt x="688933" y="368967"/>
                  </a:lnTo>
                  <a:lnTo>
                    <a:pt x="664041" y="330156"/>
                  </a:lnTo>
                  <a:lnTo>
                    <a:pt x="634754" y="295103"/>
                  </a:lnTo>
                  <a:lnTo>
                    <a:pt x="601533" y="264117"/>
                  </a:lnTo>
                  <a:lnTo>
                    <a:pt x="564837" y="237505"/>
                  </a:lnTo>
                  <a:lnTo>
                    <a:pt x="525129" y="215576"/>
                  </a:lnTo>
                  <a:lnTo>
                    <a:pt x="482867" y="198637"/>
                  </a:lnTo>
                  <a:lnTo>
                    <a:pt x="438512" y="186997"/>
                  </a:lnTo>
                  <a:lnTo>
                    <a:pt x="392524" y="180963"/>
                  </a:lnTo>
                  <a:lnTo>
                    <a:pt x="345363" y="180844"/>
                  </a:lnTo>
                  <a:lnTo>
                    <a:pt x="297491" y="186947"/>
                  </a:lnTo>
                  <a:lnTo>
                    <a:pt x="252693" y="198562"/>
                  </a:lnTo>
                  <a:lnTo>
                    <a:pt x="210626" y="215260"/>
                  </a:lnTo>
                  <a:lnTo>
                    <a:pt x="171563" y="236635"/>
                  </a:lnTo>
                  <a:lnTo>
                    <a:pt x="135778" y="262283"/>
                  </a:lnTo>
                  <a:lnTo>
                    <a:pt x="103543" y="291800"/>
                  </a:lnTo>
                  <a:lnTo>
                    <a:pt x="75132" y="324780"/>
                  </a:lnTo>
                  <a:lnTo>
                    <a:pt x="50818" y="360819"/>
                  </a:lnTo>
                  <a:lnTo>
                    <a:pt x="30874" y="399512"/>
                  </a:lnTo>
                  <a:lnTo>
                    <a:pt x="15574" y="440454"/>
                  </a:lnTo>
                  <a:lnTo>
                    <a:pt x="5192" y="483241"/>
                  </a:lnTo>
                  <a:lnTo>
                    <a:pt x="0" y="527467"/>
                  </a:lnTo>
                  <a:lnTo>
                    <a:pt x="271" y="572729"/>
                  </a:lnTo>
                  <a:lnTo>
                    <a:pt x="6280" y="618620"/>
                  </a:lnTo>
                  <a:lnTo>
                    <a:pt x="17892" y="663418"/>
                  </a:lnTo>
                  <a:lnTo>
                    <a:pt x="34584" y="705485"/>
                  </a:lnTo>
                  <a:lnTo>
                    <a:pt x="55950" y="744549"/>
                  </a:lnTo>
                  <a:lnTo>
                    <a:pt x="81587" y="780337"/>
                  </a:lnTo>
                  <a:lnTo>
                    <a:pt x="111091" y="812575"/>
                  </a:lnTo>
                  <a:lnTo>
                    <a:pt x="144057" y="840992"/>
                  </a:lnTo>
                  <a:lnTo>
                    <a:pt x="180081" y="865313"/>
                  </a:lnTo>
                  <a:lnTo>
                    <a:pt x="218760" y="885266"/>
                  </a:lnTo>
                  <a:lnTo>
                    <a:pt x="259688" y="900578"/>
                  </a:lnTo>
                  <a:lnTo>
                    <a:pt x="302464" y="910977"/>
                  </a:lnTo>
                  <a:lnTo>
                    <a:pt x="346681" y="916188"/>
                  </a:lnTo>
                  <a:lnTo>
                    <a:pt x="391936" y="915939"/>
                  </a:lnTo>
                  <a:lnTo>
                    <a:pt x="437826" y="909958"/>
                  </a:lnTo>
                  <a:lnTo>
                    <a:pt x="484511" y="897701"/>
                  </a:lnTo>
                  <a:lnTo>
                    <a:pt x="528207" y="879938"/>
                  </a:lnTo>
                  <a:lnTo>
                    <a:pt x="568603" y="857129"/>
                  </a:lnTo>
                  <a:lnTo>
                    <a:pt x="605387" y="829732"/>
                  </a:lnTo>
                  <a:lnTo>
                    <a:pt x="638246" y="798206"/>
                  </a:lnTo>
                  <a:lnTo>
                    <a:pt x="666869" y="763008"/>
                  </a:lnTo>
                  <a:lnTo>
                    <a:pt x="690943" y="724599"/>
                  </a:lnTo>
                  <a:lnTo>
                    <a:pt x="710156" y="683435"/>
                  </a:lnTo>
                  <a:lnTo>
                    <a:pt x="724197" y="639976"/>
                  </a:lnTo>
                  <a:lnTo>
                    <a:pt x="732754" y="594681"/>
                  </a:lnTo>
                  <a:lnTo>
                    <a:pt x="735514" y="548008"/>
                  </a:lnTo>
                  <a:lnTo>
                    <a:pt x="2118671" y="279657"/>
                  </a:lnTo>
                  <a:lnTo>
                    <a:pt x="2153548" y="318269"/>
                  </a:lnTo>
                  <a:lnTo>
                    <a:pt x="2197760" y="345189"/>
                  </a:lnTo>
                  <a:lnTo>
                    <a:pt x="2248401" y="358488"/>
                  </a:lnTo>
                  <a:lnTo>
                    <a:pt x="2302567" y="356238"/>
                  </a:lnTo>
                  <a:lnTo>
                    <a:pt x="2348347" y="340815"/>
                  </a:lnTo>
                  <a:lnTo>
                    <a:pt x="2387120" y="314813"/>
                  </a:lnTo>
                  <a:lnTo>
                    <a:pt x="2417533" y="280244"/>
                  </a:lnTo>
                  <a:lnTo>
                    <a:pt x="2438231" y="239125"/>
                  </a:lnTo>
                  <a:lnTo>
                    <a:pt x="2447858" y="193469"/>
                  </a:lnTo>
                  <a:lnTo>
                    <a:pt x="2445061" y="145291"/>
                  </a:lnTo>
                  <a:lnTo>
                    <a:pt x="2429584" y="99511"/>
                  </a:lnTo>
                  <a:lnTo>
                    <a:pt x="2403546" y="60737"/>
                  </a:lnTo>
                  <a:lnTo>
                    <a:pt x="2368956" y="30324"/>
                  </a:lnTo>
                  <a:lnTo>
                    <a:pt x="2327825" y="9627"/>
                  </a:lnTo>
                  <a:lnTo>
                    <a:pt x="2282165" y="0"/>
                  </a:lnTo>
                  <a:close/>
                </a:path>
              </a:pathLst>
            </a:custGeom>
            <a:solidFill>
              <a:srgbClr val="86AC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390845" y="4015736"/>
              <a:ext cx="2447925" cy="916305"/>
            </a:xfrm>
            <a:custGeom>
              <a:avLst/>
              <a:gdLst/>
              <a:ahLst/>
              <a:cxnLst/>
              <a:rect l="l" t="t" r="r" b="b"/>
              <a:pathLst>
                <a:path w="2447925" h="916304">
                  <a:moveTo>
                    <a:pt x="437826" y="909958"/>
                  </a:moveTo>
                  <a:lnTo>
                    <a:pt x="391936" y="915939"/>
                  </a:lnTo>
                  <a:lnTo>
                    <a:pt x="346681" y="916188"/>
                  </a:lnTo>
                  <a:lnTo>
                    <a:pt x="302464" y="910977"/>
                  </a:lnTo>
                  <a:lnTo>
                    <a:pt x="259688" y="900578"/>
                  </a:lnTo>
                  <a:lnTo>
                    <a:pt x="218760" y="885266"/>
                  </a:lnTo>
                  <a:lnTo>
                    <a:pt x="180081" y="865313"/>
                  </a:lnTo>
                  <a:lnTo>
                    <a:pt x="144057" y="840992"/>
                  </a:lnTo>
                  <a:lnTo>
                    <a:pt x="111091" y="812575"/>
                  </a:lnTo>
                  <a:lnTo>
                    <a:pt x="81587" y="780337"/>
                  </a:lnTo>
                  <a:lnTo>
                    <a:pt x="55950" y="744549"/>
                  </a:lnTo>
                  <a:lnTo>
                    <a:pt x="34584" y="705485"/>
                  </a:lnTo>
                  <a:lnTo>
                    <a:pt x="17892" y="663418"/>
                  </a:lnTo>
                  <a:lnTo>
                    <a:pt x="6280" y="618620"/>
                  </a:lnTo>
                  <a:lnTo>
                    <a:pt x="271" y="572729"/>
                  </a:lnTo>
                  <a:lnTo>
                    <a:pt x="0" y="527467"/>
                  </a:lnTo>
                  <a:lnTo>
                    <a:pt x="5192" y="483241"/>
                  </a:lnTo>
                  <a:lnTo>
                    <a:pt x="15574" y="440454"/>
                  </a:lnTo>
                  <a:lnTo>
                    <a:pt x="30874" y="399512"/>
                  </a:lnTo>
                  <a:lnTo>
                    <a:pt x="50818" y="360819"/>
                  </a:lnTo>
                  <a:lnTo>
                    <a:pt x="75132" y="324780"/>
                  </a:lnTo>
                  <a:lnTo>
                    <a:pt x="103543" y="291800"/>
                  </a:lnTo>
                  <a:lnTo>
                    <a:pt x="135778" y="262283"/>
                  </a:lnTo>
                  <a:lnTo>
                    <a:pt x="171563" y="236635"/>
                  </a:lnTo>
                  <a:lnTo>
                    <a:pt x="210626" y="215260"/>
                  </a:lnTo>
                  <a:lnTo>
                    <a:pt x="252693" y="198562"/>
                  </a:lnTo>
                  <a:lnTo>
                    <a:pt x="297491" y="186947"/>
                  </a:lnTo>
                  <a:lnTo>
                    <a:pt x="345363" y="180844"/>
                  </a:lnTo>
                  <a:lnTo>
                    <a:pt x="392524" y="180963"/>
                  </a:lnTo>
                  <a:lnTo>
                    <a:pt x="438512" y="186997"/>
                  </a:lnTo>
                  <a:lnTo>
                    <a:pt x="482867" y="198637"/>
                  </a:lnTo>
                  <a:lnTo>
                    <a:pt x="525129" y="215576"/>
                  </a:lnTo>
                  <a:lnTo>
                    <a:pt x="564837" y="237505"/>
                  </a:lnTo>
                  <a:lnTo>
                    <a:pt x="601533" y="264117"/>
                  </a:lnTo>
                  <a:lnTo>
                    <a:pt x="634754" y="295103"/>
                  </a:lnTo>
                  <a:lnTo>
                    <a:pt x="664041" y="330156"/>
                  </a:lnTo>
                  <a:lnTo>
                    <a:pt x="688933" y="368967"/>
                  </a:lnTo>
                  <a:lnTo>
                    <a:pt x="708971" y="411229"/>
                  </a:lnTo>
                  <a:lnTo>
                    <a:pt x="2092001" y="142751"/>
                  </a:lnTo>
                  <a:lnTo>
                    <a:pt x="2109917" y="93844"/>
                  </a:lnTo>
                  <a:lnTo>
                    <a:pt x="2140848" y="52295"/>
                  </a:lnTo>
                  <a:lnTo>
                    <a:pt x="2182851" y="20986"/>
                  </a:lnTo>
                  <a:lnTo>
                    <a:pt x="2233987" y="2797"/>
                  </a:lnTo>
                  <a:lnTo>
                    <a:pt x="2282165" y="0"/>
                  </a:lnTo>
                  <a:lnTo>
                    <a:pt x="2327825" y="9627"/>
                  </a:lnTo>
                  <a:lnTo>
                    <a:pt x="2368956" y="30324"/>
                  </a:lnTo>
                  <a:lnTo>
                    <a:pt x="2403546" y="60737"/>
                  </a:lnTo>
                  <a:lnTo>
                    <a:pt x="2429584" y="99511"/>
                  </a:lnTo>
                  <a:lnTo>
                    <a:pt x="2445061" y="145291"/>
                  </a:lnTo>
                  <a:lnTo>
                    <a:pt x="2447858" y="193469"/>
                  </a:lnTo>
                  <a:lnTo>
                    <a:pt x="2438231" y="239125"/>
                  </a:lnTo>
                  <a:lnTo>
                    <a:pt x="2417533" y="280244"/>
                  </a:lnTo>
                  <a:lnTo>
                    <a:pt x="2387120" y="314813"/>
                  </a:lnTo>
                  <a:lnTo>
                    <a:pt x="2348347" y="340815"/>
                  </a:lnTo>
                  <a:lnTo>
                    <a:pt x="2302567" y="356238"/>
                  </a:lnTo>
                  <a:lnTo>
                    <a:pt x="2248401" y="358488"/>
                  </a:lnTo>
                  <a:lnTo>
                    <a:pt x="2197760" y="345189"/>
                  </a:lnTo>
                  <a:lnTo>
                    <a:pt x="2153548" y="318269"/>
                  </a:lnTo>
                  <a:lnTo>
                    <a:pt x="2118671" y="279657"/>
                  </a:lnTo>
                  <a:lnTo>
                    <a:pt x="735514" y="548008"/>
                  </a:lnTo>
                  <a:lnTo>
                    <a:pt x="732754" y="594681"/>
                  </a:lnTo>
                  <a:lnTo>
                    <a:pt x="724197" y="639976"/>
                  </a:lnTo>
                  <a:lnTo>
                    <a:pt x="710156" y="683435"/>
                  </a:lnTo>
                  <a:lnTo>
                    <a:pt x="690943" y="724599"/>
                  </a:lnTo>
                  <a:lnTo>
                    <a:pt x="666869" y="763008"/>
                  </a:lnTo>
                  <a:lnTo>
                    <a:pt x="638246" y="798206"/>
                  </a:lnTo>
                  <a:lnTo>
                    <a:pt x="605387" y="829732"/>
                  </a:lnTo>
                  <a:lnTo>
                    <a:pt x="568603" y="857129"/>
                  </a:lnTo>
                  <a:lnTo>
                    <a:pt x="528207" y="879938"/>
                  </a:lnTo>
                  <a:lnTo>
                    <a:pt x="484511" y="897701"/>
                  </a:lnTo>
                  <a:lnTo>
                    <a:pt x="437826" y="909958"/>
                  </a:lnTo>
                  <a:close/>
                </a:path>
              </a:pathLst>
            </a:custGeom>
            <a:ln w="635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403847" y="3915053"/>
              <a:ext cx="1762760" cy="845819"/>
            </a:xfrm>
            <a:custGeom>
              <a:avLst/>
              <a:gdLst/>
              <a:ahLst/>
              <a:cxnLst/>
              <a:rect l="l" t="t" r="r" b="b"/>
              <a:pathLst>
                <a:path w="1762760" h="845820">
                  <a:moveTo>
                    <a:pt x="271044" y="0"/>
                  </a:moveTo>
                  <a:lnTo>
                    <a:pt x="228837" y="5526"/>
                  </a:lnTo>
                  <a:lnTo>
                    <a:pt x="188087" y="17783"/>
                  </a:lnTo>
                  <a:lnTo>
                    <a:pt x="149498" y="36361"/>
                  </a:lnTo>
                  <a:lnTo>
                    <a:pt x="113779" y="60852"/>
                  </a:lnTo>
                  <a:lnTo>
                    <a:pt x="81635" y="90848"/>
                  </a:lnTo>
                  <a:lnTo>
                    <a:pt x="53773" y="125940"/>
                  </a:lnTo>
                  <a:lnTo>
                    <a:pt x="30899" y="165720"/>
                  </a:lnTo>
                  <a:lnTo>
                    <a:pt x="13720" y="209779"/>
                  </a:lnTo>
                  <a:lnTo>
                    <a:pt x="3301" y="255906"/>
                  </a:lnTo>
                  <a:lnTo>
                    <a:pt x="0" y="301673"/>
                  </a:lnTo>
                  <a:lnTo>
                    <a:pt x="3459" y="346346"/>
                  </a:lnTo>
                  <a:lnTo>
                    <a:pt x="13321" y="389190"/>
                  </a:lnTo>
                  <a:lnTo>
                    <a:pt x="29229" y="429473"/>
                  </a:lnTo>
                  <a:lnTo>
                    <a:pt x="50826" y="466460"/>
                  </a:lnTo>
                  <a:lnTo>
                    <a:pt x="77753" y="499418"/>
                  </a:lnTo>
                  <a:lnTo>
                    <a:pt x="109654" y="527612"/>
                  </a:lnTo>
                  <a:lnTo>
                    <a:pt x="146172" y="550310"/>
                  </a:lnTo>
                  <a:lnTo>
                    <a:pt x="186948" y="566776"/>
                  </a:lnTo>
                  <a:lnTo>
                    <a:pt x="234390" y="576452"/>
                  </a:lnTo>
                  <a:lnTo>
                    <a:pt x="281690" y="576984"/>
                  </a:lnTo>
                  <a:lnTo>
                    <a:pt x="327894" y="568919"/>
                  </a:lnTo>
                  <a:lnTo>
                    <a:pt x="372050" y="552806"/>
                  </a:lnTo>
                  <a:lnTo>
                    <a:pt x="413206" y="529192"/>
                  </a:lnTo>
                  <a:lnTo>
                    <a:pt x="450409" y="498625"/>
                  </a:lnTo>
                  <a:lnTo>
                    <a:pt x="482707" y="461652"/>
                  </a:lnTo>
                  <a:lnTo>
                    <a:pt x="509147" y="418821"/>
                  </a:lnTo>
                  <a:lnTo>
                    <a:pt x="1497207" y="721081"/>
                  </a:lnTo>
                  <a:lnTo>
                    <a:pt x="1505753" y="760497"/>
                  </a:lnTo>
                  <a:lnTo>
                    <a:pt x="1524527" y="795043"/>
                  </a:lnTo>
                  <a:lnTo>
                    <a:pt x="1552374" y="822326"/>
                  </a:lnTo>
                  <a:lnTo>
                    <a:pt x="1588139" y="839953"/>
                  </a:lnTo>
                  <a:lnTo>
                    <a:pt x="1630153" y="845234"/>
                  </a:lnTo>
                  <a:lnTo>
                    <a:pt x="1670693" y="836543"/>
                  </a:lnTo>
                  <a:lnTo>
                    <a:pt x="1707001" y="815484"/>
                  </a:lnTo>
                  <a:lnTo>
                    <a:pt x="1736324" y="783659"/>
                  </a:lnTo>
                  <a:lnTo>
                    <a:pt x="1755906" y="742671"/>
                  </a:lnTo>
                  <a:lnTo>
                    <a:pt x="1762616" y="697750"/>
                  </a:lnTo>
                  <a:lnTo>
                    <a:pt x="1756099" y="654968"/>
                  </a:lnTo>
                  <a:lnTo>
                    <a:pt x="1737755" y="617197"/>
                  </a:lnTo>
                  <a:lnTo>
                    <a:pt x="1708987" y="587308"/>
                  </a:lnTo>
                  <a:lnTo>
                    <a:pt x="1671197" y="568173"/>
                  </a:lnTo>
                  <a:lnTo>
                    <a:pt x="1631743" y="562811"/>
                  </a:lnTo>
                  <a:lnTo>
                    <a:pt x="1593409" y="569856"/>
                  </a:lnTo>
                  <a:lnTo>
                    <a:pt x="1558504" y="587997"/>
                  </a:lnTo>
                  <a:lnTo>
                    <a:pt x="1529338" y="615925"/>
                  </a:lnTo>
                  <a:lnTo>
                    <a:pt x="541278" y="313665"/>
                  </a:lnTo>
                  <a:lnTo>
                    <a:pt x="543335" y="263401"/>
                  </a:lnTo>
                  <a:lnTo>
                    <a:pt x="537255" y="214706"/>
                  </a:lnTo>
                  <a:lnTo>
                    <a:pt x="523523" y="168569"/>
                  </a:lnTo>
                  <a:lnTo>
                    <a:pt x="502622" y="125975"/>
                  </a:lnTo>
                  <a:lnTo>
                    <a:pt x="475035" y="87911"/>
                  </a:lnTo>
                  <a:lnTo>
                    <a:pt x="441247" y="55365"/>
                  </a:lnTo>
                  <a:lnTo>
                    <a:pt x="401741" y="29322"/>
                  </a:lnTo>
                  <a:lnTo>
                    <a:pt x="357001" y="10770"/>
                  </a:lnTo>
                  <a:lnTo>
                    <a:pt x="314001" y="1611"/>
                  </a:lnTo>
                  <a:lnTo>
                    <a:pt x="271044" y="0"/>
                  </a:lnTo>
                  <a:close/>
                </a:path>
              </a:pathLst>
            </a:custGeom>
            <a:solidFill>
              <a:srgbClr val="A21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403847" y="3915053"/>
              <a:ext cx="1762760" cy="845819"/>
            </a:xfrm>
            <a:custGeom>
              <a:avLst/>
              <a:gdLst/>
              <a:ahLst/>
              <a:cxnLst/>
              <a:rect l="l" t="t" r="r" b="b"/>
              <a:pathLst>
                <a:path w="1762760" h="845820">
                  <a:moveTo>
                    <a:pt x="186948" y="566776"/>
                  </a:moveTo>
                  <a:lnTo>
                    <a:pt x="146172" y="550310"/>
                  </a:lnTo>
                  <a:lnTo>
                    <a:pt x="109654" y="527612"/>
                  </a:lnTo>
                  <a:lnTo>
                    <a:pt x="77753" y="499418"/>
                  </a:lnTo>
                  <a:lnTo>
                    <a:pt x="50826" y="466460"/>
                  </a:lnTo>
                  <a:lnTo>
                    <a:pt x="29229" y="429473"/>
                  </a:lnTo>
                  <a:lnTo>
                    <a:pt x="13321" y="389190"/>
                  </a:lnTo>
                  <a:lnTo>
                    <a:pt x="3459" y="346346"/>
                  </a:lnTo>
                  <a:lnTo>
                    <a:pt x="0" y="301673"/>
                  </a:lnTo>
                  <a:lnTo>
                    <a:pt x="3301" y="255906"/>
                  </a:lnTo>
                  <a:lnTo>
                    <a:pt x="13720" y="209779"/>
                  </a:lnTo>
                  <a:lnTo>
                    <a:pt x="30899" y="165720"/>
                  </a:lnTo>
                  <a:lnTo>
                    <a:pt x="53773" y="125940"/>
                  </a:lnTo>
                  <a:lnTo>
                    <a:pt x="81635" y="90848"/>
                  </a:lnTo>
                  <a:lnTo>
                    <a:pt x="113779" y="60852"/>
                  </a:lnTo>
                  <a:lnTo>
                    <a:pt x="149498" y="36361"/>
                  </a:lnTo>
                  <a:lnTo>
                    <a:pt x="188087" y="17783"/>
                  </a:lnTo>
                  <a:lnTo>
                    <a:pt x="228837" y="5526"/>
                  </a:lnTo>
                  <a:lnTo>
                    <a:pt x="271044" y="0"/>
                  </a:lnTo>
                  <a:lnTo>
                    <a:pt x="314001" y="1611"/>
                  </a:lnTo>
                  <a:lnTo>
                    <a:pt x="357001" y="10770"/>
                  </a:lnTo>
                  <a:lnTo>
                    <a:pt x="401741" y="29322"/>
                  </a:lnTo>
                  <a:lnTo>
                    <a:pt x="441247" y="55365"/>
                  </a:lnTo>
                  <a:lnTo>
                    <a:pt x="475035" y="87911"/>
                  </a:lnTo>
                  <a:lnTo>
                    <a:pt x="502622" y="125975"/>
                  </a:lnTo>
                  <a:lnTo>
                    <a:pt x="523523" y="168569"/>
                  </a:lnTo>
                  <a:lnTo>
                    <a:pt x="537255" y="214706"/>
                  </a:lnTo>
                  <a:lnTo>
                    <a:pt x="543335" y="263401"/>
                  </a:lnTo>
                  <a:lnTo>
                    <a:pt x="541278" y="313665"/>
                  </a:lnTo>
                  <a:lnTo>
                    <a:pt x="1529338" y="615925"/>
                  </a:lnTo>
                  <a:lnTo>
                    <a:pt x="1558504" y="587997"/>
                  </a:lnTo>
                  <a:lnTo>
                    <a:pt x="1593409" y="569856"/>
                  </a:lnTo>
                  <a:lnTo>
                    <a:pt x="1631743" y="562811"/>
                  </a:lnTo>
                  <a:lnTo>
                    <a:pt x="1671197" y="568173"/>
                  </a:lnTo>
                  <a:lnTo>
                    <a:pt x="1708987" y="587308"/>
                  </a:lnTo>
                  <a:lnTo>
                    <a:pt x="1737755" y="617197"/>
                  </a:lnTo>
                  <a:lnTo>
                    <a:pt x="1756099" y="654968"/>
                  </a:lnTo>
                  <a:lnTo>
                    <a:pt x="1762616" y="697750"/>
                  </a:lnTo>
                  <a:lnTo>
                    <a:pt x="1755906" y="742671"/>
                  </a:lnTo>
                  <a:lnTo>
                    <a:pt x="1736324" y="783659"/>
                  </a:lnTo>
                  <a:lnTo>
                    <a:pt x="1707001" y="815484"/>
                  </a:lnTo>
                  <a:lnTo>
                    <a:pt x="1670693" y="836543"/>
                  </a:lnTo>
                  <a:lnTo>
                    <a:pt x="1630153" y="845234"/>
                  </a:lnTo>
                  <a:lnTo>
                    <a:pt x="1588139" y="839953"/>
                  </a:lnTo>
                  <a:lnTo>
                    <a:pt x="1552374" y="822326"/>
                  </a:lnTo>
                  <a:lnTo>
                    <a:pt x="1524527" y="795043"/>
                  </a:lnTo>
                  <a:lnTo>
                    <a:pt x="1505753" y="760497"/>
                  </a:lnTo>
                  <a:lnTo>
                    <a:pt x="1497207" y="721081"/>
                  </a:lnTo>
                  <a:lnTo>
                    <a:pt x="509147" y="418821"/>
                  </a:lnTo>
                  <a:lnTo>
                    <a:pt x="482707" y="461652"/>
                  </a:lnTo>
                  <a:lnTo>
                    <a:pt x="450409" y="498625"/>
                  </a:lnTo>
                  <a:lnTo>
                    <a:pt x="413206" y="529192"/>
                  </a:lnTo>
                  <a:lnTo>
                    <a:pt x="372050" y="552806"/>
                  </a:lnTo>
                  <a:lnTo>
                    <a:pt x="327894" y="568919"/>
                  </a:lnTo>
                  <a:lnTo>
                    <a:pt x="281690" y="576984"/>
                  </a:lnTo>
                  <a:lnTo>
                    <a:pt x="234390" y="576452"/>
                  </a:lnTo>
                  <a:lnTo>
                    <a:pt x="186948" y="566776"/>
                  </a:lnTo>
                  <a:close/>
                </a:path>
              </a:pathLst>
            </a:custGeom>
            <a:ln w="635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289044" y="4928742"/>
              <a:ext cx="1899285" cy="562610"/>
            </a:xfrm>
            <a:custGeom>
              <a:avLst/>
              <a:gdLst/>
              <a:ahLst/>
              <a:cxnLst/>
              <a:rect l="l" t="t" r="r" b="b"/>
              <a:pathLst>
                <a:path w="1899285" h="562610">
                  <a:moveTo>
                    <a:pt x="261746" y="0"/>
                  </a:moveTo>
                  <a:lnTo>
                    <a:pt x="216349" y="6888"/>
                  </a:lnTo>
                  <a:lnTo>
                    <a:pt x="173784" y="20586"/>
                  </a:lnTo>
                  <a:lnTo>
                    <a:pt x="134592" y="40474"/>
                  </a:lnTo>
                  <a:lnTo>
                    <a:pt x="99312" y="65934"/>
                  </a:lnTo>
                  <a:lnTo>
                    <a:pt x="68484" y="96345"/>
                  </a:lnTo>
                  <a:lnTo>
                    <a:pt x="42647" y="131088"/>
                  </a:lnTo>
                  <a:lnTo>
                    <a:pt x="22341" y="169543"/>
                  </a:lnTo>
                  <a:lnTo>
                    <a:pt x="8104" y="211092"/>
                  </a:lnTo>
                  <a:lnTo>
                    <a:pt x="477" y="255114"/>
                  </a:lnTo>
                  <a:lnTo>
                    <a:pt x="0" y="300989"/>
                  </a:lnTo>
                  <a:lnTo>
                    <a:pt x="6891" y="346349"/>
                  </a:lnTo>
                  <a:lnTo>
                    <a:pt x="20600" y="388877"/>
                  </a:lnTo>
                  <a:lnTo>
                    <a:pt x="40505" y="428033"/>
                  </a:lnTo>
                  <a:lnTo>
                    <a:pt x="65987" y="463279"/>
                  </a:lnTo>
                  <a:lnTo>
                    <a:pt x="96424" y="494077"/>
                  </a:lnTo>
                  <a:lnTo>
                    <a:pt x="131198" y="519888"/>
                  </a:lnTo>
                  <a:lnTo>
                    <a:pt x="169686" y="540172"/>
                  </a:lnTo>
                  <a:lnTo>
                    <a:pt x="211271" y="554392"/>
                  </a:lnTo>
                  <a:lnTo>
                    <a:pt x="255330" y="562008"/>
                  </a:lnTo>
                  <a:lnTo>
                    <a:pt x="301243" y="562482"/>
                  </a:lnTo>
                  <a:lnTo>
                    <a:pt x="351164" y="554483"/>
                  </a:lnTo>
                  <a:lnTo>
                    <a:pt x="397569" y="538275"/>
                  </a:lnTo>
                  <a:lnTo>
                    <a:pt x="439730" y="514689"/>
                  </a:lnTo>
                  <a:lnTo>
                    <a:pt x="476916" y="484552"/>
                  </a:lnTo>
                  <a:lnTo>
                    <a:pt x="508400" y="448695"/>
                  </a:lnTo>
                  <a:lnTo>
                    <a:pt x="533451" y="407945"/>
                  </a:lnTo>
                  <a:lnTo>
                    <a:pt x="551341" y="363133"/>
                  </a:lnTo>
                  <a:lnTo>
                    <a:pt x="561339" y="315086"/>
                  </a:lnTo>
                  <a:lnTo>
                    <a:pt x="1638300" y="239521"/>
                  </a:lnTo>
                  <a:lnTo>
                    <a:pt x="1661251" y="272113"/>
                  </a:lnTo>
                  <a:lnTo>
                    <a:pt x="1692370" y="296703"/>
                  </a:lnTo>
                  <a:lnTo>
                    <a:pt x="1729632" y="311530"/>
                  </a:lnTo>
                  <a:lnTo>
                    <a:pt x="1771014" y="314832"/>
                  </a:lnTo>
                  <a:lnTo>
                    <a:pt x="1814052" y="304780"/>
                  </a:lnTo>
                  <a:lnTo>
                    <a:pt x="1850476" y="282633"/>
                  </a:lnTo>
                  <a:lnTo>
                    <a:pt x="1878182" y="250806"/>
                  </a:lnTo>
                  <a:lnTo>
                    <a:pt x="1895068" y="211713"/>
                  </a:lnTo>
                  <a:lnTo>
                    <a:pt x="1899030" y="167766"/>
                  </a:lnTo>
                  <a:lnTo>
                    <a:pt x="1888965" y="124791"/>
                  </a:lnTo>
                  <a:lnTo>
                    <a:pt x="1866787" y="88405"/>
                  </a:lnTo>
                  <a:lnTo>
                    <a:pt x="1834922" y="60718"/>
                  </a:lnTo>
                  <a:lnTo>
                    <a:pt x="1795797" y="43839"/>
                  </a:lnTo>
                  <a:lnTo>
                    <a:pt x="1751838" y="39877"/>
                  </a:lnTo>
                  <a:lnTo>
                    <a:pt x="1711245" y="48996"/>
                  </a:lnTo>
                  <a:lnTo>
                    <a:pt x="1676368" y="68913"/>
                  </a:lnTo>
                  <a:lnTo>
                    <a:pt x="1648967" y="97617"/>
                  </a:lnTo>
                  <a:lnTo>
                    <a:pt x="1630806" y="133095"/>
                  </a:lnTo>
                  <a:lnTo>
                    <a:pt x="553846" y="208660"/>
                  </a:lnTo>
                  <a:lnTo>
                    <a:pt x="537222" y="162513"/>
                  </a:lnTo>
                  <a:lnTo>
                    <a:pt x="513242" y="120657"/>
                  </a:lnTo>
                  <a:lnTo>
                    <a:pt x="482744" y="83815"/>
                  </a:lnTo>
                  <a:lnTo>
                    <a:pt x="446563" y="52704"/>
                  </a:lnTo>
                  <a:lnTo>
                    <a:pt x="405537" y="28048"/>
                  </a:lnTo>
                  <a:lnTo>
                    <a:pt x="360501" y="10564"/>
                  </a:lnTo>
                  <a:lnTo>
                    <a:pt x="312292" y="975"/>
                  </a:lnTo>
                  <a:lnTo>
                    <a:pt x="261746" y="0"/>
                  </a:lnTo>
                  <a:close/>
                </a:path>
              </a:pathLst>
            </a:custGeom>
            <a:solidFill>
              <a:srgbClr val="A21F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289044" y="4928742"/>
              <a:ext cx="1899285" cy="562610"/>
            </a:xfrm>
            <a:custGeom>
              <a:avLst/>
              <a:gdLst/>
              <a:ahLst/>
              <a:cxnLst/>
              <a:rect l="l" t="t" r="r" b="b"/>
              <a:pathLst>
                <a:path w="1899285" h="562610">
                  <a:moveTo>
                    <a:pt x="301243" y="562482"/>
                  </a:moveTo>
                  <a:lnTo>
                    <a:pt x="255330" y="562008"/>
                  </a:lnTo>
                  <a:lnTo>
                    <a:pt x="211271" y="554392"/>
                  </a:lnTo>
                  <a:lnTo>
                    <a:pt x="169686" y="540172"/>
                  </a:lnTo>
                  <a:lnTo>
                    <a:pt x="131198" y="519888"/>
                  </a:lnTo>
                  <a:lnTo>
                    <a:pt x="96424" y="494077"/>
                  </a:lnTo>
                  <a:lnTo>
                    <a:pt x="65987" y="463279"/>
                  </a:lnTo>
                  <a:lnTo>
                    <a:pt x="40505" y="428033"/>
                  </a:lnTo>
                  <a:lnTo>
                    <a:pt x="20600" y="388877"/>
                  </a:lnTo>
                  <a:lnTo>
                    <a:pt x="6891" y="346349"/>
                  </a:lnTo>
                  <a:lnTo>
                    <a:pt x="0" y="300989"/>
                  </a:lnTo>
                  <a:lnTo>
                    <a:pt x="477" y="255114"/>
                  </a:lnTo>
                  <a:lnTo>
                    <a:pt x="8104" y="211092"/>
                  </a:lnTo>
                  <a:lnTo>
                    <a:pt x="22341" y="169543"/>
                  </a:lnTo>
                  <a:lnTo>
                    <a:pt x="42647" y="131088"/>
                  </a:lnTo>
                  <a:lnTo>
                    <a:pt x="68484" y="96345"/>
                  </a:lnTo>
                  <a:lnTo>
                    <a:pt x="99312" y="65934"/>
                  </a:lnTo>
                  <a:lnTo>
                    <a:pt x="134592" y="40474"/>
                  </a:lnTo>
                  <a:lnTo>
                    <a:pt x="173784" y="20586"/>
                  </a:lnTo>
                  <a:lnTo>
                    <a:pt x="216349" y="6888"/>
                  </a:lnTo>
                  <a:lnTo>
                    <a:pt x="261746" y="0"/>
                  </a:lnTo>
                  <a:lnTo>
                    <a:pt x="312292" y="975"/>
                  </a:lnTo>
                  <a:lnTo>
                    <a:pt x="360501" y="10564"/>
                  </a:lnTo>
                  <a:lnTo>
                    <a:pt x="405537" y="28048"/>
                  </a:lnTo>
                  <a:lnTo>
                    <a:pt x="446563" y="52704"/>
                  </a:lnTo>
                  <a:lnTo>
                    <a:pt x="482744" y="83815"/>
                  </a:lnTo>
                  <a:lnTo>
                    <a:pt x="513242" y="120657"/>
                  </a:lnTo>
                  <a:lnTo>
                    <a:pt x="537222" y="162513"/>
                  </a:lnTo>
                  <a:lnTo>
                    <a:pt x="553846" y="208660"/>
                  </a:lnTo>
                  <a:lnTo>
                    <a:pt x="1630806" y="133095"/>
                  </a:lnTo>
                  <a:lnTo>
                    <a:pt x="1648967" y="97617"/>
                  </a:lnTo>
                  <a:lnTo>
                    <a:pt x="1676368" y="68913"/>
                  </a:lnTo>
                  <a:lnTo>
                    <a:pt x="1711245" y="48996"/>
                  </a:lnTo>
                  <a:lnTo>
                    <a:pt x="1751838" y="39877"/>
                  </a:lnTo>
                  <a:lnTo>
                    <a:pt x="1795797" y="43839"/>
                  </a:lnTo>
                  <a:lnTo>
                    <a:pt x="1834922" y="60718"/>
                  </a:lnTo>
                  <a:lnTo>
                    <a:pt x="1866787" y="88405"/>
                  </a:lnTo>
                  <a:lnTo>
                    <a:pt x="1888965" y="124791"/>
                  </a:lnTo>
                  <a:lnTo>
                    <a:pt x="1899030" y="167766"/>
                  </a:lnTo>
                  <a:lnTo>
                    <a:pt x="1895068" y="211713"/>
                  </a:lnTo>
                  <a:lnTo>
                    <a:pt x="1878182" y="250806"/>
                  </a:lnTo>
                  <a:lnTo>
                    <a:pt x="1850476" y="282633"/>
                  </a:lnTo>
                  <a:lnTo>
                    <a:pt x="1814052" y="304780"/>
                  </a:lnTo>
                  <a:lnTo>
                    <a:pt x="1771014" y="314832"/>
                  </a:lnTo>
                  <a:lnTo>
                    <a:pt x="1729632" y="311530"/>
                  </a:lnTo>
                  <a:lnTo>
                    <a:pt x="1692370" y="296703"/>
                  </a:lnTo>
                  <a:lnTo>
                    <a:pt x="1661251" y="272113"/>
                  </a:lnTo>
                  <a:lnTo>
                    <a:pt x="1638300" y="239521"/>
                  </a:lnTo>
                  <a:lnTo>
                    <a:pt x="561339" y="315086"/>
                  </a:lnTo>
                  <a:lnTo>
                    <a:pt x="551341" y="363133"/>
                  </a:lnTo>
                  <a:lnTo>
                    <a:pt x="533451" y="407945"/>
                  </a:lnTo>
                  <a:lnTo>
                    <a:pt x="508400" y="448695"/>
                  </a:lnTo>
                  <a:lnTo>
                    <a:pt x="476916" y="484552"/>
                  </a:lnTo>
                  <a:lnTo>
                    <a:pt x="439730" y="514689"/>
                  </a:lnTo>
                  <a:lnTo>
                    <a:pt x="397569" y="538275"/>
                  </a:lnTo>
                  <a:lnTo>
                    <a:pt x="351164" y="554483"/>
                  </a:lnTo>
                  <a:lnTo>
                    <a:pt x="301243" y="562482"/>
                  </a:lnTo>
                  <a:close/>
                </a:path>
              </a:pathLst>
            </a:custGeom>
            <a:ln w="635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171399" y="3482466"/>
            <a:ext cx="3276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ОП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117650" y="2311146"/>
            <a:ext cx="1063573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 err="1">
                <a:solidFill>
                  <a:srgbClr val="585858"/>
                </a:solidFill>
                <a:latin typeface="Microsoft Sans Serif"/>
                <a:cs typeface="Microsoft Sans Serif"/>
              </a:rPr>
              <a:t>Модуль</a:t>
            </a:r>
            <a:r>
              <a:rPr sz="1200" spc="-4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dirty="0" smtClean="0">
                <a:solidFill>
                  <a:srgbClr val="585858"/>
                </a:solidFill>
                <a:latin typeface="Microsoft Sans Serif"/>
                <a:cs typeface="Microsoft Sans Serif"/>
              </a:rPr>
              <a:t>1</a:t>
            </a:r>
            <a:r>
              <a:rPr lang="ru-RU" sz="1200" dirty="0" smtClean="0">
                <a:solidFill>
                  <a:srgbClr val="585858"/>
                </a:solidFill>
                <a:latin typeface="Microsoft Sans Serif"/>
                <a:cs typeface="Microsoft Sans Serif"/>
              </a:rPr>
              <a:t> ОП</a:t>
            </a:r>
            <a:endParaRPr sz="1200" dirty="0">
              <a:latin typeface="Microsoft Sans Serif"/>
              <a:cs typeface="Microsoft Sans Serif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145281" y="5012557"/>
            <a:ext cx="964947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 err="1">
                <a:solidFill>
                  <a:srgbClr val="585858"/>
                </a:solidFill>
                <a:latin typeface="Microsoft Sans Serif"/>
                <a:cs typeface="Microsoft Sans Serif"/>
              </a:rPr>
              <a:t>Модуль</a:t>
            </a:r>
            <a:r>
              <a:rPr sz="1200" spc="-4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 smtClean="0">
                <a:solidFill>
                  <a:srgbClr val="585858"/>
                </a:solidFill>
                <a:latin typeface="Microsoft Sans Serif"/>
                <a:cs typeface="Microsoft Sans Serif"/>
              </a:rPr>
              <a:t>n</a:t>
            </a:r>
            <a:r>
              <a:rPr lang="ru-RU" sz="1200" spc="-5" dirty="0" smtClean="0">
                <a:solidFill>
                  <a:srgbClr val="585858"/>
                </a:solidFill>
                <a:latin typeface="Microsoft Sans Serif"/>
                <a:cs typeface="Microsoft Sans Serif"/>
              </a:rPr>
              <a:t> ОП</a:t>
            </a:r>
            <a:endParaRPr sz="1200" dirty="0">
              <a:latin typeface="Microsoft Sans Serif"/>
              <a:cs typeface="Microsoft Sans Serif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149597" y="1713941"/>
            <a:ext cx="1017269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solidFill>
                  <a:srgbClr val="585858"/>
                </a:solidFill>
                <a:latin typeface="Microsoft Sans Serif"/>
                <a:cs typeface="Microsoft Sans Serif"/>
              </a:rPr>
              <a:t>Дисциплина</a:t>
            </a: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585858"/>
                </a:solidFill>
                <a:latin typeface="Microsoft Sans Serif"/>
                <a:cs typeface="Microsoft Sans Serif"/>
              </a:rPr>
              <a:t>1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203572" y="4463288"/>
            <a:ext cx="101726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Дисциплина</a:t>
            </a:r>
            <a:r>
              <a:rPr sz="1200" spc="-4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585858"/>
                </a:solidFill>
                <a:latin typeface="Microsoft Sans Serif"/>
                <a:cs typeface="Microsoft Sans Serif"/>
              </a:rPr>
              <a:t>1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149597" y="5548985"/>
            <a:ext cx="10179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Дисциплина</a:t>
            </a:r>
            <a:r>
              <a:rPr sz="1200" spc="-3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n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203572" y="3497960"/>
            <a:ext cx="101726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solidFill>
                  <a:srgbClr val="585858"/>
                </a:solidFill>
                <a:latin typeface="Microsoft Sans Serif"/>
                <a:cs typeface="Microsoft Sans Serif"/>
              </a:rPr>
              <a:t>Дисциплина</a:t>
            </a:r>
            <a:r>
              <a:rPr sz="1200" spc="-3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n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309740" y="1560398"/>
            <a:ext cx="73533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Занятие</a:t>
            </a:r>
            <a:r>
              <a:rPr sz="1200" spc="-60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585858"/>
                </a:solidFill>
                <a:latin typeface="Microsoft Sans Serif"/>
                <a:cs typeface="Microsoft Sans Serif"/>
              </a:rPr>
              <a:t>1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301866" y="2193163"/>
            <a:ext cx="7353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Занятие</a:t>
            </a:r>
            <a:r>
              <a:rPr sz="1200" spc="-5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n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282054" y="2775584"/>
            <a:ext cx="7346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Занятие</a:t>
            </a:r>
            <a:r>
              <a:rPr sz="1200" spc="-6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585858"/>
                </a:solidFill>
                <a:latin typeface="Microsoft Sans Serif"/>
                <a:cs typeface="Microsoft Sans Serif"/>
              </a:rPr>
              <a:t>1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292341" y="3245865"/>
            <a:ext cx="7353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Занятие</a:t>
            </a:r>
            <a:r>
              <a:rPr sz="1200" spc="-5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n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290564" y="3827526"/>
            <a:ext cx="736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Занятие</a:t>
            </a:r>
            <a:r>
              <a:rPr sz="1200" spc="-5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585858"/>
                </a:solidFill>
                <a:latin typeface="Microsoft Sans Serif"/>
                <a:cs typeface="Microsoft Sans Serif"/>
              </a:rPr>
              <a:t>1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293611" y="4511420"/>
            <a:ext cx="7353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Занятие</a:t>
            </a:r>
            <a:r>
              <a:rPr sz="1200" spc="-5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n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300342" y="5004942"/>
            <a:ext cx="7346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Занятие</a:t>
            </a:r>
            <a:r>
              <a:rPr sz="1200" spc="-6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585858"/>
                </a:solidFill>
                <a:latin typeface="Microsoft Sans Serif"/>
                <a:cs typeface="Microsoft Sans Serif"/>
              </a:rPr>
              <a:t>1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277102" y="5640425"/>
            <a:ext cx="7359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585858"/>
                </a:solidFill>
                <a:latin typeface="Microsoft Sans Serif"/>
                <a:cs typeface="Microsoft Sans Serif"/>
              </a:rPr>
              <a:t>Занятие</a:t>
            </a:r>
            <a:r>
              <a:rPr sz="1200" spc="-55" dirty="0">
                <a:solidFill>
                  <a:srgbClr val="585858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Microsoft Sans Serif"/>
                <a:cs typeface="Microsoft Sans Serif"/>
              </a:rPr>
              <a:t>n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59891" y="3496055"/>
            <a:ext cx="573405" cy="341630"/>
          </a:xfrm>
          <a:prstGeom prst="rect">
            <a:avLst/>
          </a:prstGeom>
          <a:solidFill>
            <a:srgbClr val="86ACDB"/>
          </a:solidFill>
          <a:ln w="12192">
            <a:solidFill>
              <a:srgbClr val="617DA0"/>
            </a:solidFill>
          </a:ln>
        </p:spPr>
        <p:txBody>
          <a:bodyPr vert="horz" wrap="square" lIns="0" tIns="27940" rIns="0" bIns="0" rtlCol="0">
            <a:spAutoFit/>
          </a:bodyPr>
          <a:lstStyle/>
          <a:p>
            <a:pPr marL="121920">
              <a:lnSpc>
                <a:spcPct val="100000"/>
              </a:lnSpc>
              <a:spcBef>
                <a:spcPts val="220"/>
              </a:spcBef>
            </a:pPr>
            <a:r>
              <a:rPr sz="18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РО</a:t>
            </a:r>
            <a:endParaRPr sz="1800">
              <a:latin typeface="Microsoft Sans Serif"/>
              <a:cs typeface="Microsoft Sans Serif"/>
            </a:endParaRPr>
          </a:p>
        </p:txBody>
      </p:sp>
      <p:grpSp>
        <p:nvGrpSpPr>
          <p:cNvPr id="60" name="object 60"/>
          <p:cNvGrpSpPr/>
          <p:nvPr/>
        </p:nvGrpSpPr>
        <p:grpSpPr>
          <a:xfrm>
            <a:off x="2529585" y="2805429"/>
            <a:ext cx="495934" cy="256540"/>
            <a:chOff x="2529585" y="2805429"/>
            <a:chExt cx="495934" cy="256540"/>
          </a:xfrm>
        </p:grpSpPr>
        <p:sp>
          <p:nvSpPr>
            <p:cNvPr id="61" name="object 61"/>
            <p:cNvSpPr/>
            <p:nvPr/>
          </p:nvSpPr>
          <p:spPr>
            <a:xfrm>
              <a:off x="2535935" y="2811779"/>
              <a:ext cx="483234" cy="243840"/>
            </a:xfrm>
            <a:custGeom>
              <a:avLst/>
              <a:gdLst/>
              <a:ahLst/>
              <a:cxnLst/>
              <a:rect l="l" t="t" r="r" b="b"/>
              <a:pathLst>
                <a:path w="483235" h="243839">
                  <a:moveTo>
                    <a:pt x="483107" y="0"/>
                  </a:moveTo>
                  <a:lnTo>
                    <a:pt x="0" y="0"/>
                  </a:lnTo>
                  <a:lnTo>
                    <a:pt x="0" y="243839"/>
                  </a:lnTo>
                  <a:lnTo>
                    <a:pt x="483107" y="243839"/>
                  </a:lnTo>
                  <a:lnTo>
                    <a:pt x="483107" y="0"/>
                  </a:lnTo>
                  <a:close/>
                </a:path>
              </a:pathLst>
            </a:custGeom>
            <a:solidFill>
              <a:srgbClr val="FDDC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535935" y="2811779"/>
              <a:ext cx="483234" cy="243840"/>
            </a:xfrm>
            <a:custGeom>
              <a:avLst/>
              <a:gdLst/>
              <a:ahLst/>
              <a:cxnLst/>
              <a:rect l="l" t="t" r="r" b="b"/>
              <a:pathLst>
                <a:path w="483235" h="243839">
                  <a:moveTo>
                    <a:pt x="0" y="243839"/>
                  </a:moveTo>
                  <a:lnTo>
                    <a:pt x="483107" y="243839"/>
                  </a:lnTo>
                  <a:lnTo>
                    <a:pt x="483107" y="0"/>
                  </a:lnTo>
                  <a:lnTo>
                    <a:pt x="0" y="0"/>
                  </a:lnTo>
                  <a:lnTo>
                    <a:pt x="0" y="243839"/>
                  </a:lnTo>
                  <a:close/>
                </a:path>
              </a:pathLst>
            </a:custGeom>
            <a:ln w="12192">
              <a:solidFill>
                <a:srgbClr val="BAA00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/>
          <p:nvPr/>
        </p:nvSpPr>
        <p:spPr>
          <a:xfrm>
            <a:off x="2535935" y="2811779"/>
            <a:ext cx="483234" cy="210954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32715">
              <a:lnSpc>
                <a:spcPct val="100000"/>
              </a:lnSpc>
              <a:spcBef>
                <a:spcPts val="204"/>
              </a:spcBef>
            </a:pPr>
            <a:r>
              <a:rPr sz="1200" spc="-25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РО</a:t>
            </a:r>
            <a:endParaRPr sz="1200" dirty="0">
              <a:latin typeface="Microsoft Sans Serif"/>
              <a:cs typeface="Microsoft Sans Serif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479548" y="4445508"/>
            <a:ext cx="483234" cy="212238"/>
          </a:xfrm>
          <a:prstGeom prst="rect">
            <a:avLst/>
          </a:prstGeom>
          <a:solidFill>
            <a:srgbClr val="FDDC04"/>
          </a:solidFill>
          <a:ln w="12191">
            <a:solidFill>
              <a:srgbClr val="BAA001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pPr marL="132080">
              <a:lnSpc>
                <a:spcPct val="100000"/>
              </a:lnSpc>
              <a:spcBef>
                <a:spcPts val="215"/>
              </a:spcBef>
            </a:pPr>
            <a:r>
              <a:rPr sz="1200" spc="-25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РО</a:t>
            </a:r>
            <a:endParaRPr sz="1200" dirty="0">
              <a:latin typeface="Microsoft Sans Serif"/>
              <a:cs typeface="Microsoft Sans Serif"/>
            </a:endParaRPr>
          </a:p>
        </p:txBody>
      </p:sp>
      <p:grpSp>
        <p:nvGrpSpPr>
          <p:cNvPr id="65" name="object 65"/>
          <p:cNvGrpSpPr/>
          <p:nvPr/>
        </p:nvGrpSpPr>
        <p:grpSpPr>
          <a:xfrm>
            <a:off x="4364482" y="2166873"/>
            <a:ext cx="454659" cy="256540"/>
            <a:chOff x="4364482" y="2166873"/>
            <a:chExt cx="454659" cy="256540"/>
          </a:xfrm>
        </p:grpSpPr>
        <p:sp>
          <p:nvSpPr>
            <p:cNvPr id="66" name="object 66"/>
            <p:cNvSpPr/>
            <p:nvPr/>
          </p:nvSpPr>
          <p:spPr>
            <a:xfrm>
              <a:off x="4370832" y="2173223"/>
              <a:ext cx="441959" cy="243840"/>
            </a:xfrm>
            <a:custGeom>
              <a:avLst/>
              <a:gdLst/>
              <a:ahLst/>
              <a:cxnLst/>
              <a:rect l="l" t="t" r="r" b="b"/>
              <a:pathLst>
                <a:path w="441960" h="243839">
                  <a:moveTo>
                    <a:pt x="441960" y="0"/>
                  </a:moveTo>
                  <a:lnTo>
                    <a:pt x="0" y="0"/>
                  </a:lnTo>
                  <a:lnTo>
                    <a:pt x="0" y="243839"/>
                  </a:lnTo>
                  <a:lnTo>
                    <a:pt x="441960" y="243839"/>
                  </a:lnTo>
                  <a:lnTo>
                    <a:pt x="441960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4370832" y="2173223"/>
              <a:ext cx="441959" cy="243840"/>
            </a:xfrm>
            <a:custGeom>
              <a:avLst/>
              <a:gdLst/>
              <a:ahLst/>
              <a:cxnLst/>
              <a:rect l="l" t="t" r="r" b="b"/>
              <a:pathLst>
                <a:path w="441960" h="243839">
                  <a:moveTo>
                    <a:pt x="0" y="243839"/>
                  </a:moveTo>
                  <a:lnTo>
                    <a:pt x="441960" y="243839"/>
                  </a:lnTo>
                  <a:lnTo>
                    <a:pt x="441960" y="0"/>
                  </a:lnTo>
                  <a:lnTo>
                    <a:pt x="0" y="0"/>
                  </a:lnTo>
                  <a:lnTo>
                    <a:pt x="0" y="243839"/>
                  </a:lnTo>
                  <a:close/>
                </a:path>
              </a:pathLst>
            </a:custGeom>
            <a:ln w="12192">
              <a:solidFill>
                <a:srgbClr val="BAA00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8" name="object 68"/>
          <p:cNvSpPr txBox="1"/>
          <p:nvPr/>
        </p:nvSpPr>
        <p:spPr>
          <a:xfrm>
            <a:off x="4370832" y="2173223"/>
            <a:ext cx="441959" cy="243840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11760">
              <a:lnSpc>
                <a:spcPct val="100000"/>
              </a:lnSpc>
              <a:spcBef>
                <a:spcPts val="210"/>
              </a:spcBef>
            </a:pPr>
            <a:r>
              <a:rPr sz="12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РО</a:t>
            </a:r>
            <a:endParaRPr sz="1200">
              <a:latin typeface="Microsoft Sans Serif"/>
              <a:cs typeface="Microsoft Sans Serif"/>
            </a:endParaRPr>
          </a:p>
        </p:txBody>
      </p:sp>
      <p:grpSp>
        <p:nvGrpSpPr>
          <p:cNvPr id="69" name="object 69"/>
          <p:cNvGrpSpPr/>
          <p:nvPr/>
        </p:nvGrpSpPr>
        <p:grpSpPr>
          <a:xfrm>
            <a:off x="4457446" y="3027933"/>
            <a:ext cx="454659" cy="256540"/>
            <a:chOff x="4457446" y="3027933"/>
            <a:chExt cx="454659" cy="256540"/>
          </a:xfrm>
        </p:grpSpPr>
        <p:sp>
          <p:nvSpPr>
            <p:cNvPr id="70" name="object 70"/>
            <p:cNvSpPr/>
            <p:nvPr/>
          </p:nvSpPr>
          <p:spPr>
            <a:xfrm>
              <a:off x="4463796" y="3034283"/>
              <a:ext cx="441959" cy="243840"/>
            </a:xfrm>
            <a:custGeom>
              <a:avLst/>
              <a:gdLst/>
              <a:ahLst/>
              <a:cxnLst/>
              <a:rect l="l" t="t" r="r" b="b"/>
              <a:pathLst>
                <a:path w="441960" h="243839">
                  <a:moveTo>
                    <a:pt x="441960" y="0"/>
                  </a:moveTo>
                  <a:lnTo>
                    <a:pt x="0" y="0"/>
                  </a:lnTo>
                  <a:lnTo>
                    <a:pt x="0" y="243839"/>
                  </a:lnTo>
                  <a:lnTo>
                    <a:pt x="441960" y="243839"/>
                  </a:lnTo>
                  <a:lnTo>
                    <a:pt x="441960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4463796" y="3034283"/>
              <a:ext cx="441959" cy="243840"/>
            </a:xfrm>
            <a:custGeom>
              <a:avLst/>
              <a:gdLst/>
              <a:ahLst/>
              <a:cxnLst/>
              <a:rect l="l" t="t" r="r" b="b"/>
              <a:pathLst>
                <a:path w="441960" h="243839">
                  <a:moveTo>
                    <a:pt x="0" y="243839"/>
                  </a:moveTo>
                  <a:lnTo>
                    <a:pt x="441960" y="243839"/>
                  </a:lnTo>
                  <a:lnTo>
                    <a:pt x="441960" y="0"/>
                  </a:lnTo>
                  <a:lnTo>
                    <a:pt x="0" y="0"/>
                  </a:lnTo>
                  <a:lnTo>
                    <a:pt x="0" y="243839"/>
                  </a:lnTo>
                  <a:close/>
                </a:path>
              </a:pathLst>
            </a:custGeom>
            <a:ln w="12192">
              <a:solidFill>
                <a:srgbClr val="BAA00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2" name="object 72"/>
          <p:cNvSpPr txBox="1"/>
          <p:nvPr/>
        </p:nvSpPr>
        <p:spPr>
          <a:xfrm>
            <a:off x="4469891" y="3048127"/>
            <a:ext cx="4298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РО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440935" y="4075176"/>
            <a:ext cx="441959" cy="243840"/>
          </a:xfrm>
          <a:prstGeom prst="rect">
            <a:avLst/>
          </a:prstGeom>
          <a:solidFill>
            <a:srgbClr val="00AF50"/>
          </a:solidFill>
          <a:ln w="12192">
            <a:solidFill>
              <a:srgbClr val="BAA001"/>
            </a:solidFill>
          </a:ln>
        </p:spPr>
        <p:txBody>
          <a:bodyPr vert="horz" wrap="square" lIns="0" tIns="26669" rIns="0" bIns="0" rtlCol="0">
            <a:spAutoFit/>
          </a:bodyPr>
          <a:lstStyle/>
          <a:p>
            <a:pPr marL="111760">
              <a:lnSpc>
                <a:spcPct val="100000"/>
              </a:lnSpc>
              <a:spcBef>
                <a:spcPts val="209"/>
              </a:spcBef>
            </a:pPr>
            <a:r>
              <a:rPr sz="12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РО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361688" y="5074920"/>
            <a:ext cx="443865" cy="243840"/>
          </a:xfrm>
          <a:prstGeom prst="rect">
            <a:avLst/>
          </a:prstGeom>
          <a:solidFill>
            <a:srgbClr val="00AF50"/>
          </a:solidFill>
          <a:ln w="12192">
            <a:solidFill>
              <a:srgbClr val="BAA001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112395">
              <a:lnSpc>
                <a:spcPct val="100000"/>
              </a:lnSpc>
              <a:spcBef>
                <a:spcPts val="210"/>
              </a:spcBef>
            </a:pPr>
            <a:r>
              <a:rPr sz="12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РО</a:t>
            </a:r>
            <a:endParaRPr sz="1200">
              <a:latin typeface="Microsoft Sans Serif"/>
              <a:cs typeface="Microsoft Sans Serif"/>
            </a:endParaRPr>
          </a:p>
        </p:txBody>
      </p:sp>
      <p:grpSp>
        <p:nvGrpSpPr>
          <p:cNvPr id="75" name="object 75"/>
          <p:cNvGrpSpPr/>
          <p:nvPr/>
        </p:nvGrpSpPr>
        <p:grpSpPr>
          <a:xfrm>
            <a:off x="5755894" y="1535938"/>
            <a:ext cx="454659" cy="256540"/>
            <a:chOff x="5755894" y="1535938"/>
            <a:chExt cx="454659" cy="256540"/>
          </a:xfrm>
        </p:grpSpPr>
        <p:sp>
          <p:nvSpPr>
            <p:cNvPr id="76" name="object 76"/>
            <p:cNvSpPr/>
            <p:nvPr/>
          </p:nvSpPr>
          <p:spPr>
            <a:xfrm>
              <a:off x="5762244" y="1542288"/>
              <a:ext cx="441959" cy="243840"/>
            </a:xfrm>
            <a:custGeom>
              <a:avLst/>
              <a:gdLst/>
              <a:ahLst/>
              <a:cxnLst/>
              <a:rect l="l" t="t" r="r" b="b"/>
              <a:pathLst>
                <a:path w="441960" h="243839">
                  <a:moveTo>
                    <a:pt x="441960" y="0"/>
                  </a:moveTo>
                  <a:lnTo>
                    <a:pt x="0" y="0"/>
                  </a:lnTo>
                  <a:lnTo>
                    <a:pt x="0" y="243839"/>
                  </a:lnTo>
                  <a:lnTo>
                    <a:pt x="441960" y="243839"/>
                  </a:lnTo>
                  <a:lnTo>
                    <a:pt x="441960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5762244" y="1542288"/>
              <a:ext cx="441959" cy="243840"/>
            </a:xfrm>
            <a:custGeom>
              <a:avLst/>
              <a:gdLst/>
              <a:ahLst/>
              <a:cxnLst/>
              <a:rect l="l" t="t" r="r" b="b"/>
              <a:pathLst>
                <a:path w="441960" h="243839">
                  <a:moveTo>
                    <a:pt x="0" y="243839"/>
                  </a:moveTo>
                  <a:lnTo>
                    <a:pt x="441960" y="243839"/>
                  </a:lnTo>
                  <a:lnTo>
                    <a:pt x="441960" y="0"/>
                  </a:lnTo>
                  <a:lnTo>
                    <a:pt x="0" y="0"/>
                  </a:lnTo>
                  <a:lnTo>
                    <a:pt x="0" y="243839"/>
                  </a:lnTo>
                  <a:close/>
                </a:path>
              </a:pathLst>
            </a:custGeom>
            <a:ln w="12192">
              <a:solidFill>
                <a:srgbClr val="BAA00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8" name="object 78"/>
          <p:cNvSpPr txBox="1"/>
          <p:nvPr/>
        </p:nvSpPr>
        <p:spPr>
          <a:xfrm>
            <a:off x="5762244" y="1542288"/>
            <a:ext cx="441959" cy="24384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11760">
              <a:lnSpc>
                <a:spcPct val="100000"/>
              </a:lnSpc>
              <a:spcBef>
                <a:spcPts val="204"/>
              </a:spcBef>
            </a:pPr>
            <a:r>
              <a:rPr sz="12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РО</a:t>
            </a:r>
            <a:endParaRPr sz="1200">
              <a:latin typeface="Microsoft Sans Serif"/>
              <a:cs typeface="Microsoft Sans Serif"/>
            </a:endParaRPr>
          </a:p>
        </p:txBody>
      </p:sp>
      <p:grpSp>
        <p:nvGrpSpPr>
          <p:cNvPr id="79" name="object 79"/>
          <p:cNvGrpSpPr/>
          <p:nvPr/>
        </p:nvGrpSpPr>
        <p:grpSpPr>
          <a:xfrm>
            <a:off x="5752846" y="2166873"/>
            <a:ext cx="454659" cy="256540"/>
            <a:chOff x="5752846" y="2166873"/>
            <a:chExt cx="454659" cy="256540"/>
          </a:xfrm>
        </p:grpSpPr>
        <p:sp>
          <p:nvSpPr>
            <p:cNvPr id="80" name="object 80"/>
            <p:cNvSpPr/>
            <p:nvPr/>
          </p:nvSpPr>
          <p:spPr>
            <a:xfrm>
              <a:off x="5759196" y="2173223"/>
              <a:ext cx="441959" cy="243840"/>
            </a:xfrm>
            <a:custGeom>
              <a:avLst/>
              <a:gdLst/>
              <a:ahLst/>
              <a:cxnLst/>
              <a:rect l="l" t="t" r="r" b="b"/>
              <a:pathLst>
                <a:path w="441960" h="243839">
                  <a:moveTo>
                    <a:pt x="441960" y="0"/>
                  </a:moveTo>
                  <a:lnTo>
                    <a:pt x="0" y="0"/>
                  </a:lnTo>
                  <a:lnTo>
                    <a:pt x="0" y="243839"/>
                  </a:lnTo>
                  <a:lnTo>
                    <a:pt x="441960" y="243839"/>
                  </a:lnTo>
                  <a:lnTo>
                    <a:pt x="441960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5759196" y="2173223"/>
              <a:ext cx="441959" cy="243840"/>
            </a:xfrm>
            <a:custGeom>
              <a:avLst/>
              <a:gdLst/>
              <a:ahLst/>
              <a:cxnLst/>
              <a:rect l="l" t="t" r="r" b="b"/>
              <a:pathLst>
                <a:path w="441960" h="243839">
                  <a:moveTo>
                    <a:pt x="0" y="243839"/>
                  </a:moveTo>
                  <a:lnTo>
                    <a:pt x="441960" y="243839"/>
                  </a:lnTo>
                  <a:lnTo>
                    <a:pt x="441960" y="0"/>
                  </a:lnTo>
                  <a:lnTo>
                    <a:pt x="0" y="0"/>
                  </a:lnTo>
                  <a:lnTo>
                    <a:pt x="0" y="243839"/>
                  </a:lnTo>
                  <a:close/>
                </a:path>
              </a:pathLst>
            </a:custGeom>
            <a:ln w="12192">
              <a:solidFill>
                <a:srgbClr val="BAA00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2" name="object 82"/>
          <p:cNvSpPr txBox="1"/>
          <p:nvPr/>
        </p:nvSpPr>
        <p:spPr>
          <a:xfrm>
            <a:off x="5759196" y="2173223"/>
            <a:ext cx="441959" cy="243840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11760">
              <a:lnSpc>
                <a:spcPct val="100000"/>
              </a:lnSpc>
              <a:spcBef>
                <a:spcPts val="210"/>
              </a:spcBef>
            </a:pPr>
            <a:r>
              <a:rPr sz="12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РО</a:t>
            </a:r>
            <a:endParaRPr sz="1200">
              <a:latin typeface="Microsoft Sans Serif"/>
              <a:cs typeface="Microsoft Sans Serif"/>
            </a:endParaRPr>
          </a:p>
        </p:txBody>
      </p:sp>
      <p:grpSp>
        <p:nvGrpSpPr>
          <p:cNvPr id="83" name="object 83"/>
          <p:cNvGrpSpPr/>
          <p:nvPr/>
        </p:nvGrpSpPr>
        <p:grpSpPr>
          <a:xfrm>
            <a:off x="5752846" y="2773426"/>
            <a:ext cx="454659" cy="256540"/>
            <a:chOff x="5752846" y="2773426"/>
            <a:chExt cx="454659" cy="256540"/>
          </a:xfrm>
        </p:grpSpPr>
        <p:sp>
          <p:nvSpPr>
            <p:cNvPr id="84" name="object 84"/>
            <p:cNvSpPr/>
            <p:nvPr/>
          </p:nvSpPr>
          <p:spPr>
            <a:xfrm>
              <a:off x="5759196" y="2779776"/>
              <a:ext cx="441959" cy="243840"/>
            </a:xfrm>
            <a:custGeom>
              <a:avLst/>
              <a:gdLst/>
              <a:ahLst/>
              <a:cxnLst/>
              <a:rect l="l" t="t" r="r" b="b"/>
              <a:pathLst>
                <a:path w="441960" h="243839">
                  <a:moveTo>
                    <a:pt x="441960" y="0"/>
                  </a:moveTo>
                  <a:lnTo>
                    <a:pt x="0" y="0"/>
                  </a:lnTo>
                  <a:lnTo>
                    <a:pt x="0" y="243839"/>
                  </a:lnTo>
                  <a:lnTo>
                    <a:pt x="441960" y="243839"/>
                  </a:lnTo>
                  <a:lnTo>
                    <a:pt x="441960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5759196" y="2779776"/>
              <a:ext cx="441959" cy="243840"/>
            </a:xfrm>
            <a:custGeom>
              <a:avLst/>
              <a:gdLst/>
              <a:ahLst/>
              <a:cxnLst/>
              <a:rect l="l" t="t" r="r" b="b"/>
              <a:pathLst>
                <a:path w="441960" h="243839">
                  <a:moveTo>
                    <a:pt x="0" y="243839"/>
                  </a:moveTo>
                  <a:lnTo>
                    <a:pt x="441960" y="243839"/>
                  </a:lnTo>
                  <a:lnTo>
                    <a:pt x="441960" y="0"/>
                  </a:lnTo>
                  <a:lnTo>
                    <a:pt x="0" y="0"/>
                  </a:lnTo>
                  <a:lnTo>
                    <a:pt x="0" y="243839"/>
                  </a:lnTo>
                  <a:close/>
                </a:path>
              </a:pathLst>
            </a:custGeom>
            <a:ln w="12192">
              <a:solidFill>
                <a:srgbClr val="BAA00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6" name="object 86"/>
          <p:cNvSpPr txBox="1"/>
          <p:nvPr/>
        </p:nvSpPr>
        <p:spPr>
          <a:xfrm>
            <a:off x="5759196" y="2779776"/>
            <a:ext cx="441959" cy="24384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11760">
              <a:lnSpc>
                <a:spcPct val="100000"/>
              </a:lnSpc>
              <a:spcBef>
                <a:spcPts val="204"/>
              </a:spcBef>
            </a:pPr>
            <a:r>
              <a:rPr sz="12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РО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5765291" y="3243072"/>
            <a:ext cx="441959" cy="243840"/>
          </a:xfrm>
          <a:prstGeom prst="rect">
            <a:avLst/>
          </a:prstGeom>
          <a:solidFill>
            <a:srgbClr val="001F5F"/>
          </a:solidFill>
          <a:ln w="12192">
            <a:solidFill>
              <a:srgbClr val="BAA001"/>
            </a:solidFill>
          </a:ln>
        </p:spPr>
        <p:txBody>
          <a:bodyPr vert="horz" wrap="square" lIns="0" tIns="26669" rIns="0" bIns="0" rtlCol="0">
            <a:spAutoFit/>
          </a:bodyPr>
          <a:lstStyle/>
          <a:p>
            <a:pPr marL="112395">
              <a:lnSpc>
                <a:spcPct val="100000"/>
              </a:lnSpc>
              <a:spcBef>
                <a:spcPts val="209"/>
              </a:spcBef>
            </a:pPr>
            <a:r>
              <a:rPr sz="12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РО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5765291" y="3803903"/>
            <a:ext cx="441959" cy="243840"/>
          </a:xfrm>
          <a:prstGeom prst="rect">
            <a:avLst/>
          </a:prstGeom>
          <a:solidFill>
            <a:srgbClr val="001F5F"/>
          </a:solidFill>
          <a:ln w="12192">
            <a:solidFill>
              <a:srgbClr val="BAA001"/>
            </a:solidFill>
          </a:ln>
        </p:spPr>
        <p:txBody>
          <a:bodyPr vert="horz" wrap="square" lIns="0" tIns="26034" rIns="0" bIns="0" rtlCol="0">
            <a:spAutoFit/>
          </a:bodyPr>
          <a:lstStyle/>
          <a:p>
            <a:pPr marL="112395">
              <a:lnSpc>
                <a:spcPct val="100000"/>
              </a:lnSpc>
              <a:spcBef>
                <a:spcPts val="204"/>
              </a:spcBef>
            </a:pPr>
            <a:r>
              <a:rPr sz="12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РО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5765291" y="4489703"/>
            <a:ext cx="441959" cy="243840"/>
          </a:xfrm>
          <a:prstGeom prst="rect">
            <a:avLst/>
          </a:prstGeom>
          <a:solidFill>
            <a:srgbClr val="001F5F"/>
          </a:solidFill>
          <a:ln w="12192">
            <a:solidFill>
              <a:srgbClr val="BAA001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pPr marL="112395">
              <a:lnSpc>
                <a:spcPct val="100000"/>
              </a:lnSpc>
              <a:spcBef>
                <a:spcPts val="215"/>
              </a:spcBef>
            </a:pPr>
            <a:r>
              <a:rPr sz="12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РО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5759196" y="4974335"/>
            <a:ext cx="441959" cy="243840"/>
          </a:xfrm>
          <a:prstGeom prst="rect">
            <a:avLst/>
          </a:prstGeom>
          <a:solidFill>
            <a:srgbClr val="001F5F"/>
          </a:solidFill>
          <a:ln w="12192">
            <a:solidFill>
              <a:srgbClr val="BAA001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pPr marL="111760">
              <a:lnSpc>
                <a:spcPct val="100000"/>
              </a:lnSpc>
              <a:spcBef>
                <a:spcPts val="215"/>
              </a:spcBef>
            </a:pPr>
            <a:r>
              <a:rPr sz="12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РО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5759196" y="5622035"/>
            <a:ext cx="441959" cy="243840"/>
          </a:xfrm>
          <a:prstGeom prst="rect">
            <a:avLst/>
          </a:prstGeom>
          <a:solidFill>
            <a:srgbClr val="001F5F"/>
          </a:solidFill>
          <a:ln w="12192">
            <a:solidFill>
              <a:srgbClr val="BAA001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111760">
              <a:lnSpc>
                <a:spcPct val="100000"/>
              </a:lnSpc>
              <a:spcBef>
                <a:spcPts val="210"/>
              </a:spcBef>
            </a:pPr>
            <a:r>
              <a:rPr sz="12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РО</a:t>
            </a:r>
            <a:endParaRPr sz="1200">
              <a:latin typeface="Microsoft Sans Serif"/>
              <a:cs typeface="Microsoft Sans Serif"/>
            </a:endParaRPr>
          </a:p>
        </p:txBody>
      </p:sp>
      <p:grpSp>
        <p:nvGrpSpPr>
          <p:cNvPr id="92" name="object 92"/>
          <p:cNvGrpSpPr/>
          <p:nvPr/>
        </p:nvGrpSpPr>
        <p:grpSpPr>
          <a:xfrm>
            <a:off x="2567813" y="1296797"/>
            <a:ext cx="2597150" cy="285750"/>
            <a:chOff x="2567813" y="1296797"/>
            <a:chExt cx="2597150" cy="285750"/>
          </a:xfrm>
        </p:grpSpPr>
        <p:pic>
          <p:nvPicPr>
            <p:cNvPr id="93" name="object 9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70988" y="1299972"/>
              <a:ext cx="2590800" cy="278891"/>
            </a:xfrm>
            <a:prstGeom prst="rect">
              <a:avLst/>
            </a:prstGeom>
          </p:spPr>
        </p:pic>
        <p:sp>
          <p:nvSpPr>
            <p:cNvPr id="94" name="object 94"/>
            <p:cNvSpPr/>
            <p:nvPr/>
          </p:nvSpPr>
          <p:spPr>
            <a:xfrm>
              <a:off x="2570988" y="1299972"/>
              <a:ext cx="2590800" cy="279400"/>
            </a:xfrm>
            <a:custGeom>
              <a:avLst/>
              <a:gdLst/>
              <a:ahLst/>
              <a:cxnLst/>
              <a:rect l="l" t="t" r="r" b="b"/>
              <a:pathLst>
                <a:path w="2590800" h="279400">
                  <a:moveTo>
                    <a:pt x="0" y="278891"/>
                  </a:moveTo>
                  <a:lnTo>
                    <a:pt x="2590800" y="278891"/>
                  </a:lnTo>
                  <a:lnTo>
                    <a:pt x="2590800" y="0"/>
                  </a:lnTo>
                  <a:lnTo>
                    <a:pt x="0" y="0"/>
                  </a:lnTo>
                  <a:lnTo>
                    <a:pt x="0" y="278891"/>
                  </a:lnTo>
                  <a:close/>
                </a:path>
              </a:pathLst>
            </a:custGeom>
            <a:ln w="6096">
              <a:solidFill>
                <a:srgbClr val="FDDC0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5" name="object 95"/>
          <p:cNvSpPr txBox="1"/>
          <p:nvPr/>
        </p:nvSpPr>
        <p:spPr>
          <a:xfrm>
            <a:off x="2570988" y="1299972"/>
            <a:ext cx="2590800" cy="279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3070">
              <a:lnSpc>
                <a:spcPts val="2135"/>
              </a:lnSpc>
            </a:pPr>
            <a:r>
              <a:rPr sz="1800" spc="-30" dirty="0">
                <a:latin typeface="Microsoft Sans Serif"/>
                <a:cs typeface="Microsoft Sans Serif"/>
              </a:rPr>
              <a:t>Компоненты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ОП</a:t>
            </a:r>
            <a:endParaRPr sz="1800">
              <a:latin typeface="Microsoft Sans Serif"/>
              <a:cs typeface="Microsoft Sans Serif"/>
            </a:endParaRPr>
          </a:p>
        </p:txBody>
      </p:sp>
      <p:grpSp>
        <p:nvGrpSpPr>
          <p:cNvPr id="96" name="object 96"/>
          <p:cNvGrpSpPr/>
          <p:nvPr/>
        </p:nvGrpSpPr>
        <p:grpSpPr>
          <a:xfrm>
            <a:off x="886028" y="1045463"/>
            <a:ext cx="6703695" cy="5111115"/>
            <a:chOff x="886028" y="1045463"/>
            <a:chExt cx="6703695" cy="5111115"/>
          </a:xfrm>
        </p:grpSpPr>
        <p:sp>
          <p:nvSpPr>
            <p:cNvPr id="97" name="object 97"/>
            <p:cNvSpPr/>
            <p:nvPr/>
          </p:nvSpPr>
          <p:spPr>
            <a:xfrm>
              <a:off x="886028" y="1045463"/>
              <a:ext cx="6703695" cy="3724910"/>
            </a:xfrm>
            <a:custGeom>
              <a:avLst/>
              <a:gdLst/>
              <a:ahLst/>
              <a:cxnLst/>
              <a:rect l="l" t="t" r="r" b="b"/>
              <a:pathLst>
                <a:path w="6703695" h="3724910">
                  <a:moveTo>
                    <a:pt x="173736" y="3263519"/>
                  </a:moveTo>
                  <a:lnTo>
                    <a:pt x="159092" y="3233674"/>
                  </a:lnTo>
                  <a:lnTo>
                    <a:pt x="88239" y="3089148"/>
                  </a:lnTo>
                  <a:lnTo>
                    <a:pt x="0" y="3262249"/>
                  </a:lnTo>
                  <a:lnTo>
                    <a:pt x="57912" y="3262680"/>
                  </a:lnTo>
                  <a:lnTo>
                    <a:pt x="54279" y="3724148"/>
                  </a:lnTo>
                  <a:lnTo>
                    <a:pt x="112191" y="3724529"/>
                  </a:lnTo>
                  <a:lnTo>
                    <a:pt x="115824" y="3263100"/>
                  </a:lnTo>
                  <a:lnTo>
                    <a:pt x="173736" y="3263519"/>
                  </a:lnTo>
                  <a:close/>
                </a:path>
                <a:path w="6703695" h="3724910">
                  <a:moveTo>
                    <a:pt x="6703111" y="57150"/>
                  </a:moveTo>
                  <a:lnTo>
                    <a:pt x="6665011" y="38100"/>
                  </a:lnTo>
                  <a:lnTo>
                    <a:pt x="6588811" y="0"/>
                  </a:lnTo>
                  <a:lnTo>
                    <a:pt x="6588811" y="38100"/>
                  </a:lnTo>
                  <a:lnTo>
                    <a:pt x="69519" y="38100"/>
                  </a:lnTo>
                  <a:lnTo>
                    <a:pt x="69519" y="2153539"/>
                  </a:lnTo>
                  <a:lnTo>
                    <a:pt x="107619" y="2153539"/>
                  </a:lnTo>
                  <a:lnTo>
                    <a:pt x="107619" y="76200"/>
                  </a:lnTo>
                  <a:lnTo>
                    <a:pt x="6588811" y="76200"/>
                  </a:lnTo>
                  <a:lnTo>
                    <a:pt x="6588811" y="114300"/>
                  </a:lnTo>
                  <a:lnTo>
                    <a:pt x="6665011" y="76200"/>
                  </a:lnTo>
                  <a:lnTo>
                    <a:pt x="6703111" y="57150"/>
                  </a:lnTo>
                  <a:close/>
                </a:path>
              </a:pathLst>
            </a:custGeom>
            <a:solidFill>
              <a:srgbClr val="86AC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7108697" y="1239773"/>
              <a:ext cx="0" cy="4897755"/>
            </a:xfrm>
            <a:custGeom>
              <a:avLst/>
              <a:gdLst/>
              <a:ahLst/>
              <a:cxnLst/>
              <a:rect l="l" t="t" r="r" b="b"/>
              <a:pathLst>
                <a:path h="4897755">
                  <a:moveTo>
                    <a:pt x="0" y="0"/>
                  </a:moveTo>
                  <a:lnTo>
                    <a:pt x="0" y="4897704"/>
                  </a:lnTo>
                </a:path>
              </a:pathLst>
            </a:custGeom>
            <a:ln w="38100">
              <a:solidFill>
                <a:srgbClr val="6F2F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9" name="object 99"/>
          <p:cNvSpPr txBox="1"/>
          <p:nvPr/>
        </p:nvSpPr>
        <p:spPr>
          <a:xfrm>
            <a:off x="7587995" y="973836"/>
            <a:ext cx="4389120" cy="274320"/>
          </a:xfrm>
          <a:prstGeom prst="rect">
            <a:avLst/>
          </a:prstGeom>
          <a:solidFill>
            <a:srgbClr val="B7CEE9"/>
          </a:solidFill>
        </p:spPr>
        <p:txBody>
          <a:bodyPr vert="horz" wrap="square" lIns="0" tIns="10160" rIns="0" bIns="0" rtlCol="0">
            <a:spAutoFit/>
          </a:bodyPr>
          <a:lstStyle/>
          <a:p>
            <a:pPr marL="1233170">
              <a:lnSpc>
                <a:spcPct val="100000"/>
              </a:lnSpc>
              <a:spcBef>
                <a:spcPts val="80"/>
              </a:spcBef>
            </a:pPr>
            <a:r>
              <a:rPr sz="1600" spc="-25" dirty="0">
                <a:latin typeface="Microsoft Sans Serif"/>
                <a:cs typeface="Microsoft Sans Serif"/>
              </a:rPr>
              <a:t>РО</a:t>
            </a:r>
            <a:r>
              <a:rPr sz="1600" spc="-15" dirty="0">
                <a:latin typeface="Microsoft Sans Serif"/>
                <a:cs typeface="Microsoft Sans Serif"/>
              </a:rPr>
              <a:t> формулируются:</a:t>
            </a:r>
            <a:endParaRPr sz="1600">
              <a:latin typeface="Microsoft Sans Serif"/>
              <a:cs typeface="Microsoft Sans Serif"/>
            </a:endParaRPr>
          </a:p>
        </p:txBody>
      </p:sp>
      <p:grpSp>
        <p:nvGrpSpPr>
          <p:cNvPr id="100" name="object 100"/>
          <p:cNvGrpSpPr/>
          <p:nvPr/>
        </p:nvGrpSpPr>
        <p:grpSpPr>
          <a:xfrm>
            <a:off x="7461250" y="1234313"/>
            <a:ext cx="612140" cy="5100955"/>
            <a:chOff x="7461250" y="1234313"/>
            <a:chExt cx="612140" cy="5100955"/>
          </a:xfrm>
        </p:grpSpPr>
        <p:sp>
          <p:nvSpPr>
            <p:cNvPr id="101" name="object 101"/>
            <p:cNvSpPr/>
            <p:nvPr/>
          </p:nvSpPr>
          <p:spPr>
            <a:xfrm>
              <a:off x="7472045" y="1342517"/>
              <a:ext cx="601345" cy="672465"/>
            </a:xfrm>
            <a:custGeom>
              <a:avLst/>
              <a:gdLst/>
              <a:ahLst/>
              <a:cxnLst/>
              <a:rect l="l" t="t" r="r" b="b"/>
              <a:pathLst>
                <a:path w="601345" h="672464">
                  <a:moveTo>
                    <a:pt x="306070" y="0"/>
                  </a:moveTo>
                  <a:lnTo>
                    <a:pt x="6476" y="172974"/>
                  </a:lnTo>
                  <a:lnTo>
                    <a:pt x="0" y="509778"/>
                  </a:lnTo>
                  <a:lnTo>
                    <a:pt x="294766" y="672465"/>
                  </a:lnTo>
                  <a:lnTo>
                    <a:pt x="594359" y="499491"/>
                  </a:lnTo>
                  <a:lnTo>
                    <a:pt x="600836" y="162813"/>
                  </a:lnTo>
                  <a:lnTo>
                    <a:pt x="306070" y="0"/>
                  </a:lnTo>
                  <a:close/>
                </a:path>
              </a:pathLst>
            </a:custGeom>
            <a:solidFill>
              <a:srgbClr val="86AC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7771638" y="1256538"/>
              <a:ext cx="10795" cy="5056505"/>
            </a:xfrm>
            <a:custGeom>
              <a:avLst/>
              <a:gdLst/>
              <a:ahLst/>
              <a:cxnLst/>
              <a:rect l="l" t="t" r="r" b="b"/>
              <a:pathLst>
                <a:path w="10795" h="5056505">
                  <a:moveTo>
                    <a:pt x="10286" y="0"/>
                  </a:moveTo>
                  <a:lnTo>
                    <a:pt x="0" y="5055958"/>
                  </a:lnTo>
                </a:path>
              </a:pathLst>
            </a:custGeom>
            <a:ln w="44196">
              <a:solidFill>
                <a:srgbClr val="86AC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7472045" y="2258949"/>
              <a:ext cx="601345" cy="672465"/>
            </a:xfrm>
            <a:custGeom>
              <a:avLst/>
              <a:gdLst/>
              <a:ahLst/>
              <a:cxnLst/>
              <a:rect l="l" t="t" r="r" b="b"/>
              <a:pathLst>
                <a:path w="601345" h="672464">
                  <a:moveTo>
                    <a:pt x="306070" y="0"/>
                  </a:moveTo>
                  <a:lnTo>
                    <a:pt x="6476" y="172974"/>
                  </a:lnTo>
                  <a:lnTo>
                    <a:pt x="0" y="509650"/>
                  </a:lnTo>
                  <a:lnTo>
                    <a:pt x="294766" y="672464"/>
                  </a:lnTo>
                  <a:lnTo>
                    <a:pt x="594359" y="499490"/>
                  </a:lnTo>
                  <a:lnTo>
                    <a:pt x="600836" y="162813"/>
                  </a:lnTo>
                  <a:lnTo>
                    <a:pt x="306070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7467600" y="3256533"/>
              <a:ext cx="601345" cy="672465"/>
            </a:xfrm>
            <a:custGeom>
              <a:avLst/>
              <a:gdLst/>
              <a:ahLst/>
              <a:cxnLst/>
              <a:rect l="l" t="t" r="r" b="b"/>
              <a:pathLst>
                <a:path w="601345" h="672464">
                  <a:moveTo>
                    <a:pt x="306070" y="0"/>
                  </a:moveTo>
                  <a:lnTo>
                    <a:pt x="6476" y="172974"/>
                  </a:lnTo>
                  <a:lnTo>
                    <a:pt x="0" y="509777"/>
                  </a:lnTo>
                  <a:lnTo>
                    <a:pt x="294894" y="672464"/>
                  </a:lnTo>
                  <a:lnTo>
                    <a:pt x="594359" y="499490"/>
                  </a:lnTo>
                  <a:lnTo>
                    <a:pt x="600964" y="162813"/>
                  </a:lnTo>
                  <a:lnTo>
                    <a:pt x="306070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7461250" y="4272788"/>
              <a:ext cx="601345" cy="672465"/>
            </a:xfrm>
            <a:custGeom>
              <a:avLst/>
              <a:gdLst/>
              <a:ahLst/>
              <a:cxnLst/>
              <a:rect l="l" t="t" r="r" b="b"/>
              <a:pathLst>
                <a:path w="601345" h="672464">
                  <a:moveTo>
                    <a:pt x="306070" y="0"/>
                  </a:moveTo>
                  <a:lnTo>
                    <a:pt x="6476" y="172974"/>
                  </a:lnTo>
                  <a:lnTo>
                    <a:pt x="0" y="509778"/>
                  </a:lnTo>
                  <a:lnTo>
                    <a:pt x="294894" y="672464"/>
                  </a:lnTo>
                  <a:lnTo>
                    <a:pt x="594486" y="499491"/>
                  </a:lnTo>
                  <a:lnTo>
                    <a:pt x="600964" y="162813"/>
                  </a:lnTo>
                  <a:lnTo>
                    <a:pt x="306070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6" name="object 106"/>
          <p:cNvSpPr txBox="1"/>
          <p:nvPr/>
        </p:nvSpPr>
        <p:spPr>
          <a:xfrm>
            <a:off x="8147304" y="1443227"/>
            <a:ext cx="3830320" cy="462280"/>
          </a:xfrm>
          <a:prstGeom prst="rect">
            <a:avLst/>
          </a:prstGeom>
          <a:ln w="9144">
            <a:solidFill>
              <a:srgbClr val="17487E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92075" marR="168910">
              <a:lnSpc>
                <a:spcPct val="100000"/>
              </a:lnSpc>
              <a:spcBef>
                <a:spcPts val="325"/>
              </a:spcBef>
            </a:pPr>
            <a:r>
              <a:rPr sz="1200" dirty="0">
                <a:solidFill>
                  <a:srgbClr val="404040"/>
                </a:solidFill>
                <a:latin typeface="Microsoft Sans Serif"/>
                <a:cs typeface="Microsoft Sans Serif"/>
              </a:rPr>
              <a:t>В</a:t>
            </a:r>
            <a:r>
              <a:rPr sz="12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зависимости</a:t>
            </a:r>
            <a:r>
              <a:rPr sz="120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от</a:t>
            </a:r>
            <a:r>
              <a:rPr sz="120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компетенций,</a:t>
            </a:r>
            <a:r>
              <a:rPr sz="12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сфокусированных </a:t>
            </a:r>
            <a:r>
              <a:rPr sz="1200" spc="-30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404040"/>
                </a:solidFill>
                <a:latin typeface="Microsoft Sans Serif"/>
                <a:cs typeface="Microsoft Sans Serif"/>
              </a:rPr>
              <a:t>с</a:t>
            </a:r>
            <a:r>
              <a:rPr sz="1200" spc="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уровнем</a:t>
            </a:r>
            <a:r>
              <a:rPr sz="1200" spc="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обучения</a:t>
            </a:r>
            <a:endParaRPr sz="1200" dirty="0">
              <a:latin typeface="Microsoft Sans Serif"/>
              <a:cs typeface="Microsoft Sans Serif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8124443" y="2374392"/>
            <a:ext cx="3853179" cy="462280"/>
          </a:xfrm>
          <a:prstGeom prst="rect">
            <a:avLst/>
          </a:prstGeom>
          <a:ln w="9144">
            <a:solidFill>
              <a:srgbClr val="17487E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92075" marR="459105">
              <a:lnSpc>
                <a:spcPct val="100000"/>
              </a:lnSpc>
              <a:spcBef>
                <a:spcPts val="325"/>
              </a:spcBef>
            </a:pPr>
            <a:r>
              <a:rPr sz="1200" dirty="0">
                <a:solidFill>
                  <a:srgbClr val="404040"/>
                </a:solidFill>
                <a:latin typeface="Microsoft Sans Serif"/>
                <a:cs typeface="Microsoft Sans Serif"/>
              </a:rPr>
              <a:t>В</a:t>
            </a:r>
            <a:r>
              <a:rPr sz="12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соответствии </a:t>
            </a:r>
            <a:r>
              <a:rPr sz="1200" dirty="0">
                <a:solidFill>
                  <a:srgbClr val="404040"/>
                </a:solidFill>
                <a:latin typeface="Microsoft Sans Serif"/>
                <a:cs typeface="Microsoft Sans Serif"/>
              </a:rPr>
              <a:t>с</a:t>
            </a:r>
            <a:r>
              <a:rPr sz="12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дескрипторами</a:t>
            </a:r>
            <a:r>
              <a:rPr sz="12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ОРК</a:t>
            </a:r>
            <a:r>
              <a:rPr sz="12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и </a:t>
            </a:r>
            <a:r>
              <a:rPr sz="120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требованиями</a:t>
            </a:r>
            <a:r>
              <a:rPr sz="12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профессиональных</a:t>
            </a:r>
            <a:r>
              <a:rPr sz="12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 стандартов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8133588" y="3360420"/>
            <a:ext cx="3830320" cy="411010"/>
          </a:xfrm>
          <a:prstGeom prst="rect">
            <a:avLst/>
          </a:prstGeom>
          <a:ln w="9144">
            <a:solidFill>
              <a:srgbClr val="17487E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92075" marR="500380">
              <a:lnSpc>
                <a:spcPct val="100000"/>
              </a:lnSpc>
              <a:spcBef>
                <a:spcPts val="325"/>
              </a:spcBef>
            </a:pPr>
            <a:r>
              <a:rPr sz="1200" dirty="0">
                <a:solidFill>
                  <a:srgbClr val="404040"/>
                </a:solidFill>
                <a:latin typeface="Microsoft Sans Serif"/>
                <a:cs typeface="Microsoft Sans Serif"/>
              </a:rPr>
              <a:t>В</a:t>
            </a:r>
            <a:r>
              <a:rPr sz="12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соответствии</a:t>
            </a:r>
            <a:r>
              <a:rPr sz="12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404040"/>
                </a:solidFill>
                <a:latin typeface="Microsoft Sans Serif"/>
                <a:cs typeface="Microsoft Sans Serif"/>
              </a:rPr>
              <a:t>с</a:t>
            </a:r>
            <a:r>
              <a:rPr sz="1200" spc="2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 err="1" smtClean="0">
                <a:solidFill>
                  <a:srgbClr val="404040"/>
                </a:solidFill>
                <a:latin typeface="Microsoft Sans Serif"/>
                <a:cs typeface="Microsoft Sans Serif"/>
              </a:rPr>
              <a:t>требованиями</a:t>
            </a:r>
            <a:r>
              <a:rPr lang="ru-RU" sz="1200" spc="-10" dirty="0" smtClean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 smtClean="0">
                <a:solidFill>
                  <a:srgbClr val="404040"/>
                </a:solidFill>
                <a:latin typeface="Microsoft Sans Serif"/>
                <a:cs typeface="Microsoft Sans Serif"/>
              </a:rPr>
              <a:t>/ </a:t>
            </a:r>
            <a:r>
              <a:rPr sz="1200" spc="-10" dirty="0" err="1">
                <a:solidFill>
                  <a:srgbClr val="404040"/>
                </a:solidFill>
                <a:latin typeface="Microsoft Sans Serif"/>
                <a:cs typeface="Microsoft Sans Serif"/>
              </a:rPr>
              <a:t>ожиданиями</a:t>
            </a:r>
            <a:r>
              <a:rPr sz="12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30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lang="ru-RU" sz="1200" spc="-15" dirty="0" err="1" smtClean="0">
                <a:solidFill>
                  <a:srgbClr val="404040"/>
                </a:solidFill>
                <a:latin typeface="Microsoft Sans Serif"/>
                <a:cs typeface="Microsoft Sans Serif"/>
              </a:rPr>
              <a:t>стейкхолдеров</a:t>
            </a:r>
            <a:endParaRPr sz="1200" dirty="0">
              <a:latin typeface="Microsoft Sans Serif"/>
              <a:cs typeface="Microsoft Sans Serif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8084819" y="4280915"/>
            <a:ext cx="3872865" cy="646430"/>
          </a:xfrm>
          <a:prstGeom prst="rect">
            <a:avLst/>
          </a:prstGeom>
          <a:ln w="9144">
            <a:solidFill>
              <a:srgbClr val="17487E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92710" marR="212725">
              <a:lnSpc>
                <a:spcPct val="100000"/>
              </a:lnSpc>
              <a:spcBef>
                <a:spcPts val="335"/>
              </a:spcBef>
            </a:pPr>
            <a:r>
              <a:rPr sz="12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на</a:t>
            </a:r>
            <a:r>
              <a:rPr sz="12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основе</a:t>
            </a:r>
            <a:r>
              <a:rPr sz="12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руководящих</a:t>
            </a:r>
            <a:r>
              <a:rPr sz="1200" spc="1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принципов</a:t>
            </a:r>
            <a:r>
              <a:rPr sz="12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Европейской </a:t>
            </a:r>
            <a:r>
              <a:rPr sz="12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системы </a:t>
            </a:r>
            <a:r>
              <a:rPr sz="12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переноса </a:t>
            </a:r>
            <a:r>
              <a:rPr sz="1200" dirty="0">
                <a:solidFill>
                  <a:srgbClr val="404040"/>
                </a:solidFill>
                <a:latin typeface="Microsoft Sans Serif"/>
                <a:cs typeface="Microsoft Sans Serif"/>
              </a:rPr>
              <a:t>и </a:t>
            </a:r>
            <a:r>
              <a:rPr sz="12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накопления </a:t>
            </a:r>
            <a:r>
              <a:rPr sz="12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зачетных </a:t>
            </a:r>
            <a:r>
              <a:rPr sz="12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единиц </a:t>
            </a:r>
            <a:r>
              <a:rPr sz="1200" spc="-30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404040"/>
                </a:solidFill>
                <a:latin typeface="Microsoft Sans Serif"/>
                <a:cs typeface="Microsoft Sans Serif"/>
              </a:rPr>
              <a:t>(ECTS)</a:t>
            </a:r>
            <a:endParaRPr sz="1200">
              <a:latin typeface="Microsoft Sans Serif"/>
              <a:cs typeface="Microsoft Sans Serif"/>
            </a:endParaRPr>
          </a:p>
        </p:txBody>
      </p:sp>
      <p:grpSp>
        <p:nvGrpSpPr>
          <p:cNvPr id="110" name="object 110"/>
          <p:cNvGrpSpPr/>
          <p:nvPr/>
        </p:nvGrpSpPr>
        <p:grpSpPr>
          <a:xfrm>
            <a:off x="7529830" y="1436877"/>
            <a:ext cx="491490" cy="445770"/>
            <a:chOff x="7529830" y="1436877"/>
            <a:chExt cx="491490" cy="445770"/>
          </a:xfrm>
        </p:grpSpPr>
        <p:sp>
          <p:nvSpPr>
            <p:cNvPr id="111" name="object 111"/>
            <p:cNvSpPr/>
            <p:nvPr/>
          </p:nvSpPr>
          <p:spPr>
            <a:xfrm>
              <a:off x="7536180" y="1443227"/>
              <a:ext cx="478790" cy="433070"/>
            </a:xfrm>
            <a:custGeom>
              <a:avLst/>
              <a:gdLst/>
              <a:ahLst/>
              <a:cxnLst/>
              <a:rect l="l" t="t" r="r" b="b"/>
              <a:pathLst>
                <a:path w="478790" h="433069">
                  <a:moveTo>
                    <a:pt x="239268" y="0"/>
                  </a:moveTo>
                  <a:lnTo>
                    <a:pt x="191029" y="4397"/>
                  </a:lnTo>
                  <a:lnTo>
                    <a:pt x="146107" y="17008"/>
                  </a:lnTo>
                  <a:lnTo>
                    <a:pt x="105463" y="36962"/>
                  </a:lnTo>
                  <a:lnTo>
                    <a:pt x="70056" y="63388"/>
                  </a:lnTo>
                  <a:lnTo>
                    <a:pt x="40846" y="95417"/>
                  </a:lnTo>
                  <a:lnTo>
                    <a:pt x="18794" y="132177"/>
                  </a:lnTo>
                  <a:lnTo>
                    <a:pt x="4858" y="172797"/>
                  </a:lnTo>
                  <a:lnTo>
                    <a:pt x="0" y="216408"/>
                  </a:lnTo>
                  <a:lnTo>
                    <a:pt x="4858" y="260018"/>
                  </a:lnTo>
                  <a:lnTo>
                    <a:pt x="18794" y="300638"/>
                  </a:lnTo>
                  <a:lnTo>
                    <a:pt x="40846" y="337398"/>
                  </a:lnTo>
                  <a:lnTo>
                    <a:pt x="70056" y="369427"/>
                  </a:lnTo>
                  <a:lnTo>
                    <a:pt x="105463" y="395853"/>
                  </a:lnTo>
                  <a:lnTo>
                    <a:pt x="146107" y="415807"/>
                  </a:lnTo>
                  <a:lnTo>
                    <a:pt x="191029" y="428418"/>
                  </a:lnTo>
                  <a:lnTo>
                    <a:pt x="239268" y="432816"/>
                  </a:lnTo>
                  <a:lnTo>
                    <a:pt x="287506" y="428418"/>
                  </a:lnTo>
                  <a:lnTo>
                    <a:pt x="332428" y="415807"/>
                  </a:lnTo>
                  <a:lnTo>
                    <a:pt x="373072" y="395853"/>
                  </a:lnTo>
                  <a:lnTo>
                    <a:pt x="408479" y="369427"/>
                  </a:lnTo>
                  <a:lnTo>
                    <a:pt x="437689" y="337398"/>
                  </a:lnTo>
                  <a:lnTo>
                    <a:pt x="459741" y="300638"/>
                  </a:lnTo>
                  <a:lnTo>
                    <a:pt x="473677" y="260018"/>
                  </a:lnTo>
                  <a:lnTo>
                    <a:pt x="478536" y="216408"/>
                  </a:lnTo>
                  <a:lnTo>
                    <a:pt x="473677" y="172797"/>
                  </a:lnTo>
                  <a:lnTo>
                    <a:pt x="459741" y="132177"/>
                  </a:lnTo>
                  <a:lnTo>
                    <a:pt x="437689" y="95417"/>
                  </a:lnTo>
                  <a:lnTo>
                    <a:pt x="408479" y="63388"/>
                  </a:lnTo>
                  <a:lnTo>
                    <a:pt x="373072" y="36962"/>
                  </a:lnTo>
                  <a:lnTo>
                    <a:pt x="332428" y="17008"/>
                  </a:lnTo>
                  <a:lnTo>
                    <a:pt x="287506" y="4397"/>
                  </a:lnTo>
                  <a:lnTo>
                    <a:pt x="239268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7536180" y="1443227"/>
              <a:ext cx="478790" cy="433070"/>
            </a:xfrm>
            <a:custGeom>
              <a:avLst/>
              <a:gdLst/>
              <a:ahLst/>
              <a:cxnLst/>
              <a:rect l="l" t="t" r="r" b="b"/>
              <a:pathLst>
                <a:path w="478790" h="433069">
                  <a:moveTo>
                    <a:pt x="0" y="216408"/>
                  </a:moveTo>
                  <a:lnTo>
                    <a:pt x="4858" y="172797"/>
                  </a:lnTo>
                  <a:lnTo>
                    <a:pt x="18794" y="132177"/>
                  </a:lnTo>
                  <a:lnTo>
                    <a:pt x="40846" y="95417"/>
                  </a:lnTo>
                  <a:lnTo>
                    <a:pt x="70056" y="63388"/>
                  </a:lnTo>
                  <a:lnTo>
                    <a:pt x="105463" y="36962"/>
                  </a:lnTo>
                  <a:lnTo>
                    <a:pt x="146107" y="17008"/>
                  </a:lnTo>
                  <a:lnTo>
                    <a:pt x="191029" y="4397"/>
                  </a:lnTo>
                  <a:lnTo>
                    <a:pt x="239268" y="0"/>
                  </a:lnTo>
                  <a:lnTo>
                    <a:pt x="287506" y="4397"/>
                  </a:lnTo>
                  <a:lnTo>
                    <a:pt x="332428" y="17008"/>
                  </a:lnTo>
                  <a:lnTo>
                    <a:pt x="373072" y="36962"/>
                  </a:lnTo>
                  <a:lnTo>
                    <a:pt x="408479" y="63388"/>
                  </a:lnTo>
                  <a:lnTo>
                    <a:pt x="437689" y="95417"/>
                  </a:lnTo>
                  <a:lnTo>
                    <a:pt x="459741" y="132177"/>
                  </a:lnTo>
                  <a:lnTo>
                    <a:pt x="473677" y="172797"/>
                  </a:lnTo>
                  <a:lnTo>
                    <a:pt x="478536" y="216408"/>
                  </a:lnTo>
                  <a:lnTo>
                    <a:pt x="473677" y="260018"/>
                  </a:lnTo>
                  <a:lnTo>
                    <a:pt x="459741" y="300638"/>
                  </a:lnTo>
                  <a:lnTo>
                    <a:pt x="437689" y="337398"/>
                  </a:lnTo>
                  <a:lnTo>
                    <a:pt x="408479" y="369427"/>
                  </a:lnTo>
                  <a:lnTo>
                    <a:pt x="373072" y="395853"/>
                  </a:lnTo>
                  <a:lnTo>
                    <a:pt x="332428" y="415807"/>
                  </a:lnTo>
                  <a:lnTo>
                    <a:pt x="287506" y="428418"/>
                  </a:lnTo>
                  <a:lnTo>
                    <a:pt x="239268" y="432816"/>
                  </a:lnTo>
                  <a:lnTo>
                    <a:pt x="191029" y="428418"/>
                  </a:lnTo>
                  <a:lnTo>
                    <a:pt x="146107" y="415807"/>
                  </a:lnTo>
                  <a:lnTo>
                    <a:pt x="105463" y="395853"/>
                  </a:lnTo>
                  <a:lnTo>
                    <a:pt x="70056" y="369427"/>
                  </a:lnTo>
                  <a:lnTo>
                    <a:pt x="40846" y="337398"/>
                  </a:lnTo>
                  <a:lnTo>
                    <a:pt x="18794" y="300638"/>
                  </a:lnTo>
                  <a:lnTo>
                    <a:pt x="4858" y="260018"/>
                  </a:lnTo>
                  <a:lnTo>
                    <a:pt x="0" y="216408"/>
                  </a:lnTo>
                  <a:close/>
                </a:path>
              </a:pathLst>
            </a:custGeom>
            <a:ln w="12192">
              <a:solidFill>
                <a:srgbClr val="617DA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3" name="object 113"/>
          <p:cNvSpPr txBox="1"/>
          <p:nvPr/>
        </p:nvSpPr>
        <p:spPr>
          <a:xfrm>
            <a:off x="7685913" y="1559178"/>
            <a:ext cx="18097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5" dirty="0">
                <a:solidFill>
                  <a:srgbClr val="F7765F"/>
                </a:solidFill>
                <a:latin typeface="Arial"/>
                <a:cs typeface="Arial"/>
              </a:rPr>
              <a:t>01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114" name="object 114"/>
          <p:cNvGrpSpPr/>
          <p:nvPr/>
        </p:nvGrpSpPr>
        <p:grpSpPr>
          <a:xfrm>
            <a:off x="7523733" y="2360422"/>
            <a:ext cx="492759" cy="445770"/>
            <a:chOff x="7523733" y="2360422"/>
            <a:chExt cx="492759" cy="445770"/>
          </a:xfrm>
        </p:grpSpPr>
        <p:sp>
          <p:nvSpPr>
            <p:cNvPr id="115" name="object 115"/>
            <p:cNvSpPr/>
            <p:nvPr/>
          </p:nvSpPr>
          <p:spPr>
            <a:xfrm>
              <a:off x="7530083" y="2366772"/>
              <a:ext cx="480059" cy="433070"/>
            </a:xfrm>
            <a:custGeom>
              <a:avLst/>
              <a:gdLst/>
              <a:ahLst/>
              <a:cxnLst/>
              <a:rect l="l" t="t" r="r" b="b"/>
              <a:pathLst>
                <a:path w="480059" h="433069">
                  <a:moveTo>
                    <a:pt x="240030" y="0"/>
                  </a:moveTo>
                  <a:lnTo>
                    <a:pt x="191648" y="4397"/>
                  </a:lnTo>
                  <a:lnTo>
                    <a:pt x="146589" y="17008"/>
                  </a:lnTo>
                  <a:lnTo>
                    <a:pt x="105816" y="36962"/>
                  </a:lnTo>
                  <a:lnTo>
                    <a:pt x="70294" y="63388"/>
                  </a:lnTo>
                  <a:lnTo>
                    <a:pt x="40987" y="95417"/>
                  </a:lnTo>
                  <a:lnTo>
                    <a:pt x="18859" y="132177"/>
                  </a:lnTo>
                  <a:lnTo>
                    <a:pt x="4875" y="172797"/>
                  </a:lnTo>
                  <a:lnTo>
                    <a:pt x="0" y="216407"/>
                  </a:lnTo>
                  <a:lnTo>
                    <a:pt x="4875" y="260018"/>
                  </a:lnTo>
                  <a:lnTo>
                    <a:pt x="18859" y="300638"/>
                  </a:lnTo>
                  <a:lnTo>
                    <a:pt x="40987" y="337398"/>
                  </a:lnTo>
                  <a:lnTo>
                    <a:pt x="70294" y="369427"/>
                  </a:lnTo>
                  <a:lnTo>
                    <a:pt x="105816" y="395853"/>
                  </a:lnTo>
                  <a:lnTo>
                    <a:pt x="146589" y="415807"/>
                  </a:lnTo>
                  <a:lnTo>
                    <a:pt x="191648" y="428418"/>
                  </a:lnTo>
                  <a:lnTo>
                    <a:pt x="240030" y="432815"/>
                  </a:lnTo>
                  <a:lnTo>
                    <a:pt x="288411" y="428418"/>
                  </a:lnTo>
                  <a:lnTo>
                    <a:pt x="333470" y="415807"/>
                  </a:lnTo>
                  <a:lnTo>
                    <a:pt x="374243" y="395853"/>
                  </a:lnTo>
                  <a:lnTo>
                    <a:pt x="409765" y="369427"/>
                  </a:lnTo>
                  <a:lnTo>
                    <a:pt x="439072" y="337398"/>
                  </a:lnTo>
                  <a:lnTo>
                    <a:pt x="461200" y="300638"/>
                  </a:lnTo>
                  <a:lnTo>
                    <a:pt x="475184" y="260018"/>
                  </a:lnTo>
                  <a:lnTo>
                    <a:pt x="480060" y="216407"/>
                  </a:lnTo>
                  <a:lnTo>
                    <a:pt x="475184" y="172797"/>
                  </a:lnTo>
                  <a:lnTo>
                    <a:pt x="461200" y="132177"/>
                  </a:lnTo>
                  <a:lnTo>
                    <a:pt x="439072" y="95417"/>
                  </a:lnTo>
                  <a:lnTo>
                    <a:pt x="409765" y="63388"/>
                  </a:lnTo>
                  <a:lnTo>
                    <a:pt x="374243" y="36962"/>
                  </a:lnTo>
                  <a:lnTo>
                    <a:pt x="333470" y="17008"/>
                  </a:lnTo>
                  <a:lnTo>
                    <a:pt x="288411" y="4397"/>
                  </a:lnTo>
                  <a:lnTo>
                    <a:pt x="240030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7530083" y="2366772"/>
              <a:ext cx="480059" cy="433070"/>
            </a:xfrm>
            <a:custGeom>
              <a:avLst/>
              <a:gdLst/>
              <a:ahLst/>
              <a:cxnLst/>
              <a:rect l="l" t="t" r="r" b="b"/>
              <a:pathLst>
                <a:path w="480059" h="433069">
                  <a:moveTo>
                    <a:pt x="0" y="216407"/>
                  </a:moveTo>
                  <a:lnTo>
                    <a:pt x="4875" y="172797"/>
                  </a:lnTo>
                  <a:lnTo>
                    <a:pt x="18859" y="132177"/>
                  </a:lnTo>
                  <a:lnTo>
                    <a:pt x="40987" y="95417"/>
                  </a:lnTo>
                  <a:lnTo>
                    <a:pt x="70294" y="63388"/>
                  </a:lnTo>
                  <a:lnTo>
                    <a:pt x="105816" y="36962"/>
                  </a:lnTo>
                  <a:lnTo>
                    <a:pt x="146589" y="17008"/>
                  </a:lnTo>
                  <a:lnTo>
                    <a:pt x="191648" y="4397"/>
                  </a:lnTo>
                  <a:lnTo>
                    <a:pt x="240030" y="0"/>
                  </a:lnTo>
                  <a:lnTo>
                    <a:pt x="288411" y="4397"/>
                  </a:lnTo>
                  <a:lnTo>
                    <a:pt x="333470" y="17008"/>
                  </a:lnTo>
                  <a:lnTo>
                    <a:pt x="374243" y="36962"/>
                  </a:lnTo>
                  <a:lnTo>
                    <a:pt x="409765" y="63388"/>
                  </a:lnTo>
                  <a:lnTo>
                    <a:pt x="439072" y="95417"/>
                  </a:lnTo>
                  <a:lnTo>
                    <a:pt x="461200" y="132177"/>
                  </a:lnTo>
                  <a:lnTo>
                    <a:pt x="475184" y="172797"/>
                  </a:lnTo>
                  <a:lnTo>
                    <a:pt x="480060" y="216407"/>
                  </a:lnTo>
                  <a:lnTo>
                    <a:pt x="475184" y="260018"/>
                  </a:lnTo>
                  <a:lnTo>
                    <a:pt x="461200" y="300638"/>
                  </a:lnTo>
                  <a:lnTo>
                    <a:pt x="439072" y="337398"/>
                  </a:lnTo>
                  <a:lnTo>
                    <a:pt x="409765" y="369427"/>
                  </a:lnTo>
                  <a:lnTo>
                    <a:pt x="374243" y="395853"/>
                  </a:lnTo>
                  <a:lnTo>
                    <a:pt x="333470" y="415807"/>
                  </a:lnTo>
                  <a:lnTo>
                    <a:pt x="288411" y="428418"/>
                  </a:lnTo>
                  <a:lnTo>
                    <a:pt x="240030" y="432815"/>
                  </a:lnTo>
                  <a:lnTo>
                    <a:pt x="191648" y="428418"/>
                  </a:lnTo>
                  <a:lnTo>
                    <a:pt x="146589" y="415807"/>
                  </a:lnTo>
                  <a:lnTo>
                    <a:pt x="105816" y="395853"/>
                  </a:lnTo>
                  <a:lnTo>
                    <a:pt x="70294" y="369427"/>
                  </a:lnTo>
                  <a:lnTo>
                    <a:pt x="40987" y="337398"/>
                  </a:lnTo>
                  <a:lnTo>
                    <a:pt x="18859" y="300638"/>
                  </a:lnTo>
                  <a:lnTo>
                    <a:pt x="4875" y="260018"/>
                  </a:lnTo>
                  <a:lnTo>
                    <a:pt x="0" y="216407"/>
                  </a:lnTo>
                  <a:close/>
                </a:path>
              </a:pathLst>
            </a:custGeom>
            <a:ln w="12192">
              <a:solidFill>
                <a:srgbClr val="617DA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7" name="object 117"/>
          <p:cNvSpPr txBox="1"/>
          <p:nvPr/>
        </p:nvSpPr>
        <p:spPr>
          <a:xfrm>
            <a:off x="7680706" y="2482723"/>
            <a:ext cx="18097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5" dirty="0">
                <a:solidFill>
                  <a:srgbClr val="F7765F"/>
                </a:solidFill>
                <a:latin typeface="Arial"/>
                <a:cs typeface="Arial"/>
              </a:rPr>
              <a:t>02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118" name="object 118"/>
          <p:cNvGrpSpPr/>
          <p:nvPr/>
        </p:nvGrpSpPr>
        <p:grpSpPr>
          <a:xfrm>
            <a:off x="7516114" y="3358641"/>
            <a:ext cx="491490" cy="445770"/>
            <a:chOff x="7516114" y="3358641"/>
            <a:chExt cx="491490" cy="445770"/>
          </a:xfrm>
        </p:grpSpPr>
        <p:sp>
          <p:nvSpPr>
            <p:cNvPr id="119" name="object 119"/>
            <p:cNvSpPr/>
            <p:nvPr/>
          </p:nvSpPr>
          <p:spPr>
            <a:xfrm>
              <a:off x="7522464" y="3364991"/>
              <a:ext cx="478790" cy="433070"/>
            </a:xfrm>
            <a:custGeom>
              <a:avLst/>
              <a:gdLst/>
              <a:ahLst/>
              <a:cxnLst/>
              <a:rect l="l" t="t" r="r" b="b"/>
              <a:pathLst>
                <a:path w="478790" h="433070">
                  <a:moveTo>
                    <a:pt x="239267" y="0"/>
                  </a:moveTo>
                  <a:lnTo>
                    <a:pt x="191029" y="4397"/>
                  </a:lnTo>
                  <a:lnTo>
                    <a:pt x="146107" y="17008"/>
                  </a:lnTo>
                  <a:lnTo>
                    <a:pt x="105463" y="36962"/>
                  </a:lnTo>
                  <a:lnTo>
                    <a:pt x="70056" y="63388"/>
                  </a:lnTo>
                  <a:lnTo>
                    <a:pt x="40846" y="95417"/>
                  </a:lnTo>
                  <a:lnTo>
                    <a:pt x="18794" y="132177"/>
                  </a:lnTo>
                  <a:lnTo>
                    <a:pt x="4858" y="172797"/>
                  </a:lnTo>
                  <a:lnTo>
                    <a:pt x="0" y="216408"/>
                  </a:lnTo>
                  <a:lnTo>
                    <a:pt x="4858" y="260018"/>
                  </a:lnTo>
                  <a:lnTo>
                    <a:pt x="18794" y="300638"/>
                  </a:lnTo>
                  <a:lnTo>
                    <a:pt x="40846" y="337398"/>
                  </a:lnTo>
                  <a:lnTo>
                    <a:pt x="70056" y="369427"/>
                  </a:lnTo>
                  <a:lnTo>
                    <a:pt x="105463" y="395853"/>
                  </a:lnTo>
                  <a:lnTo>
                    <a:pt x="146107" y="415807"/>
                  </a:lnTo>
                  <a:lnTo>
                    <a:pt x="191029" y="428418"/>
                  </a:lnTo>
                  <a:lnTo>
                    <a:pt x="239267" y="432816"/>
                  </a:lnTo>
                  <a:lnTo>
                    <a:pt x="287506" y="428418"/>
                  </a:lnTo>
                  <a:lnTo>
                    <a:pt x="332428" y="415807"/>
                  </a:lnTo>
                  <a:lnTo>
                    <a:pt x="373072" y="395853"/>
                  </a:lnTo>
                  <a:lnTo>
                    <a:pt x="408479" y="369427"/>
                  </a:lnTo>
                  <a:lnTo>
                    <a:pt x="437689" y="337398"/>
                  </a:lnTo>
                  <a:lnTo>
                    <a:pt x="459741" y="300638"/>
                  </a:lnTo>
                  <a:lnTo>
                    <a:pt x="473677" y="260018"/>
                  </a:lnTo>
                  <a:lnTo>
                    <a:pt x="478535" y="216408"/>
                  </a:lnTo>
                  <a:lnTo>
                    <a:pt x="473677" y="172797"/>
                  </a:lnTo>
                  <a:lnTo>
                    <a:pt x="459741" y="132177"/>
                  </a:lnTo>
                  <a:lnTo>
                    <a:pt x="437689" y="95417"/>
                  </a:lnTo>
                  <a:lnTo>
                    <a:pt x="408479" y="63388"/>
                  </a:lnTo>
                  <a:lnTo>
                    <a:pt x="373072" y="36962"/>
                  </a:lnTo>
                  <a:lnTo>
                    <a:pt x="332428" y="17008"/>
                  </a:lnTo>
                  <a:lnTo>
                    <a:pt x="287506" y="4397"/>
                  </a:lnTo>
                  <a:lnTo>
                    <a:pt x="239267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7522464" y="3364991"/>
              <a:ext cx="478790" cy="433070"/>
            </a:xfrm>
            <a:custGeom>
              <a:avLst/>
              <a:gdLst/>
              <a:ahLst/>
              <a:cxnLst/>
              <a:rect l="l" t="t" r="r" b="b"/>
              <a:pathLst>
                <a:path w="478790" h="433070">
                  <a:moveTo>
                    <a:pt x="0" y="216408"/>
                  </a:moveTo>
                  <a:lnTo>
                    <a:pt x="4858" y="172797"/>
                  </a:lnTo>
                  <a:lnTo>
                    <a:pt x="18794" y="132177"/>
                  </a:lnTo>
                  <a:lnTo>
                    <a:pt x="40846" y="95417"/>
                  </a:lnTo>
                  <a:lnTo>
                    <a:pt x="70056" y="63388"/>
                  </a:lnTo>
                  <a:lnTo>
                    <a:pt x="105463" y="36962"/>
                  </a:lnTo>
                  <a:lnTo>
                    <a:pt x="146107" y="17008"/>
                  </a:lnTo>
                  <a:lnTo>
                    <a:pt x="191029" y="4397"/>
                  </a:lnTo>
                  <a:lnTo>
                    <a:pt x="239267" y="0"/>
                  </a:lnTo>
                  <a:lnTo>
                    <a:pt x="287506" y="4397"/>
                  </a:lnTo>
                  <a:lnTo>
                    <a:pt x="332428" y="17008"/>
                  </a:lnTo>
                  <a:lnTo>
                    <a:pt x="373072" y="36962"/>
                  </a:lnTo>
                  <a:lnTo>
                    <a:pt x="408479" y="63388"/>
                  </a:lnTo>
                  <a:lnTo>
                    <a:pt x="437689" y="95417"/>
                  </a:lnTo>
                  <a:lnTo>
                    <a:pt x="459741" y="132177"/>
                  </a:lnTo>
                  <a:lnTo>
                    <a:pt x="473677" y="172797"/>
                  </a:lnTo>
                  <a:lnTo>
                    <a:pt x="478535" y="216408"/>
                  </a:lnTo>
                  <a:lnTo>
                    <a:pt x="473677" y="260018"/>
                  </a:lnTo>
                  <a:lnTo>
                    <a:pt x="459741" y="300638"/>
                  </a:lnTo>
                  <a:lnTo>
                    <a:pt x="437689" y="337398"/>
                  </a:lnTo>
                  <a:lnTo>
                    <a:pt x="408479" y="369427"/>
                  </a:lnTo>
                  <a:lnTo>
                    <a:pt x="373072" y="395853"/>
                  </a:lnTo>
                  <a:lnTo>
                    <a:pt x="332428" y="415807"/>
                  </a:lnTo>
                  <a:lnTo>
                    <a:pt x="287506" y="428418"/>
                  </a:lnTo>
                  <a:lnTo>
                    <a:pt x="239267" y="432816"/>
                  </a:lnTo>
                  <a:lnTo>
                    <a:pt x="191029" y="428418"/>
                  </a:lnTo>
                  <a:lnTo>
                    <a:pt x="146107" y="415807"/>
                  </a:lnTo>
                  <a:lnTo>
                    <a:pt x="105463" y="395853"/>
                  </a:lnTo>
                  <a:lnTo>
                    <a:pt x="70056" y="369427"/>
                  </a:lnTo>
                  <a:lnTo>
                    <a:pt x="40846" y="337398"/>
                  </a:lnTo>
                  <a:lnTo>
                    <a:pt x="18794" y="300638"/>
                  </a:lnTo>
                  <a:lnTo>
                    <a:pt x="4858" y="260018"/>
                  </a:lnTo>
                  <a:lnTo>
                    <a:pt x="0" y="216408"/>
                  </a:lnTo>
                  <a:close/>
                </a:path>
              </a:pathLst>
            </a:custGeom>
            <a:ln w="12192">
              <a:solidFill>
                <a:srgbClr val="617DA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1" name="object 121"/>
          <p:cNvSpPr txBox="1"/>
          <p:nvPr/>
        </p:nvSpPr>
        <p:spPr>
          <a:xfrm>
            <a:off x="7672196" y="3480942"/>
            <a:ext cx="18097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5" dirty="0">
                <a:solidFill>
                  <a:srgbClr val="F7765F"/>
                </a:solidFill>
                <a:latin typeface="Arial"/>
                <a:cs typeface="Arial"/>
              </a:rPr>
              <a:t>03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122" name="object 122"/>
          <p:cNvGrpSpPr/>
          <p:nvPr/>
        </p:nvGrpSpPr>
        <p:grpSpPr>
          <a:xfrm>
            <a:off x="7516114" y="4372102"/>
            <a:ext cx="491490" cy="447040"/>
            <a:chOff x="7516114" y="4372102"/>
            <a:chExt cx="491490" cy="447040"/>
          </a:xfrm>
        </p:grpSpPr>
        <p:sp>
          <p:nvSpPr>
            <p:cNvPr id="123" name="object 123"/>
            <p:cNvSpPr/>
            <p:nvPr/>
          </p:nvSpPr>
          <p:spPr>
            <a:xfrm>
              <a:off x="7522464" y="4378452"/>
              <a:ext cx="478790" cy="434340"/>
            </a:xfrm>
            <a:custGeom>
              <a:avLst/>
              <a:gdLst/>
              <a:ahLst/>
              <a:cxnLst/>
              <a:rect l="l" t="t" r="r" b="b"/>
              <a:pathLst>
                <a:path w="478790" h="434339">
                  <a:moveTo>
                    <a:pt x="239267" y="0"/>
                  </a:moveTo>
                  <a:lnTo>
                    <a:pt x="191029" y="4414"/>
                  </a:lnTo>
                  <a:lnTo>
                    <a:pt x="146107" y="17073"/>
                  </a:lnTo>
                  <a:lnTo>
                    <a:pt x="105463" y="37102"/>
                  </a:lnTo>
                  <a:lnTo>
                    <a:pt x="70056" y="63626"/>
                  </a:lnTo>
                  <a:lnTo>
                    <a:pt x="40846" y="95770"/>
                  </a:lnTo>
                  <a:lnTo>
                    <a:pt x="18794" y="132659"/>
                  </a:lnTo>
                  <a:lnTo>
                    <a:pt x="4858" y="173417"/>
                  </a:lnTo>
                  <a:lnTo>
                    <a:pt x="0" y="217170"/>
                  </a:lnTo>
                  <a:lnTo>
                    <a:pt x="4858" y="260922"/>
                  </a:lnTo>
                  <a:lnTo>
                    <a:pt x="18794" y="301680"/>
                  </a:lnTo>
                  <a:lnTo>
                    <a:pt x="40846" y="338569"/>
                  </a:lnTo>
                  <a:lnTo>
                    <a:pt x="70056" y="370713"/>
                  </a:lnTo>
                  <a:lnTo>
                    <a:pt x="105463" y="397237"/>
                  </a:lnTo>
                  <a:lnTo>
                    <a:pt x="146107" y="417266"/>
                  </a:lnTo>
                  <a:lnTo>
                    <a:pt x="191029" y="429925"/>
                  </a:lnTo>
                  <a:lnTo>
                    <a:pt x="239267" y="434340"/>
                  </a:lnTo>
                  <a:lnTo>
                    <a:pt x="287506" y="429925"/>
                  </a:lnTo>
                  <a:lnTo>
                    <a:pt x="332428" y="417266"/>
                  </a:lnTo>
                  <a:lnTo>
                    <a:pt x="373072" y="397237"/>
                  </a:lnTo>
                  <a:lnTo>
                    <a:pt x="408479" y="370713"/>
                  </a:lnTo>
                  <a:lnTo>
                    <a:pt x="437689" y="338569"/>
                  </a:lnTo>
                  <a:lnTo>
                    <a:pt x="459741" y="301680"/>
                  </a:lnTo>
                  <a:lnTo>
                    <a:pt x="473677" y="260922"/>
                  </a:lnTo>
                  <a:lnTo>
                    <a:pt x="478535" y="217170"/>
                  </a:lnTo>
                  <a:lnTo>
                    <a:pt x="473677" y="173417"/>
                  </a:lnTo>
                  <a:lnTo>
                    <a:pt x="459741" y="132659"/>
                  </a:lnTo>
                  <a:lnTo>
                    <a:pt x="437689" y="95770"/>
                  </a:lnTo>
                  <a:lnTo>
                    <a:pt x="408479" y="63627"/>
                  </a:lnTo>
                  <a:lnTo>
                    <a:pt x="373072" y="37102"/>
                  </a:lnTo>
                  <a:lnTo>
                    <a:pt x="332428" y="17073"/>
                  </a:lnTo>
                  <a:lnTo>
                    <a:pt x="287506" y="4414"/>
                  </a:lnTo>
                  <a:lnTo>
                    <a:pt x="239267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7522464" y="4378452"/>
              <a:ext cx="478790" cy="434340"/>
            </a:xfrm>
            <a:custGeom>
              <a:avLst/>
              <a:gdLst/>
              <a:ahLst/>
              <a:cxnLst/>
              <a:rect l="l" t="t" r="r" b="b"/>
              <a:pathLst>
                <a:path w="478790" h="434339">
                  <a:moveTo>
                    <a:pt x="0" y="217170"/>
                  </a:moveTo>
                  <a:lnTo>
                    <a:pt x="4858" y="173417"/>
                  </a:lnTo>
                  <a:lnTo>
                    <a:pt x="18794" y="132659"/>
                  </a:lnTo>
                  <a:lnTo>
                    <a:pt x="40846" y="95770"/>
                  </a:lnTo>
                  <a:lnTo>
                    <a:pt x="70056" y="63626"/>
                  </a:lnTo>
                  <a:lnTo>
                    <a:pt x="105463" y="37102"/>
                  </a:lnTo>
                  <a:lnTo>
                    <a:pt x="146107" y="17073"/>
                  </a:lnTo>
                  <a:lnTo>
                    <a:pt x="191029" y="4414"/>
                  </a:lnTo>
                  <a:lnTo>
                    <a:pt x="239267" y="0"/>
                  </a:lnTo>
                  <a:lnTo>
                    <a:pt x="287506" y="4414"/>
                  </a:lnTo>
                  <a:lnTo>
                    <a:pt x="332428" y="17073"/>
                  </a:lnTo>
                  <a:lnTo>
                    <a:pt x="373072" y="37102"/>
                  </a:lnTo>
                  <a:lnTo>
                    <a:pt x="408479" y="63627"/>
                  </a:lnTo>
                  <a:lnTo>
                    <a:pt x="437689" y="95770"/>
                  </a:lnTo>
                  <a:lnTo>
                    <a:pt x="459741" y="132659"/>
                  </a:lnTo>
                  <a:lnTo>
                    <a:pt x="473677" y="173417"/>
                  </a:lnTo>
                  <a:lnTo>
                    <a:pt x="478535" y="217170"/>
                  </a:lnTo>
                  <a:lnTo>
                    <a:pt x="473677" y="260922"/>
                  </a:lnTo>
                  <a:lnTo>
                    <a:pt x="459741" y="301680"/>
                  </a:lnTo>
                  <a:lnTo>
                    <a:pt x="437689" y="338569"/>
                  </a:lnTo>
                  <a:lnTo>
                    <a:pt x="408479" y="370713"/>
                  </a:lnTo>
                  <a:lnTo>
                    <a:pt x="373072" y="397237"/>
                  </a:lnTo>
                  <a:lnTo>
                    <a:pt x="332428" y="417266"/>
                  </a:lnTo>
                  <a:lnTo>
                    <a:pt x="287506" y="429925"/>
                  </a:lnTo>
                  <a:lnTo>
                    <a:pt x="239267" y="434340"/>
                  </a:lnTo>
                  <a:lnTo>
                    <a:pt x="191029" y="429925"/>
                  </a:lnTo>
                  <a:lnTo>
                    <a:pt x="146107" y="417266"/>
                  </a:lnTo>
                  <a:lnTo>
                    <a:pt x="105463" y="397237"/>
                  </a:lnTo>
                  <a:lnTo>
                    <a:pt x="70056" y="370713"/>
                  </a:lnTo>
                  <a:lnTo>
                    <a:pt x="40846" y="338569"/>
                  </a:lnTo>
                  <a:lnTo>
                    <a:pt x="18794" y="301680"/>
                  </a:lnTo>
                  <a:lnTo>
                    <a:pt x="4858" y="260922"/>
                  </a:lnTo>
                  <a:lnTo>
                    <a:pt x="0" y="217170"/>
                  </a:lnTo>
                  <a:close/>
                </a:path>
              </a:pathLst>
            </a:custGeom>
            <a:ln w="12192">
              <a:solidFill>
                <a:srgbClr val="617DA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5" name="object 125"/>
          <p:cNvSpPr txBox="1"/>
          <p:nvPr/>
        </p:nvSpPr>
        <p:spPr>
          <a:xfrm>
            <a:off x="7672196" y="4495291"/>
            <a:ext cx="18097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7765F"/>
                </a:solidFill>
                <a:latin typeface="Arial"/>
                <a:cs typeface="Arial"/>
              </a:rPr>
              <a:t>04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126" name="object 126"/>
          <p:cNvGrpSpPr/>
          <p:nvPr/>
        </p:nvGrpSpPr>
        <p:grpSpPr>
          <a:xfrm>
            <a:off x="7467600" y="5252465"/>
            <a:ext cx="601345" cy="673100"/>
            <a:chOff x="7467600" y="5252465"/>
            <a:chExt cx="601345" cy="673100"/>
          </a:xfrm>
        </p:grpSpPr>
        <p:sp>
          <p:nvSpPr>
            <p:cNvPr id="127" name="object 127"/>
            <p:cNvSpPr/>
            <p:nvPr/>
          </p:nvSpPr>
          <p:spPr>
            <a:xfrm>
              <a:off x="7467600" y="5252465"/>
              <a:ext cx="601345" cy="673100"/>
            </a:xfrm>
            <a:custGeom>
              <a:avLst/>
              <a:gdLst/>
              <a:ahLst/>
              <a:cxnLst/>
              <a:rect l="l" t="t" r="r" b="b"/>
              <a:pathLst>
                <a:path w="601345" h="673100">
                  <a:moveTo>
                    <a:pt x="306070" y="0"/>
                  </a:moveTo>
                  <a:lnTo>
                    <a:pt x="6476" y="172974"/>
                  </a:lnTo>
                  <a:lnTo>
                    <a:pt x="0" y="509739"/>
                  </a:lnTo>
                  <a:lnTo>
                    <a:pt x="294894" y="672490"/>
                  </a:lnTo>
                  <a:lnTo>
                    <a:pt x="594359" y="499529"/>
                  </a:lnTo>
                  <a:lnTo>
                    <a:pt x="600964" y="162814"/>
                  </a:lnTo>
                  <a:lnTo>
                    <a:pt x="30607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7528560" y="5358383"/>
              <a:ext cx="478790" cy="433070"/>
            </a:xfrm>
            <a:custGeom>
              <a:avLst/>
              <a:gdLst/>
              <a:ahLst/>
              <a:cxnLst/>
              <a:rect l="l" t="t" r="r" b="b"/>
              <a:pathLst>
                <a:path w="478790" h="433070">
                  <a:moveTo>
                    <a:pt x="239268" y="0"/>
                  </a:moveTo>
                  <a:lnTo>
                    <a:pt x="191029" y="4397"/>
                  </a:lnTo>
                  <a:lnTo>
                    <a:pt x="146107" y="17008"/>
                  </a:lnTo>
                  <a:lnTo>
                    <a:pt x="105463" y="36962"/>
                  </a:lnTo>
                  <a:lnTo>
                    <a:pt x="70056" y="63388"/>
                  </a:lnTo>
                  <a:lnTo>
                    <a:pt x="40846" y="95417"/>
                  </a:lnTo>
                  <a:lnTo>
                    <a:pt x="18794" y="132177"/>
                  </a:lnTo>
                  <a:lnTo>
                    <a:pt x="4858" y="172797"/>
                  </a:lnTo>
                  <a:lnTo>
                    <a:pt x="0" y="216407"/>
                  </a:lnTo>
                  <a:lnTo>
                    <a:pt x="4858" y="260022"/>
                  </a:lnTo>
                  <a:lnTo>
                    <a:pt x="18794" y="300644"/>
                  </a:lnTo>
                  <a:lnTo>
                    <a:pt x="40846" y="337404"/>
                  </a:lnTo>
                  <a:lnTo>
                    <a:pt x="70056" y="369431"/>
                  </a:lnTo>
                  <a:lnTo>
                    <a:pt x="105463" y="395857"/>
                  </a:lnTo>
                  <a:lnTo>
                    <a:pt x="146107" y="415809"/>
                  </a:lnTo>
                  <a:lnTo>
                    <a:pt x="191029" y="428419"/>
                  </a:lnTo>
                  <a:lnTo>
                    <a:pt x="239268" y="432815"/>
                  </a:lnTo>
                  <a:lnTo>
                    <a:pt x="287470" y="428419"/>
                  </a:lnTo>
                  <a:lnTo>
                    <a:pt x="332374" y="415809"/>
                  </a:lnTo>
                  <a:lnTo>
                    <a:pt x="373016" y="395857"/>
                  </a:lnTo>
                  <a:lnTo>
                    <a:pt x="408431" y="369431"/>
                  </a:lnTo>
                  <a:lnTo>
                    <a:pt x="437655" y="337404"/>
                  </a:lnTo>
                  <a:lnTo>
                    <a:pt x="459724" y="300644"/>
                  </a:lnTo>
                  <a:lnTo>
                    <a:pt x="473672" y="260022"/>
                  </a:lnTo>
                  <a:lnTo>
                    <a:pt x="478536" y="216407"/>
                  </a:lnTo>
                  <a:lnTo>
                    <a:pt x="473672" y="172797"/>
                  </a:lnTo>
                  <a:lnTo>
                    <a:pt x="459724" y="132177"/>
                  </a:lnTo>
                  <a:lnTo>
                    <a:pt x="437655" y="95417"/>
                  </a:lnTo>
                  <a:lnTo>
                    <a:pt x="408431" y="63388"/>
                  </a:lnTo>
                  <a:lnTo>
                    <a:pt x="373016" y="36962"/>
                  </a:lnTo>
                  <a:lnTo>
                    <a:pt x="332374" y="17008"/>
                  </a:lnTo>
                  <a:lnTo>
                    <a:pt x="287470" y="4397"/>
                  </a:lnTo>
                  <a:lnTo>
                    <a:pt x="239268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7528560" y="5358383"/>
              <a:ext cx="478790" cy="433070"/>
            </a:xfrm>
            <a:custGeom>
              <a:avLst/>
              <a:gdLst/>
              <a:ahLst/>
              <a:cxnLst/>
              <a:rect l="l" t="t" r="r" b="b"/>
              <a:pathLst>
                <a:path w="478790" h="433070">
                  <a:moveTo>
                    <a:pt x="0" y="216407"/>
                  </a:moveTo>
                  <a:lnTo>
                    <a:pt x="4858" y="172797"/>
                  </a:lnTo>
                  <a:lnTo>
                    <a:pt x="18794" y="132177"/>
                  </a:lnTo>
                  <a:lnTo>
                    <a:pt x="40846" y="95417"/>
                  </a:lnTo>
                  <a:lnTo>
                    <a:pt x="70056" y="63388"/>
                  </a:lnTo>
                  <a:lnTo>
                    <a:pt x="105463" y="36962"/>
                  </a:lnTo>
                  <a:lnTo>
                    <a:pt x="146107" y="17008"/>
                  </a:lnTo>
                  <a:lnTo>
                    <a:pt x="191029" y="4397"/>
                  </a:lnTo>
                  <a:lnTo>
                    <a:pt x="239268" y="0"/>
                  </a:lnTo>
                  <a:lnTo>
                    <a:pt x="287470" y="4397"/>
                  </a:lnTo>
                  <a:lnTo>
                    <a:pt x="332374" y="17008"/>
                  </a:lnTo>
                  <a:lnTo>
                    <a:pt x="373016" y="36962"/>
                  </a:lnTo>
                  <a:lnTo>
                    <a:pt x="408431" y="63388"/>
                  </a:lnTo>
                  <a:lnTo>
                    <a:pt x="437655" y="95417"/>
                  </a:lnTo>
                  <a:lnTo>
                    <a:pt x="459724" y="132177"/>
                  </a:lnTo>
                  <a:lnTo>
                    <a:pt x="473672" y="172797"/>
                  </a:lnTo>
                  <a:lnTo>
                    <a:pt x="478536" y="216407"/>
                  </a:lnTo>
                  <a:lnTo>
                    <a:pt x="473672" y="260022"/>
                  </a:lnTo>
                  <a:lnTo>
                    <a:pt x="459724" y="300644"/>
                  </a:lnTo>
                  <a:lnTo>
                    <a:pt x="437655" y="337404"/>
                  </a:lnTo>
                  <a:lnTo>
                    <a:pt x="408431" y="369431"/>
                  </a:lnTo>
                  <a:lnTo>
                    <a:pt x="373016" y="395857"/>
                  </a:lnTo>
                  <a:lnTo>
                    <a:pt x="332374" y="415809"/>
                  </a:lnTo>
                  <a:lnTo>
                    <a:pt x="287470" y="428419"/>
                  </a:lnTo>
                  <a:lnTo>
                    <a:pt x="239268" y="432815"/>
                  </a:lnTo>
                  <a:lnTo>
                    <a:pt x="191029" y="428419"/>
                  </a:lnTo>
                  <a:lnTo>
                    <a:pt x="146107" y="415809"/>
                  </a:lnTo>
                  <a:lnTo>
                    <a:pt x="105463" y="395857"/>
                  </a:lnTo>
                  <a:lnTo>
                    <a:pt x="70056" y="369431"/>
                  </a:lnTo>
                  <a:lnTo>
                    <a:pt x="40846" y="337404"/>
                  </a:lnTo>
                  <a:lnTo>
                    <a:pt x="18794" y="300644"/>
                  </a:lnTo>
                  <a:lnTo>
                    <a:pt x="4858" y="260022"/>
                  </a:lnTo>
                  <a:lnTo>
                    <a:pt x="0" y="216407"/>
                  </a:lnTo>
                  <a:close/>
                </a:path>
              </a:pathLst>
            </a:custGeom>
            <a:ln w="12192">
              <a:solidFill>
                <a:srgbClr val="617DA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0" name="object 130"/>
          <p:cNvSpPr txBox="1"/>
          <p:nvPr/>
        </p:nvSpPr>
        <p:spPr>
          <a:xfrm>
            <a:off x="8112252" y="5100661"/>
            <a:ext cx="3872865" cy="646430"/>
          </a:xfrm>
          <a:prstGeom prst="rect">
            <a:avLst/>
          </a:prstGeom>
          <a:ln w="9144">
            <a:solidFill>
              <a:srgbClr val="17487E"/>
            </a:solidFill>
          </a:ln>
        </p:spPr>
        <p:txBody>
          <a:bodyPr vert="horz" wrap="square" lIns="0" tIns="42544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4"/>
              </a:spcBef>
            </a:pPr>
            <a:r>
              <a:rPr sz="12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на</a:t>
            </a:r>
            <a:r>
              <a:rPr sz="12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основе</a:t>
            </a:r>
            <a:r>
              <a:rPr sz="12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 таксономии</a:t>
            </a:r>
            <a:r>
              <a:rPr sz="12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Блума</a:t>
            </a:r>
            <a:r>
              <a:rPr sz="1200" spc="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i="1" dirty="0">
                <a:solidFill>
                  <a:srgbClr val="404040"/>
                </a:solidFill>
                <a:latin typeface="Arial"/>
                <a:cs typeface="Arial"/>
              </a:rPr>
              <a:t>(1. </a:t>
            </a:r>
            <a:r>
              <a:rPr sz="1200" i="1" spc="-5" dirty="0">
                <a:solidFill>
                  <a:srgbClr val="404040"/>
                </a:solidFill>
                <a:latin typeface="Arial"/>
                <a:cs typeface="Arial"/>
              </a:rPr>
              <a:t>знание:</a:t>
            </a:r>
            <a:r>
              <a:rPr sz="1200" i="1" spc="-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404040"/>
                </a:solidFill>
                <a:latin typeface="Arial"/>
                <a:cs typeface="Arial"/>
              </a:rPr>
              <a:t>2.</a:t>
            </a:r>
            <a:endParaRPr sz="120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</a:pPr>
            <a:r>
              <a:rPr sz="1200" i="1" spc="-5" dirty="0">
                <a:solidFill>
                  <a:srgbClr val="404040"/>
                </a:solidFill>
                <a:latin typeface="Arial"/>
                <a:cs typeface="Arial"/>
              </a:rPr>
              <a:t>понимание;</a:t>
            </a:r>
            <a:r>
              <a:rPr sz="1200" i="1" spc="-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200" i="1" spc="-5" dirty="0">
                <a:solidFill>
                  <a:srgbClr val="404040"/>
                </a:solidFill>
                <a:latin typeface="Arial"/>
                <a:cs typeface="Arial"/>
              </a:rPr>
              <a:t>3.</a:t>
            </a:r>
            <a:r>
              <a:rPr sz="1200" i="1" spc="-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200" i="1" spc="-5" dirty="0">
                <a:solidFill>
                  <a:srgbClr val="404040"/>
                </a:solidFill>
                <a:latin typeface="Arial"/>
                <a:cs typeface="Arial"/>
              </a:rPr>
              <a:t>применение;</a:t>
            </a:r>
            <a:r>
              <a:rPr sz="1200" i="1" spc="-3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200" i="1" spc="-5" dirty="0">
                <a:solidFill>
                  <a:srgbClr val="404040"/>
                </a:solidFill>
                <a:latin typeface="Arial"/>
                <a:cs typeface="Arial"/>
              </a:rPr>
              <a:t>4.</a:t>
            </a:r>
            <a:r>
              <a:rPr sz="1200" i="1" spc="-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200" i="1" spc="-5" dirty="0">
                <a:solidFill>
                  <a:srgbClr val="404040"/>
                </a:solidFill>
                <a:latin typeface="Arial"/>
                <a:cs typeface="Arial"/>
              </a:rPr>
              <a:t>анализ;</a:t>
            </a:r>
            <a:r>
              <a:rPr sz="1200" i="1" dirty="0">
                <a:solidFill>
                  <a:srgbClr val="404040"/>
                </a:solidFill>
                <a:latin typeface="Arial"/>
                <a:cs typeface="Arial"/>
              </a:rPr>
              <a:t> 5.</a:t>
            </a:r>
            <a:r>
              <a:rPr sz="1200" i="1" spc="-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200" i="1" spc="-5" dirty="0">
                <a:solidFill>
                  <a:srgbClr val="404040"/>
                </a:solidFill>
                <a:latin typeface="Arial"/>
                <a:cs typeface="Arial"/>
              </a:rPr>
              <a:t>синтез;</a:t>
            </a:r>
            <a:r>
              <a:rPr sz="1200" i="1" spc="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200" i="1" spc="-5" dirty="0">
                <a:solidFill>
                  <a:srgbClr val="404040"/>
                </a:solidFill>
                <a:latin typeface="Arial"/>
                <a:cs typeface="Arial"/>
              </a:rPr>
              <a:t>6.</a:t>
            </a:r>
            <a:endParaRPr sz="120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</a:pPr>
            <a:r>
              <a:rPr sz="1200" i="1" dirty="0">
                <a:solidFill>
                  <a:srgbClr val="404040"/>
                </a:solidFill>
                <a:latin typeface="Arial"/>
                <a:cs typeface="Arial"/>
              </a:rPr>
              <a:t>оценка)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7678673" y="5475223"/>
            <a:ext cx="18097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7765F"/>
                </a:solidFill>
                <a:latin typeface="Arial"/>
                <a:cs typeface="Arial"/>
              </a:rPr>
              <a:t>05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231647" y="4770120"/>
            <a:ext cx="1475740" cy="972819"/>
          </a:xfrm>
          <a:prstGeom prst="rect">
            <a:avLst/>
          </a:prstGeom>
          <a:solidFill>
            <a:srgbClr val="B7D3F1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latin typeface="Times New Roman"/>
              <a:cs typeface="Times New Roman"/>
            </a:endParaRPr>
          </a:p>
          <a:p>
            <a:pPr marL="129539" marR="117475" indent="-5080">
              <a:lnSpc>
                <a:spcPct val="100000"/>
              </a:lnSpc>
            </a:pPr>
            <a:r>
              <a:rPr sz="1600" spc="-100" dirty="0">
                <a:latin typeface="Microsoft Sans Serif"/>
                <a:cs typeface="Microsoft Sans Serif"/>
              </a:rPr>
              <a:t>Д</a:t>
            </a:r>
            <a:r>
              <a:rPr sz="1600" spc="-120" dirty="0">
                <a:latin typeface="Microsoft Sans Serif"/>
                <a:cs typeface="Microsoft Sans Serif"/>
              </a:rPr>
              <a:t>е</a:t>
            </a:r>
            <a:r>
              <a:rPr sz="1600" spc="-20" dirty="0">
                <a:latin typeface="Microsoft Sans Serif"/>
                <a:cs typeface="Microsoft Sans Serif"/>
              </a:rPr>
              <a:t>т</a:t>
            </a:r>
            <a:r>
              <a:rPr sz="1600" dirty="0">
                <a:latin typeface="Microsoft Sans Serif"/>
                <a:cs typeface="Microsoft Sans Serif"/>
              </a:rPr>
              <a:t>а</a:t>
            </a:r>
            <a:r>
              <a:rPr sz="1600" spc="5" dirty="0">
                <a:latin typeface="Microsoft Sans Serif"/>
                <a:cs typeface="Microsoft Sans Serif"/>
              </a:rPr>
              <a:t>л</a:t>
            </a:r>
            <a:r>
              <a:rPr sz="1600" spc="-20" dirty="0">
                <a:latin typeface="Microsoft Sans Serif"/>
                <a:cs typeface="Microsoft Sans Serif"/>
              </a:rPr>
              <a:t>иза</a:t>
            </a:r>
            <a:r>
              <a:rPr sz="1600" spc="-30" dirty="0">
                <a:latin typeface="Microsoft Sans Serif"/>
                <a:cs typeface="Microsoft Sans Serif"/>
              </a:rPr>
              <a:t>ц</a:t>
            </a:r>
            <a:r>
              <a:rPr sz="1600" spc="-5" dirty="0">
                <a:latin typeface="Microsoft Sans Serif"/>
                <a:cs typeface="Microsoft Sans Serif"/>
              </a:rPr>
              <a:t>ия  </a:t>
            </a:r>
            <a:r>
              <a:rPr sz="1600" spc="-100" dirty="0">
                <a:latin typeface="Microsoft Sans Serif"/>
                <a:cs typeface="Microsoft Sans Serif"/>
              </a:rPr>
              <a:t>к</a:t>
            </a:r>
            <a:r>
              <a:rPr sz="1600" spc="-30" dirty="0">
                <a:latin typeface="Microsoft Sans Serif"/>
                <a:cs typeface="Microsoft Sans Serif"/>
              </a:rPr>
              <a:t>ом</a:t>
            </a:r>
            <a:r>
              <a:rPr sz="1600" spc="-15" dirty="0">
                <a:latin typeface="Microsoft Sans Serif"/>
                <a:cs typeface="Microsoft Sans Serif"/>
              </a:rPr>
              <a:t>п</a:t>
            </a:r>
            <a:r>
              <a:rPr sz="1600" spc="-65" dirty="0">
                <a:latin typeface="Microsoft Sans Serif"/>
                <a:cs typeface="Microsoft Sans Serif"/>
              </a:rPr>
              <a:t>е</a:t>
            </a:r>
            <a:r>
              <a:rPr sz="1600" spc="-20" dirty="0">
                <a:latin typeface="Microsoft Sans Serif"/>
                <a:cs typeface="Microsoft Sans Serif"/>
              </a:rPr>
              <a:t>т</a:t>
            </a:r>
            <a:r>
              <a:rPr sz="1600" spc="-15" dirty="0">
                <a:latin typeface="Microsoft Sans Serif"/>
                <a:cs typeface="Microsoft Sans Serif"/>
              </a:rPr>
              <a:t>ен</a:t>
            </a:r>
            <a:r>
              <a:rPr sz="1600" spc="-20" dirty="0">
                <a:latin typeface="Microsoft Sans Serif"/>
                <a:cs typeface="Microsoft Sans Serif"/>
              </a:rPr>
              <a:t>ц</a:t>
            </a:r>
            <a:r>
              <a:rPr sz="1600" spc="-5" dirty="0">
                <a:latin typeface="Microsoft Sans Serif"/>
                <a:cs typeface="Microsoft Sans Serif"/>
              </a:rPr>
              <a:t>ий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361188" y="2106167"/>
            <a:ext cx="1277620" cy="974090"/>
          </a:xfrm>
          <a:prstGeom prst="rect">
            <a:avLst/>
          </a:prstGeom>
          <a:solidFill>
            <a:srgbClr val="B7D3F1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marL="358140" marR="106680" indent="-243840">
              <a:lnSpc>
                <a:spcPct val="100000"/>
              </a:lnSpc>
            </a:pPr>
            <a:r>
              <a:rPr sz="1100" spc="-35" dirty="0">
                <a:latin typeface="Microsoft Sans Serif"/>
                <a:cs typeface="Microsoft Sans Serif"/>
              </a:rPr>
              <a:t>Фор</a:t>
            </a:r>
            <a:r>
              <a:rPr sz="1100" spc="-45" dirty="0">
                <a:latin typeface="Microsoft Sans Serif"/>
                <a:cs typeface="Microsoft Sans Serif"/>
              </a:rPr>
              <a:t>м</a:t>
            </a:r>
            <a:r>
              <a:rPr sz="1100" spc="-15" dirty="0">
                <a:latin typeface="Microsoft Sans Serif"/>
                <a:cs typeface="Microsoft Sans Serif"/>
              </a:rPr>
              <a:t>у</a:t>
            </a:r>
            <a:r>
              <a:rPr sz="1100" spc="15" dirty="0">
                <a:latin typeface="Microsoft Sans Serif"/>
                <a:cs typeface="Microsoft Sans Serif"/>
              </a:rPr>
              <a:t>л</a:t>
            </a:r>
            <a:r>
              <a:rPr sz="1100" spc="-10" dirty="0">
                <a:latin typeface="Microsoft Sans Serif"/>
                <a:cs typeface="Microsoft Sans Serif"/>
              </a:rPr>
              <a:t>и</a:t>
            </a:r>
            <a:r>
              <a:rPr sz="1100" spc="-5" dirty="0">
                <a:latin typeface="Microsoft Sans Serif"/>
                <a:cs typeface="Microsoft Sans Serif"/>
              </a:rPr>
              <a:t>р</a:t>
            </a:r>
            <a:r>
              <a:rPr sz="1100" spc="-15" dirty="0">
                <a:latin typeface="Microsoft Sans Serif"/>
                <a:cs typeface="Microsoft Sans Serif"/>
              </a:rPr>
              <a:t>у</a:t>
            </a:r>
            <a:r>
              <a:rPr sz="1100" dirty="0">
                <a:latin typeface="Microsoft Sans Serif"/>
                <a:cs typeface="Microsoft Sans Serif"/>
              </a:rPr>
              <a:t>ются  </a:t>
            </a:r>
            <a:r>
              <a:rPr sz="1100" spc="-5" dirty="0">
                <a:latin typeface="Microsoft Sans Serif"/>
                <a:cs typeface="Microsoft Sans Serif"/>
              </a:rPr>
              <a:t>на</a:t>
            </a:r>
            <a:r>
              <a:rPr sz="1100" spc="-1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этапе</a:t>
            </a:r>
            <a:endParaRPr sz="1100">
              <a:latin typeface="Microsoft Sans Serif"/>
              <a:cs typeface="Microsoft Sans Serif"/>
            </a:endParaRPr>
          </a:p>
          <a:p>
            <a:pPr marL="112395">
              <a:lnSpc>
                <a:spcPct val="100000"/>
              </a:lnSpc>
            </a:pPr>
            <a:r>
              <a:rPr sz="1100" spc="-10" dirty="0">
                <a:latin typeface="Microsoft Sans Serif"/>
                <a:cs typeface="Microsoft Sans Serif"/>
              </a:rPr>
              <a:t>проектирования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135" name="object 130"/>
          <p:cNvSpPr txBox="1"/>
          <p:nvPr/>
        </p:nvSpPr>
        <p:spPr>
          <a:xfrm>
            <a:off x="8112252" y="5821214"/>
            <a:ext cx="3872865" cy="966289"/>
          </a:xfrm>
          <a:prstGeom prst="rect">
            <a:avLst/>
          </a:prstGeom>
          <a:ln w="9144">
            <a:solidFill>
              <a:srgbClr val="17487E"/>
            </a:solidFill>
          </a:ln>
        </p:spPr>
        <p:txBody>
          <a:bodyPr vert="horz" wrap="square" lIns="0" tIns="42544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4"/>
              </a:spcBef>
            </a:pPr>
            <a:r>
              <a:rPr sz="10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на</a:t>
            </a:r>
            <a:r>
              <a:rPr sz="10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основе</a:t>
            </a:r>
            <a:r>
              <a:rPr sz="10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 err="1">
                <a:solidFill>
                  <a:srgbClr val="404040"/>
                </a:solidFill>
                <a:latin typeface="Microsoft Sans Serif"/>
                <a:cs typeface="Microsoft Sans Serif"/>
              </a:rPr>
              <a:t>таксономии</a:t>
            </a:r>
            <a:r>
              <a:rPr sz="10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lang="ru-RU" sz="1000" spc="-15" dirty="0" err="1" smtClean="0">
                <a:solidFill>
                  <a:srgbClr val="404040"/>
                </a:solidFill>
                <a:latin typeface="Microsoft Sans Serif"/>
                <a:cs typeface="Microsoft Sans Serif"/>
              </a:rPr>
              <a:t>Марцано</a:t>
            </a:r>
            <a:r>
              <a:rPr lang="ru-RU" sz="1000" spc="-15" dirty="0" smtClean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000" i="1" dirty="0" smtClean="0">
                <a:solidFill>
                  <a:srgbClr val="404040"/>
                </a:solidFill>
                <a:latin typeface="Arial"/>
                <a:cs typeface="Arial"/>
              </a:rPr>
              <a:t>(1</a:t>
            </a:r>
            <a:r>
              <a:rPr sz="1000" i="1" dirty="0">
                <a:solidFill>
                  <a:srgbClr val="404040"/>
                </a:solidFill>
                <a:latin typeface="Arial"/>
                <a:cs typeface="Arial"/>
              </a:rPr>
              <a:t>. </a:t>
            </a:r>
            <a:r>
              <a:rPr lang="ru-RU" sz="1000" i="1" spc="-5" dirty="0" smtClean="0">
                <a:solidFill>
                  <a:srgbClr val="404040"/>
                </a:solidFill>
                <a:latin typeface="Arial"/>
                <a:cs typeface="Arial"/>
              </a:rPr>
              <a:t>Я-система (мышление, эффективность, эмоции и мышление)</a:t>
            </a:r>
            <a:r>
              <a:rPr sz="1000" i="1" spc="-5" dirty="0" smtClean="0">
                <a:solidFill>
                  <a:srgbClr val="404040"/>
                </a:solidFill>
                <a:latin typeface="Arial"/>
                <a:cs typeface="Arial"/>
              </a:rPr>
              <a:t>:</a:t>
            </a:r>
            <a:r>
              <a:rPr sz="1000" i="1" spc="-10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 i="1" dirty="0">
                <a:solidFill>
                  <a:srgbClr val="404040"/>
                </a:solidFill>
                <a:latin typeface="Arial"/>
                <a:cs typeface="Arial"/>
              </a:rPr>
              <a:t>2.</a:t>
            </a:r>
            <a:endParaRPr sz="1000" dirty="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</a:pPr>
            <a:r>
              <a:rPr lang="ru-RU" sz="1000" i="1" spc="-5" dirty="0" smtClean="0">
                <a:solidFill>
                  <a:srgbClr val="404040"/>
                </a:solidFill>
                <a:latin typeface="Arial"/>
                <a:cs typeface="Arial"/>
              </a:rPr>
              <a:t>Система </a:t>
            </a:r>
            <a:r>
              <a:rPr lang="ru-RU" sz="1000" i="1" spc="-5" dirty="0" err="1" smtClean="0">
                <a:solidFill>
                  <a:srgbClr val="404040"/>
                </a:solidFill>
                <a:latin typeface="Arial"/>
                <a:cs typeface="Arial"/>
              </a:rPr>
              <a:t>метапознания</a:t>
            </a:r>
            <a:r>
              <a:rPr lang="ru-RU" sz="1000" i="1" spc="-5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 i="1" spc="-5" dirty="0" smtClean="0">
                <a:solidFill>
                  <a:srgbClr val="404040"/>
                </a:solidFill>
                <a:latin typeface="Arial"/>
                <a:cs typeface="Arial"/>
              </a:rPr>
              <a:t>;</a:t>
            </a:r>
            <a:r>
              <a:rPr sz="1000" i="1" spc="-20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solidFill>
                  <a:srgbClr val="404040"/>
                </a:solidFill>
                <a:latin typeface="Arial"/>
                <a:cs typeface="Arial"/>
              </a:rPr>
              <a:t>3.</a:t>
            </a:r>
            <a:r>
              <a:rPr sz="1000" i="1" spc="-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lang="ru-RU" sz="1000" i="1" spc="-5" dirty="0" smtClean="0">
                <a:solidFill>
                  <a:srgbClr val="404040"/>
                </a:solidFill>
                <a:latin typeface="Arial"/>
                <a:cs typeface="Arial"/>
              </a:rPr>
              <a:t>Когнитивная система (обретение, понимание, анализ, применение знания)</a:t>
            </a:r>
            <a:r>
              <a:rPr sz="1000" i="1" spc="-5" dirty="0" smtClean="0">
                <a:solidFill>
                  <a:srgbClr val="404040"/>
                </a:solidFill>
                <a:latin typeface="Arial"/>
                <a:cs typeface="Arial"/>
              </a:rPr>
              <a:t>;</a:t>
            </a:r>
            <a:r>
              <a:rPr sz="1000" i="1" spc="-35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solidFill>
                  <a:srgbClr val="404040"/>
                </a:solidFill>
                <a:latin typeface="Arial"/>
                <a:cs typeface="Arial"/>
              </a:rPr>
              <a:t>4.</a:t>
            </a:r>
            <a:r>
              <a:rPr sz="1000" i="1" spc="-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lang="ru-RU" sz="1000" i="1" spc="-10" dirty="0" smtClean="0">
                <a:solidFill>
                  <a:srgbClr val="404040"/>
                </a:solidFill>
                <a:latin typeface="Arial"/>
                <a:cs typeface="Arial"/>
              </a:rPr>
              <a:t>Область знания (информация, умственные операции, физические операции)</a:t>
            </a:r>
            <a:endParaRPr sz="1000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8" y="41555"/>
            <a:ext cx="33623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012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object 10"/>
          <p:cNvGrpSpPr/>
          <p:nvPr/>
        </p:nvGrpSpPr>
        <p:grpSpPr>
          <a:xfrm>
            <a:off x="627887" y="1187196"/>
            <a:ext cx="7714615" cy="4494530"/>
            <a:chOff x="627887" y="1187196"/>
            <a:chExt cx="7714615" cy="4494530"/>
          </a:xfrm>
        </p:grpSpPr>
        <p:sp>
          <p:nvSpPr>
            <p:cNvPr id="11" name="object 11"/>
            <p:cNvSpPr/>
            <p:nvPr/>
          </p:nvSpPr>
          <p:spPr>
            <a:xfrm>
              <a:off x="627887" y="5510784"/>
              <a:ext cx="1312545" cy="170815"/>
            </a:xfrm>
            <a:custGeom>
              <a:avLst/>
              <a:gdLst/>
              <a:ahLst/>
              <a:cxnLst/>
              <a:rect l="l" t="t" r="r" b="b"/>
              <a:pathLst>
                <a:path w="1312545" h="170814">
                  <a:moveTo>
                    <a:pt x="1312164" y="0"/>
                  </a:moveTo>
                  <a:lnTo>
                    <a:pt x="0" y="0"/>
                  </a:lnTo>
                  <a:lnTo>
                    <a:pt x="0" y="170687"/>
                  </a:lnTo>
                  <a:lnTo>
                    <a:pt x="1312164" y="170687"/>
                  </a:lnTo>
                  <a:lnTo>
                    <a:pt x="1312164" y="0"/>
                  </a:lnTo>
                  <a:close/>
                </a:path>
              </a:pathLst>
            </a:custGeom>
            <a:solidFill>
              <a:srgbClr val="86AC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930907" y="4954524"/>
              <a:ext cx="840105" cy="189230"/>
            </a:xfrm>
            <a:custGeom>
              <a:avLst/>
              <a:gdLst/>
              <a:ahLst/>
              <a:cxnLst/>
              <a:rect l="l" t="t" r="r" b="b"/>
              <a:pathLst>
                <a:path w="840105" h="189229">
                  <a:moveTo>
                    <a:pt x="839724" y="0"/>
                  </a:moveTo>
                  <a:lnTo>
                    <a:pt x="0" y="0"/>
                  </a:lnTo>
                  <a:lnTo>
                    <a:pt x="0" y="188975"/>
                  </a:lnTo>
                  <a:lnTo>
                    <a:pt x="839724" y="188975"/>
                  </a:lnTo>
                  <a:lnTo>
                    <a:pt x="839724" y="0"/>
                  </a:lnTo>
                  <a:close/>
                </a:path>
              </a:pathLst>
            </a:custGeom>
            <a:solidFill>
              <a:srgbClr val="F776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622548" y="3869436"/>
              <a:ext cx="840105" cy="189230"/>
            </a:xfrm>
            <a:custGeom>
              <a:avLst/>
              <a:gdLst/>
              <a:ahLst/>
              <a:cxnLst/>
              <a:rect l="l" t="t" r="r" b="b"/>
              <a:pathLst>
                <a:path w="840104" h="189229">
                  <a:moveTo>
                    <a:pt x="839724" y="0"/>
                  </a:moveTo>
                  <a:lnTo>
                    <a:pt x="0" y="0"/>
                  </a:lnTo>
                  <a:lnTo>
                    <a:pt x="0" y="188975"/>
                  </a:lnTo>
                  <a:lnTo>
                    <a:pt x="839724" y="188975"/>
                  </a:lnTo>
                  <a:lnTo>
                    <a:pt x="839724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451603" y="3331463"/>
              <a:ext cx="840105" cy="187960"/>
            </a:xfrm>
            <a:custGeom>
              <a:avLst/>
              <a:gdLst/>
              <a:ahLst/>
              <a:cxnLst/>
              <a:rect l="l" t="t" r="r" b="b"/>
              <a:pathLst>
                <a:path w="840104" h="187960">
                  <a:moveTo>
                    <a:pt x="839724" y="0"/>
                  </a:moveTo>
                  <a:lnTo>
                    <a:pt x="0" y="0"/>
                  </a:lnTo>
                  <a:lnTo>
                    <a:pt x="0" y="187451"/>
                  </a:lnTo>
                  <a:lnTo>
                    <a:pt x="839724" y="187451"/>
                  </a:lnTo>
                  <a:lnTo>
                    <a:pt x="839724" y="0"/>
                  </a:lnTo>
                  <a:close/>
                </a:path>
              </a:pathLst>
            </a:custGeom>
            <a:solidFill>
              <a:srgbClr val="86AC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349240" y="2791968"/>
              <a:ext cx="840105" cy="187960"/>
            </a:xfrm>
            <a:custGeom>
              <a:avLst/>
              <a:gdLst/>
              <a:ahLst/>
              <a:cxnLst/>
              <a:rect l="l" t="t" r="r" b="b"/>
              <a:pathLst>
                <a:path w="840104" h="187960">
                  <a:moveTo>
                    <a:pt x="839724" y="0"/>
                  </a:moveTo>
                  <a:lnTo>
                    <a:pt x="0" y="0"/>
                  </a:lnTo>
                  <a:lnTo>
                    <a:pt x="0" y="187451"/>
                  </a:lnTo>
                  <a:lnTo>
                    <a:pt x="839724" y="187451"/>
                  </a:lnTo>
                  <a:lnTo>
                    <a:pt x="839724" y="0"/>
                  </a:lnTo>
                  <a:close/>
                </a:path>
              </a:pathLst>
            </a:custGeom>
            <a:solidFill>
              <a:srgbClr val="FDE9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256020" y="2264663"/>
              <a:ext cx="838200" cy="187960"/>
            </a:xfrm>
            <a:custGeom>
              <a:avLst/>
              <a:gdLst/>
              <a:ahLst/>
              <a:cxnLst/>
              <a:rect l="l" t="t" r="r" b="b"/>
              <a:pathLst>
                <a:path w="838200" h="187960">
                  <a:moveTo>
                    <a:pt x="838200" y="0"/>
                  </a:moveTo>
                  <a:lnTo>
                    <a:pt x="0" y="0"/>
                  </a:lnTo>
                  <a:lnTo>
                    <a:pt x="0" y="187451"/>
                  </a:lnTo>
                  <a:lnTo>
                    <a:pt x="838200" y="187451"/>
                  </a:lnTo>
                  <a:lnTo>
                    <a:pt x="838200" y="0"/>
                  </a:lnTo>
                  <a:close/>
                </a:path>
              </a:pathLst>
            </a:custGeom>
            <a:solidFill>
              <a:srgbClr val="86AC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109460" y="1187195"/>
              <a:ext cx="1233170" cy="730250"/>
            </a:xfrm>
            <a:custGeom>
              <a:avLst/>
              <a:gdLst/>
              <a:ahLst/>
              <a:cxnLst/>
              <a:rect l="l" t="t" r="r" b="b"/>
              <a:pathLst>
                <a:path w="1233170" h="730250">
                  <a:moveTo>
                    <a:pt x="1232916" y="364998"/>
                  </a:moveTo>
                  <a:lnTo>
                    <a:pt x="1229893" y="319227"/>
                  </a:lnTo>
                  <a:lnTo>
                    <a:pt x="1221105" y="275145"/>
                  </a:lnTo>
                  <a:lnTo>
                    <a:pt x="1206906" y="233095"/>
                  </a:lnTo>
                  <a:lnTo>
                    <a:pt x="1187640" y="193433"/>
                  </a:lnTo>
                  <a:lnTo>
                    <a:pt x="1163688" y="156489"/>
                  </a:lnTo>
                  <a:lnTo>
                    <a:pt x="1135405" y="122605"/>
                  </a:lnTo>
                  <a:lnTo>
                    <a:pt x="1103147" y="92138"/>
                  </a:lnTo>
                  <a:lnTo>
                    <a:pt x="1067295" y="65405"/>
                  </a:lnTo>
                  <a:lnTo>
                    <a:pt x="1050417" y="55638"/>
                  </a:lnTo>
                  <a:lnTo>
                    <a:pt x="1050417" y="364998"/>
                  </a:lnTo>
                  <a:lnTo>
                    <a:pt x="1045019" y="406869"/>
                  </a:lnTo>
                  <a:lnTo>
                    <a:pt x="1029677" y="445287"/>
                  </a:lnTo>
                  <a:lnTo>
                    <a:pt x="1005611" y="479171"/>
                  </a:lnTo>
                  <a:lnTo>
                    <a:pt x="974039" y="507428"/>
                  </a:lnTo>
                  <a:lnTo>
                    <a:pt x="936193" y="528967"/>
                  </a:lnTo>
                  <a:lnTo>
                    <a:pt x="893292" y="542683"/>
                  </a:lnTo>
                  <a:lnTo>
                    <a:pt x="846582" y="547497"/>
                  </a:lnTo>
                  <a:lnTo>
                    <a:pt x="839724" y="546798"/>
                  </a:lnTo>
                  <a:lnTo>
                    <a:pt x="839724" y="539508"/>
                  </a:lnTo>
                  <a:lnTo>
                    <a:pt x="789927" y="539508"/>
                  </a:lnTo>
                  <a:lnTo>
                    <a:pt x="719112" y="507428"/>
                  </a:lnTo>
                  <a:lnTo>
                    <a:pt x="687539" y="479171"/>
                  </a:lnTo>
                  <a:lnTo>
                    <a:pt x="663473" y="445287"/>
                  </a:lnTo>
                  <a:lnTo>
                    <a:pt x="648131" y="406869"/>
                  </a:lnTo>
                  <a:lnTo>
                    <a:pt x="642747" y="364998"/>
                  </a:lnTo>
                  <a:lnTo>
                    <a:pt x="648131" y="323138"/>
                  </a:lnTo>
                  <a:lnTo>
                    <a:pt x="663473" y="284721"/>
                  </a:lnTo>
                  <a:lnTo>
                    <a:pt x="687539" y="250837"/>
                  </a:lnTo>
                  <a:lnTo>
                    <a:pt x="719112" y="222580"/>
                  </a:lnTo>
                  <a:lnTo>
                    <a:pt x="756958" y="201041"/>
                  </a:lnTo>
                  <a:lnTo>
                    <a:pt x="799858" y="187325"/>
                  </a:lnTo>
                  <a:lnTo>
                    <a:pt x="846582" y="182499"/>
                  </a:lnTo>
                  <a:lnTo>
                    <a:pt x="893292" y="187325"/>
                  </a:lnTo>
                  <a:lnTo>
                    <a:pt x="936193" y="201041"/>
                  </a:lnTo>
                  <a:lnTo>
                    <a:pt x="974039" y="222580"/>
                  </a:lnTo>
                  <a:lnTo>
                    <a:pt x="1005611" y="250837"/>
                  </a:lnTo>
                  <a:lnTo>
                    <a:pt x="1029677" y="284721"/>
                  </a:lnTo>
                  <a:lnTo>
                    <a:pt x="1045019" y="323138"/>
                  </a:lnTo>
                  <a:lnTo>
                    <a:pt x="1050417" y="364998"/>
                  </a:lnTo>
                  <a:lnTo>
                    <a:pt x="1050417" y="55638"/>
                  </a:lnTo>
                  <a:lnTo>
                    <a:pt x="986205" y="24574"/>
                  </a:lnTo>
                  <a:lnTo>
                    <a:pt x="941705" y="11150"/>
                  </a:lnTo>
                  <a:lnTo>
                    <a:pt x="895032" y="2844"/>
                  </a:lnTo>
                  <a:lnTo>
                    <a:pt x="846582" y="0"/>
                  </a:lnTo>
                  <a:lnTo>
                    <a:pt x="798118" y="2844"/>
                  </a:lnTo>
                  <a:lnTo>
                    <a:pt x="751446" y="11150"/>
                  </a:lnTo>
                  <a:lnTo>
                    <a:pt x="706945" y="24574"/>
                  </a:lnTo>
                  <a:lnTo>
                    <a:pt x="664959" y="42773"/>
                  </a:lnTo>
                  <a:lnTo>
                    <a:pt x="625856" y="65405"/>
                  </a:lnTo>
                  <a:lnTo>
                    <a:pt x="590003" y="92138"/>
                  </a:lnTo>
                  <a:lnTo>
                    <a:pt x="557745" y="122605"/>
                  </a:lnTo>
                  <a:lnTo>
                    <a:pt x="529463" y="156489"/>
                  </a:lnTo>
                  <a:lnTo>
                    <a:pt x="505510" y="193433"/>
                  </a:lnTo>
                  <a:lnTo>
                    <a:pt x="486244" y="233095"/>
                  </a:lnTo>
                  <a:lnTo>
                    <a:pt x="472046" y="275145"/>
                  </a:lnTo>
                  <a:lnTo>
                    <a:pt x="463257" y="319227"/>
                  </a:lnTo>
                  <a:lnTo>
                    <a:pt x="460248" y="364998"/>
                  </a:lnTo>
                  <a:lnTo>
                    <a:pt x="463257" y="410781"/>
                  </a:lnTo>
                  <a:lnTo>
                    <a:pt x="472046" y="454863"/>
                  </a:lnTo>
                  <a:lnTo>
                    <a:pt x="486244" y="496912"/>
                  </a:lnTo>
                  <a:lnTo>
                    <a:pt x="505510" y="536575"/>
                  </a:lnTo>
                  <a:lnTo>
                    <a:pt x="507403" y="539508"/>
                  </a:lnTo>
                  <a:lnTo>
                    <a:pt x="0" y="539508"/>
                  </a:lnTo>
                  <a:lnTo>
                    <a:pt x="0" y="726948"/>
                  </a:lnTo>
                  <a:lnTo>
                    <a:pt x="796899" y="726948"/>
                  </a:lnTo>
                  <a:lnTo>
                    <a:pt x="798118" y="727163"/>
                  </a:lnTo>
                  <a:lnTo>
                    <a:pt x="846582" y="729996"/>
                  </a:lnTo>
                  <a:lnTo>
                    <a:pt x="895032" y="727163"/>
                  </a:lnTo>
                  <a:lnTo>
                    <a:pt x="941705" y="718858"/>
                  </a:lnTo>
                  <a:lnTo>
                    <a:pt x="986205" y="705434"/>
                  </a:lnTo>
                  <a:lnTo>
                    <a:pt x="1028192" y="687235"/>
                  </a:lnTo>
                  <a:lnTo>
                    <a:pt x="1067295" y="664603"/>
                  </a:lnTo>
                  <a:lnTo>
                    <a:pt x="1103147" y="637870"/>
                  </a:lnTo>
                  <a:lnTo>
                    <a:pt x="1135405" y="607402"/>
                  </a:lnTo>
                  <a:lnTo>
                    <a:pt x="1163688" y="573519"/>
                  </a:lnTo>
                  <a:lnTo>
                    <a:pt x="1180553" y="547497"/>
                  </a:lnTo>
                  <a:lnTo>
                    <a:pt x="1187640" y="536575"/>
                  </a:lnTo>
                  <a:lnTo>
                    <a:pt x="1206906" y="496912"/>
                  </a:lnTo>
                  <a:lnTo>
                    <a:pt x="1221105" y="454863"/>
                  </a:lnTo>
                  <a:lnTo>
                    <a:pt x="1229893" y="410781"/>
                  </a:lnTo>
                  <a:lnTo>
                    <a:pt x="1232916" y="364998"/>
                  </a:lnTo>
                  <a:close/>
                </a:path>
              </a:pathLst>
            </a:custGeom>
            <a:solidFill>
              <a:srgbClr val="F776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7881366" y="1396746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Microsoft Sans Serif"/>
                <a:cs typeface="Microsoft Sans Serif"/>
              </a:rPr>
              <a:t>8</a:t>
            </a:r>
            <a:endParaRPr sz="1800">
              <a:latin typeface="Microsoft Sans Serif"/>
              <a:cs typeface="Microsoft Sans Serif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545336" y="1187196"/>
            <a:ext cx="10444480" cy="4497705"/>
            <a:chOff x="1545336" y="1187196"/>
            <a:chExt cx="10444480" cy="4497705"/>
          </a:xfrm>
        </p:grpSpPr>
        <p:sp>
          <p:nvSpPr>
            <p:cNvPr id="20" name="object 20"/>
            <p:cNvSpPr/>
            <p:nvPr/>
          </p:nvSpPr>
          <p:spPr>
            <a:xfrm>
              <a:off x="1545336" y="4954524"/>
              <a:ext cx="772795" cy="730250"/>
            </a:xfrm>
            <a:custGeom>
              <a:avLst/>
              <a:gdLst/>
              <a:ahLst/>
              <a:cxnLst/>
              <a:rect l="l" t="t" r="r" b="b"/>
              <a:pathLst>
                <a:path w="772794" h="730250">
                  <a:moveTo>
                    <a:pt x="386333" y="0"/>
                  </a:moveTo>
                  <a:lnTo>
                    <a:pt x="337874" y="2844"/>
                  </a:lnTo>
                  <a:lnTo>
                    <a:pt x="291210" y="11149"/>
                  </a:lnTo>
                  <a:lnTo>
                    <a:pt x="246704" y="24572"/>
                  </a:lnTo>
                  <a:lnTo>
                    <a:pt x="204719" y="42771"/>
                  </a:lnTo>
                  <a:lnTo>
                    <a:pt x="165615" y="65404"/>
                  </a:lnTo>
                  <a:lnTo>
                    <a:pt x="129756" y="92128"/>
                  </a:lnTo>
                  <a:lnTo>
                    <a:pt x="97504" y="122601"/>
                  </a:lnTo>
                  <a:lnTo>
                    <a:pt x="69219" y="156481"/>
                  </a:lnTo>
                  <a:lnTo>
                    <a:pt x="45266" y="193425"/>
                  </a:lnTo>
                  <a:lnTo>
                    <a:pt x="26005" y="233091"/>
                  </a:lnTo>
                  <a:lnTo>
                    <a:pt x="11799" y="275137"/>
                  </a:lnTo>
                  <a:lnTo>
                    <a:pt x="3010" y="319220"/>
                  </a:lnTo>
                  <a:lnTo>
                    <a:pt x="0" y="364997"/>
                  </a:lnTo>
                  <a:lnTo>
                    <a:pt x="3010" y="410775"/>
                  </a:lnTo>
                  <a:lnTo>
                    <a:pt x="11799" y="454858"/>
                  </a:lnTo>
                  <a:lnTo>
                    <a:pt x="26005" y="496904"/>
                  </a:lnTo>
                  <a:lnTo>
                    <a:pt x="45266" y="536570"/>
                  </a:lnTo>
                  <a:lnTo>
                    <a:pt x="69219" y="573514"/>
                  </a:lnTo>
                  <a:lnTo>
                    <a:pt x="97504" y="607394"/>
                  </a:lnTo>
                  <a:lnTo>
                    <a:pt x="129756" y="637867"/>
                  </a:lnTo>
                  <a:lnTo>
                    <a:pt x="165615" y="664591"/>
                  </a:lnTo>
                  <a:lnTo>
                    <a:pt x="204719" y="687224"/>
                  </a:lnTo>
                  <a:lnTo>
                    <a:pt x="246704" y="705423"/>
                  </a:lnTo>
                  <a:lnTo>
                    <a:pt x="291210" y="718846"/>
                  </a:lnTo>
                  <a:lnTo>
                    <a:pt x="337874" y="727151"/>
                  </a:lnTo>
                  <a:lnTo>
                    <a:pt x="386333" y="729995"/>
                  </a:lnTo>
                  <a:lnTo>
                    <a:pt x="434793" y="727151"/>
                  </a:lnTo>
                  <a:lnTo>
                    <a:pt x="481457" y="718846"/>
                  </a:lnTo>
                  <a:lnTo>
                    <a:pt x="525963" y="705423"/>
                  </a:lnTo>
                  <a:lnTo>
                    <a:pt x="567948" y="687224"/>
                  </a:lnTo>
                  <a:lnTo>
                    <a:pt x="607052" y="664591"/>
                  </a:lnTo>
                  <a:lnTo>
                    <a:pt x="642911" y="637867"/>
                  </a:lnTo>
                  <a:lnTo>
                    <a:pt x="675163" y="607394"/>
                  </a:lnTo>
                  <a:lnTo>
                    <a:pt x="703448" y="573514"/>
                  </a:lnTo>
                  <a:lnTo>
                    <a:pt x="720317" y="547497"/>
                  </a:lnTo>
                  <a:lnTo>
                    <a:pt x="386333" y="547497"/>
                  </a:lnTo>
                  <a:lnTo>
                    <a:pt x="339613" y="542679"/>
                  </a:lnTo>
                  <a:lnTo>
                    <a:pt x="296715" y="528955"/>
                  </a:lnTo>
                  <a:lnTo>
                    <a:pt x="258867" y="507418"/>
                  </a:lnTo>
                  <a:lnTo>
                    <a:pt x="227295" y="479161"/>
                  </a:lnTo>
                  <a:lnTo>
                    <a:pt x="203226" y="445276"/>
                  </a:lnTo>
                  <a:lnTo>
                    <a:pt x="187885" y="406858"/>
                  </a:lnTo>
                  <a:lnTo>
                    <a:pt x="182499" y="364997"/>
                  </a:lnTo>
                  <a:lnTo>
                    <a:pt x="187885" y="323137"/>
                  </a:lnTo>
                  <a:lnTo>
                    <a:pt x="203226" y="284719"/>
                  </a:lnTo>
                  <a:lnTo>
                    <a:pt x="227295" y="250834"/>
                  </a:lnTo>
                  <a:lnTo>
                    <a:pt x="258867" y="222577"/>
                  </a:lnTo>
                  <a:lnTo>
                    <a:pt x="296715" y="201040"/>
                  </a:lnTo>
                  <a:lnTo>
                    <a:pt x="339613" y="187316"/>
                  </a:lnTo>
                  <a:lnTo>
                    <a:pt x="386333" y="182499"/>
                  </a:lnTo>
                  <a:lnTo>
                    <a:pt x="720317" y="182499"/>
                  </a:lnTo>
                  <a:lnTo>
                    <a:pt x="703448" y="156481"/>
                  </a:lnTo>
                  <a:lnTo>
                    <a:pt x="675163" y="122601"/>
                  </a:lnTo>
                  <a:lnTo>
                    <a:pt x="642911" y="92128"/>
                  </a:lnTo>
                  <a:lnTo>
                    <a:pt x="607052" y="65404"/>
                  </a:lnTo>
                  <a:lnTo>
                    <a:pt x="567948" y="42771"/>
                  </a:lnTo>
                  <a:lnTo>
                    <a:pt x="525963" y="24572"/>
                  </a:lnTo>
                  <a:lnTo>
                    <a:pt x="481457" y="11149"/>
                  </a:lnTo>
                  <a:lnTo>
                    <a:pt x="434793" y="2844"/>
                  </a:lnTo>
                  <a:lnTo>
                    <a:pt x="386333" y="0"/>
                  </a:lnTo>
                  <a:close/>
                </a:path>
                <a:path w="772794" h="730250">
                  <a:moveTo>
                    <a:pt x="720317" y="182499"/>
                  </a:moveTo>
                  <a:lnTo>
                    <a:pt x="386333" y="182499"/>
                  </a:lnTo>
                  <a:lnTo>
                    <a:pt x="433054" y="187316"/>
                  </a:lnTo>
                  <a:lnTo>
                    <a:pt x="475952" y="201040"/>
                  </a:lnTo>
                  <a:lnTo>
                    <a:pt x="513800" y="222577"/>
                  </a:lnTo>
                  <a:lnTo>
                    <a:pt x="545372" y="250834"/>
                  </a:lnTo>
                  <a:lnTo>
                    <a:pt x="569441" y="284719"/>
                  </a:lnTo>
                  <a:lnTo>
                    <a:pt x="584782" y="323137"/>
                  </a:lnTo>
                  <a:lnTo>
                    <a:pt x="590169" y="364997"/>
                  </a:lnTo>
                  <a:lnTo>
                    <a:pt x="584782" y="406858"/>
                  </a:lnTo>
                  <a:lnTo>
                    <a:pt x="569441" y="445276"/>
                  </a:lnTo>
                  <a:lnTo>
                    <a:pt x="545372" y="479161"/>
                  </a:lnTo>
                  <a:lnTo>
                    <a:pt x="513800" y="507418"/>
                  </a:lnTo>
                  <a:lnTo>
                    <a:pt x="475952" y="528955"/>
                  </a:lnTo>
                  <a:lnTo>
                    <a:pt x="433054" y="542679"/>
                  </a:lnTo>
                  <a:lnTo>
                    <a:pt x="386333" y="547497"/>
                  </a:lnTo>
                  <a:lnTo>
                    <a:pt x="720317" y="547497"/>
                  </a:lnTo>
                  <a:lnTo>
                    <a:pt x="746662" y="496904"/>
                  </a:lnTo>
                  <a:lnTo>
                    <a:pt x="760868" y="454858"/>
                  </a:lnTo>
                  <a:lnTo>
                    <a:pt x="769657" y="410775"/>
                  </a:lnTo>
                  <a:lnTo>
                    <a:pt x="772668" y="364997"/>
                  </a:lnTo>
                  <a:lnTo>
                    <a:pt x="769657" y="319220"/>
                  </a:lnTo>
                  <a:lnTo>
                    <a:pt x="760868" y="275137"/>
                  </a:lnTo>
                  <a:lnTo>
                    <a:pt x="746662" y="233091"/>
                  </a:lnTo>
                  <a:lnTo>
                    <a:pt x="727401" y="193425"/>
                  </a:lnTo>
                  <a:lnTo>
                    <a:pt x="720317" y="182499"/>
                  </a:lnTo>
                  <a:close/>
                </a:path>
              </a:pathLst>
            </a:custGeom>
            <a:solidFill>
              <a:srgbClr val="86AC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973568" y="1187196"/>
              <a:ext cx="4015740" cy="196850"/>
            </a:xfrm>
            <a:custGeom>
              <a:avLst/>
              <a:gdLst/>
              <a:ahLst/>
              <a:cxnLst/>
              <a:rect l="l" t="t" r="r" b="b"/>
              <a:pathLst>
                <a:path w="4015740" h="196850">
                  <a:moveTo>
                    <a:pt x="4015739" y="0"/>
                  </a:moveTo>
                  <a:lnTo>
                    <a:pt x="0" y="0"/>
                  </a:lnTo>
                  <a:lnTo>
                    <a:pt x="0" y="196596"/>
                  </a:lnTo>
                  <a:lnTo>
                    <a:pt x="4015739" y="196596"/>
                  </a:lnTo>
                  <a:lnTo>
                    <a:pt x="4015739" y="0"/>
                  </a:lnTo>
                  <a:close/>
                </a:path>
              </a:pathLst>
            </a:custGeom>
            <a:solidFill>
              <a:srgbClr val="F776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1855723" y="5164963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Microsoft Sans Serif"/>
                <a:cs typeface="Microsoft Sans Serif"/>
              </a:rPr>
              <a:t>1</a:t>
            </a:r>
            <a:endParaRPr sz="1800">
              <a:latin typeface="Microsoft Sans Serif"/>
              <a:cs typeface="Microsoft Sans Serif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2382011" y="4408932"/>
            <a:ext cx="1225550" cy="728980"/>
            <a:chOff x="2382011" y="4408932"/>
            <a:chExt cx="1225550" cy="728980"/>
          </a:xfrm>
        </p:grpSpPr>
        <p:sp>
          <p:nvSpPr>
            <p:cNvPr id="24" name="object 24"/>
            <p:cNvSpPr/>
            <p:nvPr/>
          </p:nvSpPr>
          <p:spPr>
            <a:xfrm>
              <a:off x="2769107" y="4408932"/>
              <a:ext cx="838200" cy="187960"/>
            </a:xfrm>
            <a:custGeom>
              <a:avLst/>
              <a:gdLst/>
              <a:ahLst/>
              <a:cxnLst/>
              <a:rect l="l" t="t" r="r" b="b"/>
              <a:pathLst>
                <a:path w="838200" h="187960">
                  <a:moveTo>
                    <a:pt x="838199" y="0"/>
                  </a:moveTo>
                  <a:lnTo>
                    <a:pt x="0" y="0"/>
                  </a:lnTo>
                  <a:lnTo>
                    <a:pt x="0" y="187452"/>
                  </a:lnTo>
                  <a:lnTo>
                    <a:pt x="838199" y="187452"/>
                  </a:lnTo>
                  <a:lnTo>
                    <a:pt x="838199" y="0"/>
                  </a:lnTo>
                  <a:close/>
                </a:path>
              </a:pathLst>
            </a:custGeom>
            <a:solidFill>
              <a:srgbClr val="86AC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382011" y="4408932"/>
              <a:ext cx="772795" cy="728980"/>
            </a:xfrm>
            <a:custGeom>
              <a:avLst/>
              <a:gdLst/>
              <a:ahLst/>
              <a:cxnLst/>
              <a:rect l="l" t="t" r="r" b="b"/>
              <a:pathLst>
                <a:path w="772794" h="728979">
                  <a:moveTo>
                    <a:pt x="386333" y="0"/>
                  </a:moveTo>
                  <a:lnTo>
                    <a:pt x="337874" y="2837"/>
                  </a:lnTo>
                  <a:lnTo>
                    <a:pt x="291210" y="11123"/>
                  </a:lnTo>
                  <a:lnTo>
                    <a:pt x="246704" y="24516"/>
                  </a:lnTo>
                  <a:lnTo>
                    <a:pt x="204719" y="42674"/>
                  </a:lnTo>
                  <a:lnTo>
                    <a:pt x="165615" y="65257"/>
                  </a:lnTo>
                  <a:lnTo>
                    <a:pt x="129756" y="91922"/>
                  </a:lnTo>
                  <a:lnTo>
                    <a:pt x="97504" y="122329"/>
                  </a:lnTo>
                  <a:lnTo>
                    <a:pt x="69219" y="156137"/>
                  </a:lnTo>
                  <a:lnTo>
                    <a:pt x="45266" y="193004"/>
                  </a:lnTo>
                  <a:lnTo>
                    <a:pt x="26005" y="232588"/>
                  </a:lnTo>
                  <a:lnTo>
                    <a:pt x="11799" y="274549"/>
                  </a:lnTo>
                  <a:lnTo>
                    <a:pt x="3010" y="318545"/>
                  </a:lnTo>
                  <a:lnTo>
                    <a:pt x="0" y="364236"/>
                  </a:lnTo>
                  <a:lnTo>
                    <a:pt x="3010" y="409926"/>
                  </a:lnTo>
                  <a:lnTo>
                    <a:pt x="11799" y="453922"/>
                  </a:lnTo>
                  <a:lnTo>
                    <a:pt x="26005" y="495883"/>
                  </a:lnTo>
                  <a:lnTo>
                    <a:pt x="45266" y="535467"/>
                  </a:lnTo>
                  <a:lnTo>
                    <a:pt x="69219" y="572334"/>
                  </a:lnTo>
                  <a:lnTo>
                    <a:pt x="97504" y="606142"/>
                  </a:lnTo>
                  <a:lnTo>
                    <a:pt x="129756" y="636549"/>
                  </a:lnTo>
                  <a:lnTo>
                    <a:pt x="165615" y="663214"/>
                  </a:lnTo>
                  <a:lnTo>
                    <a:pt x="204719" y="685797"/>
                  </a:lnTo>
                  <a:lnTo>
                    <a:pt x="246704" y="703955"/>
                  </a:lnTo>
                  <a:lnTo>
                    <a:pt x="291210" y="717348"/>
                  </a:lnTo>
                  <a:lnTo>
                    <a:pt x="337874" y="725634"/>
                  </a:lnTo>
                  <a:lnTo>
                    <a:pt x="386333" y="728472"/>
                  </a:lnTo>
                  <a:lnTo>
                    <a:pt x="434793" y="725634"/>
                  </a:lnTo>
                  <a:lnTo>
                    <a:pt x="481457" y="717348"/>
                  </a:lnTo>
                  <a:lnTo>
                    <a:pt x="525963" y="703955"/>
                  </a:lnTo>
                  <a:lnTo>
                    <a:pt x="567948" y="685797"/>
                  </a:lnTo>
                  <a:lnTo>
                    <a:pt x="607052" y="663214"/>
                  </a:lnTo>
                  <a:lnTo>
                    <a:pt x="642911" y="636549"/>
                  </a:lnTo>
                  <a:lnTo>
                    <a:pt x="675163" y="606142"/>
                  </a:lnTo>
                  <a:lnTo>
                    <a:pt x="703448" y="572334"/>
                  </a:lnTo>
                  <a:lnTo>
                    <a:pt x="720328" y="546354"/>
                  </a:lnTo>
                  <a:lnTo>
                    <a:pt x="386333" y="546354"/>
                  </a:lnTo>
                  <a:lnTo>
                    <a:pt x="339512" y="541544"/>
                  </a:lnTo>
                  <a:lnTo>
                    <a:pt x="296529" y="527843"/>
                  </a:lnTo>
                  <a:lnTo>
                    <a:pt x="258611" y="506345"/>
                  </a:lnTo>
                  <a:lnTo>
                    <a:pt x="226984" y="478142"/>
                  </a:lnTo>
                  <a:lnTo>
                    <a:pt x="202876" y="444328"/>
                  </a:lnTo>
                  <a:lnTo>
                    <a:pt x="187511" y="405994"/>
                  </a:lnTo>
                  <a:lnTo>
                    <a:pt x="182118" y="364236"/>
                  </a:lnTo>
                  <a:lnTo>
                    <a:pt x="187511" y="322477"/>
                  </a:lnTo>
                  <a:lnTo>
                    <a:pt x="202876" y="284143"/>
                  </a:lnTo>
                  <a:lnTo>
                    <a:pt x="226984" y="250329"/>
                  </a:lnTo>
                  <a:lnTo>
                    <a:pt x="258611" y="222126"/>
                  </a:lnTo>
                  <a:lnTo>
                    <a:pt x="296529" y="200628"/>
                  </a:lnTo>
                  <a:lnTo>
                    <a:pt x="339512" y="186927"/>
                  </a:lnTo>
                  <a:lnTo>
                    <a:pt x="386333" y="182118"/>
                  </a:lnTo>
                  <a:lnTo>
                    <a:pt x="720328" y="182118"/>
                  </a:lnTo>
                  <a:lnTo>
                    <a:pt x="703448" y="156137"/>
                  </a:lnTo>
                  <a:lnTo>
                    <a:pt x="675163" y="122329"/>
                  </a:lnTo>
                  <a:lnTo>
                    <a:pt x="642911" y="91922"/>
                  </a:lnTo>
                  <a:lnTo>
                    <a:pt x="607052" y="65257"/>
                  </a:lnTo>
                  <a:lnTo>
                    <a:pt x="567948" y="42674"/>
                  </a:lnTo>
                  <a:lnTo>
                    <a:pt x="525963" y="24516"/>
                  </a:lnTo>
                  <a:lnTo>
                    <a:pt x="481457" y="11123"/>
                  </a:lnTo>
                  <a:lnTo>
                    <a:pt x="434793" y="2837"/>
                  </a:lnTo>
                  <a:lnTo>
                    <a:pt x="386333" y="0"/>
                  </a:lnTo>
                  <a:close/>
                </a:path>
                <a:path w="772794" h="728979">
                  <a:moveTo>
                    <a:pt x="720328" y="182118"/>
                  </a:moveTo>
                  <a:lnTo>
                    <a:pt x="386333" y="182118"/>
                  </a:lnTo>
                  <a:lnTo>
                    <a:pt x="433155" y="186927"/>
                  </a:lnTo>
                  <a:lnTo>
                    <a:pt x="476138" y="200628"/>
                  </a:lnTo>
                  <a:lnTo>
                    <a:pt x="514056" y="222126"/>
                  </a:lnTo>
                  <a:lnTo>
                    <a:pt x="545683" y="250329"/>
                  </a:lnTo>
                  <a:lnTo>
                    <a:pt x="569791" y="284143"/>
                  </a:lnTo>
                  <a:lnTo>
                    <a:pt x="585156" y="322477"/>
                  </a:lnTo>
                  <a:lnTo>
                    <a:pt x="590550" y="364236"/>
                  </a:lnTo>
                  <a:lnTo>
                    <a:pt x="585156" y="405994"/>
                  </a:lnTo>
                  <a:lnTo>
                    <a:pt x="569791" y="444328"/>
                  </a:lnTo>
                  <a:lnTo>
                    <a:pt x="545683" y="478142"/>
                  </a:lnTo>
                  <a:lnTo>
                    <a:pt x="514056" y="506345"/>
                  </a:lnTo>
                  <a:lnTo>
                    <a:pt x="476138" y="527843"/>
                  </a:lnTo>
                  <a:lnTo>
                    <a:pt x="433155" y="541544"/>
                  </a:lnTo>
                  <a:lnTo>
                    <a:pt x="386333" y="546354"/>
                  </a:lnTo>
                  <a:lnTo>
                    <a:pt x="720328" y="546354"/>
                  </a:lnTo>
                  <a:lnTo>
                    <a:pt x="746662" y="495883"/>
                  </a:lnTo>
                  <a:lnTo>
                    <a:pt x="760868" y="453922"/>
                  </a:lnTo>
                  <a:lnTo>
                    <a:pt x="769657" y="409926"/>
                  </a:lnTo>
                  <a:lnTo>
                    <a:pt x="772668" y="364236"/>
                  </a:lnTo>
                  <a:lnTo>
                    <a:pt x="769657" y="318545"/>
                  </a:lnTo>
                  <a:lnTo>
                    <a:pt x="760868" y="274549"/>
                  </a:lnTo>
                  <a:lnTo>
                    <a:pt x="746662" y="232588"/>
                  </a:lnTo>
                  <a:lnTo>
                    <a:pt x="727401" y="193004"/>
                  </a:lnTo>
                  <a:lnTo>
                    <a:pt x="720328" y="182118"/>
                  </a:lnTo>
                  <a:close/>
                </a:path>
              </a:pathLst>
            </a:custGeom>
            <a:solidFill>
              <a:srgbClr val="F776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2693289" y="4617542"/>
            <a:ext cx="1530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Microsoft Sans Serif"/>
                <a:cs typeface="Microsoft Sans Serif"/>
              </a:rPr>
              <a:t>2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236976" y="3869435"/>
            <a:ext cx="772795" cy="730250"/>
          </a:xfrm>
          <a:custGeom>
            <a:avLst/>
            <a:gdLst/>
            <a:ahLst/>
            <a:cxnLst/>
            <a:rect l="l" t="t" r="r" b="b"/>
            <a:pathLst>
              <a:path w="772795" h="730250">
                <a:moveTo>
                  <a:pt x="386334" y="0"/>
                </a:moveTo>
                <a:lnTo>
                  <a:pt x="337874" y="2844"/>
                </a:lnTo>
                <a:lnTo>
                  <a:pt x="291210" y="11149"/>
                </a:lnTo>
                <a:lnTo>
                  <a:pt x="246704" y="24572"/>
                </a:lnTo>
                <a:lnTo>
                  <a:pt x="204719" y="42771"/>
                </a:lnTo>
                <a:lnTo>
                  <a:pt x="165615" y="65404"/>
                </a:lnTo>
                <a:lnTo>
                  <a:pt x="129756" y="92128"/>
                </a:lnTo>
                <a:lnTo>
                  <a:pt x="97504" y="122601"/>
                </a:lnTo>
                <a:lnTo>
                  <a:pt x="69219" y="156481"/>
                </a:lnTo>
                <a:lnTo>
                  <a:pt x="45266" y="193425"/>
                </a:lnTo>
                <a:lnTo>
                  <a:pt x="26005" y="233091"/>
                </a:lnTo>
                <a:lnTo>
                  <a:pt x="11799" y="275137"/>
                </a:lnTo>
                <a:lnTo>
                  <a:pt x="3010" y="319220"/>
                </a:lnTo>
                <a:lnTo>
                  <a:pt x="0" y="364997"/>
                </a:lnTo>
                <a:lnTo>
                  <a:pt x="3010" y="410775"/>
                </a:lnTo>
                <a:lnTo>
                  <a:pt x="11799" y="454858"/>
                </a:lnTo>
                <a:lnTo>
                  <a:pt x="26005" y="496904"/>
                </a:lnTo>
                <a:lnTo>
                  <a:pt x="45266" y="536570"/>
                </a:lnTo>
                <a:lnTo>
                  <a:pt x="69219" y="573514"/>
                </a:lnTo>
                <a:lnTo>
                  <a:pt x="97504" y="607394"/>
                </a:lnTo>
                <a:lnTo>
                  <a:pt x="129756" y="637867"/>
                </a:lnTo>
                <a:lnTo>
                  <a:pt x="165615" y="664591"/>
                </a:lnTo>
                <a:lnTo>
                  <a:pt x="204719" y="687224"/>
                </a:lnTo>
                <a:lnTo>
                  <a:pt x="246704" y="705423"/>
                </a:lnTo>
                <a:lnTo>
                  <a:pt x="291210" y="718846"/>
                </a:lnTo>
                <a:lnTo>
                  <a:pt x="337874" y="727151"/>
                </a:lnTo>
                <a:lnTo>
                  <a:pt x="386334" y="729995"/>
                </a:lnTo>
                <a:lnTo>
                  <a:pt x="434793" y="727151"/>
                </a:lnTo>
                <a:lnTo>
                  <a:pt x="481457" y="718846"/>
                </a:lnTo>
                <a:lnTo>
                  <a:pt x="525963" y="705423"/>
                </a:lnTo>
                <a:lnTo>
                  <a:pt x="567948" y="687224"/>
                </a:lnTo>
                <a:lnTo>
                  <a:pt x="607052" y="664591"/>
                </a:lnTo>
                <a:lnTo>
                  <a:pt x="642911" y="637867"/>
                </a:lnTo>
                <a:lnTo>
                  <a:pt x="675163" y="607394"/>
                </a:lnTo>
                <a:lnTo>
                  <a:pt x="703448" y="573514"/>
                </a:lnTo>
                <a:lnTo>
                  <a:pt x="720317" y="547496"/>
                </a:lnTo>
                <a:lnTo>
                  <a:pt x="386334" y="547496"/>
                </a:lnTo>
                <a:lnTo>
                  <a:pt x="339613" y="542679"/>
                </a:lnTo>
                <a:lnTo>
                  <a:pt x="296715" y="528955"/>
                </a:lnTo>
                <a:lnTo>
                  <a:pt x="258867" y="507418"/>
                </a:lnTo>
                <a:lnTo>
                  <a:pt x="227295" y="479161"/>
                </a:lnTo>
                <a:lnTo>
                  <a:pt x="203226" y="445276"/>
                </a:lnTo>
                <a:lnTo>
                  <a:pt x="187885" y="406858"/>
                </a:lnTo>
                <a:lnTo>
                  <a:pt x="182499" y="364997"/>
                </a:lnTo>
                <a:lnTo>
                  <a:pt x="187885" y="323137"/>
                </a:lnTo>
                <a:lnTo>
                  <a:pt x="203226" y="284719"/>
                </a:lnTo>
                <a:lnTo>
                  <a:pt x="227295" y="250834"/>
                </a:lnTo>
                <a:lnTo>
                  <a:pt x="258867" y="222577"/>
                </a:lnTo>
                <a:lnTo>
                  <a:pt x="296715" y="201040"/>
                </a:lnTo>
                <a:lnTo>
                  <a:pt x="339613" y="187316"/>
                </a:lnTo>
                <a:lnTo>
                  <a:pt x="386334" y="182499"/>
                </a:lnTo>
                <a:lnTo>
                  <a:pt x="720317" y="182499"/>
                </a:lnTo>
                <a:lnTo>
                  <a:pt x="703448" y="156481"/>
                </a:lnTo>
                <a:lnTo>
                  <a:pt x="675163" y="122601"/>
                </a:lnTo>
                <a:lnTo>
                  <a:pt x="642911" y="92128"/>
                </a:lnTo>
                <a:lnTo>
                  <a:pt x="607052" y="65404"/>
                </a:lnTo>
                <a:lnTo>
                  <a:pt x="567948" y="42771"/>
                </a:lnTo>
                <a:lnTo>
                  <a:pt x="525963" y="24572"/>
                </a:lnTo>
                <a:lnTo>
                  <a:pt x="481457" y="11149"/>
                </a:lnTo>
                <a:lnTo>
                  <a:pt x="434793" y="2844"/>
                </a:lnTo>
                <a:lnTo>
                  <a:pt x="386334" y="0"/>
                </a:lnTo>
                <a:close/>
              </a:path>
              <a:path w="772795" h="730250">
                <a:moveTo>
                  <a:pt x="720317" y="182499"/>
                </a:moveTo>
                <a:lnTo>
                  <a:pt x="386334" y="182499"/>
                </a:lnTo>
                <a:lnTo>
                  <a:pt x="433054" y="187316"/>
                </a:lnTo>
                <a:lnTo>
                  <a:pt x="475952" y="201040"/>
                </a:lnTo>
                <a:lnTo>
                  <a:pt x="513800" y="222577"/>
                </a:lnTo>
                <a:lnTo>
                  <a:pt x="545372" y="250834"/>
                </a:lnTo>
                <a:lnTo>
                  <a:pt x="569441" y="284719"/>
                </a:lnTo>
                <a:lnTo>
                  <a:pt x="584782" y="323137"/>
                </a:lnTo>
                <a:lnTo>
                  <a:pt x="590169" y="364997"/>
                </a:lnTo>
                <a:lnTo>
                  <a:pt x="584782" y="406858"/>
                </a:lnTo>
                <a:lnTo>
                  <a:pt x="569441" y="445276"/>
                </a:lnTo>
                <a:lnTo>
                  <a:pt x="545372" y="479161"/>
                </a:lnTo>
                <a:lnTo>
                  <a:pt x="513800" y="507418"/>
                </a:lnTo>
                <a:lnTo>
                  <a:pt x="475952" y="528955"/>
                </a:lnTo>
                <a:lnTo>
                  <a:pt x="433054" y="542679"/>
                </a:lnTo>
                <a:lnTo>
                  <a:pt x="386334" y="547496"/>
                </a:lnTo>
                <a:lnTo>
                  <a:pt x="720317" y="547496"/>
                </a:lnTo>
                <a:lnTo>
                  <a:pt x="746662" y="496904"/>
                </a:lnTo>
                <a:lnTo>
                  <a:pt x="760868" y="454858"/>
                </a:lnTo>
                <a:lnTo>
                  <a:pt x="769657" y="410775"/>
                </a:lnTo>
                <a:lnTo>
                  <a:pt x="772668" y="364997"/>
                </a:lnTo>
                <a:lnTo>
                  <a:pt x="769657" y="319220"/>
                </a:lnTo>
                <a:lnTo>
                  <a:pt x="760868" y="275137"/>
                </a:lnTo>
                <a:lnTo>
                  <a:pt x="746662" y="233091"/>
                </a:lnTo>
                <a:lnTo>
                  <a:pt x="727401" y="193425"/>
                </a:lnTo>
                <a:lnTo>
                  <a:pt x="720317" y="182499"/>
                </a:lnTo>
                <a:close/>
              </a:path>
            </a:pathLst>
          </a:custGeom>
          <a:solidFill>
            <a:srgbClr val="86AC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548253" y="4079494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Microsoft Sans Serif"/>
                <a:cs typeface="Microsoft Sans Serif"/>
              </a:rPr>
              <a:t>3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066032" y="3331464"/>
            <a:ext cx="772795" cy="728980"/>
          </a:xfrm>
          <a:custGeom>
            <a:avLst/>
            <a:gdLst/>
            <a:ahLst/>
            <a:cxnLst/>
            <a:rect l="l" t="t" r="r" b="b"/>
            <a:pathLst>
              <a:path w="772795" h="728979">
                <a:moveTo>
                  <a:pt x="386333" y="0"/>
                </a:moveTo>
                <a:lnTo>
                  <a:pt x="337874" y="2837"/>
                </a:lnTo>
                <a:lnTo>
                  <a:pt x="291210" y="11123"/>
                </a:lnTo>
                <a:lnTo>
                  <a:pt x="246704" y="24516"/>
                </a:lnTo>
                <a:lnTo>
                  <a:pt x="204719" y="42674"/>
                </a:lnTo>
                <a:lnTo>
                  <a:pt x="165615" y="65257"/>
                </a:lnTo>
                <a:lnTo>
                  <a:pt x="129756" y="91922"/>
                </a:lnTo>
                <a:lnTo>
                  <a:pt x="97504" y="122329"/>
                </a:lnTo>
                <a:lnTo>
                  <a:pt x="69219" y="156137"/>
                </a:lnTo>
                <a:lnTo>
                  <a:pt x="45266" y="193004"/>
                </a:lnTo>
                <a:lnTo>
                  <a:pt x="26005" y="232588"/>
                </a:lnTo>
                <a:lnTo>
                  <a:pt x="11799" y="274549"/>
                </a:lnTo>
                <a:lnTo>
                  <a:pt x="3010" y="318545"/>
                </a:lnTo>
                <a:lnTo>
                  <a:pt x="0" y="364236"/>
                </a:lnTo>
                <a:lnTo>
                  <a:pt x="3010" y="409926"/>
                </a:lnTo>
                <a:lnTo>
                  <a:pt x="11799" y="453922"/>
                </a:lnTo>
                <a:lnTo>
                  <a:pt x="26005" y="495883"/>
                </a:lnTo>
                <a:lnTo>
                  <a:pt x="45266" y="535467"/>
                </a:lnTo>
                <a:lnTo>
                  <a:pt x="69219" y="572334"/>
                </a:lnTo>
                <a:lnTo>
                  <a:pt x="97504" y="606142"/>
                </a:lnTo>
                <a:lnTo>
                  <a:pt x="129756" y="636549"/>
                </a:lnTo>
                <a:lnTo>
                  <a:pt x="165615" y="663214"/>
                </a:lnTo>
                <a:lnTo>
                  <a:pt x="204719" y="685797"/>
                </a:lnTo>
                <a:lnTo>
                  <a:pt x="246704" y="703955"/>
                </a:lnTo>
                <a:lnTo>
                  <a:pt x="291210" y="717348"/>
                </a:lnTo>
                <a:lnTo>
                  <a:pt x="337874" y="725634"/>
                </a:lnTo>
                <a:lnTo>
                  <a:pt x="386333" y="728472"/>
                </a:lnTo>
                <a:lnTo>
                  <a:pt x="434793" y="725634"/>
                </a:lnTo>
                <a:lnTo>
                  <a:pt x="481457" y="717348"/>
                </a:lnTo>
                <a:lnTo>
                  <a:pt x="525963" y="703955"/>
                </a:lnTo>
                <a:lnTo>
                  <a:pt x="567948" y="685797"/>
                </a:lnTo>
                <a:lnTo>
                  <a:pt x="607052" y="663214"/>
                </a:lnTo>
                <a:lnTo>
                  <a:pt x="642911" y="636549"/>
                </a:lnTo>
                <a:lnTo>
                  <a:pt x="675163" y="606142"/>
                </a:lnTo>
                <a:lnTo>
                  <a:pt x="703448" y="572334"/>
                </a:lnTo>
                <a:lnTo>
                  <a:pt x="720328" y="546354"/>
                </a:lnTo>
                <a:lnTo>
                  <a:pt x="386333" y="546354"/>
                </a:lnTo>
                <a:lnTo>
                  <a:pt x="339512" y="541544"/>
                </a:lnTo>
                <a:lnTo>
                  <a:pt x="296529" y="527843"/>
                </a:lnTo>
                <a:lnTo>
                  <a:pt x="258611" y="506345"/>
                </a:lnTo>
                <a:lnTo>
                  <a:pt x="226984" y="478142"/>
                </a:lnTo>
                <a:lnTo>
                  <a:pt x="202876" y="444328"/>
                </a:lnTo>
                <a:lnTo>
                  <a:pt x="187511" y="405994"/>
                </a:lnTo>
                <a:lnTo>
                  <a:pt x="182117" y="364236"/>
                </a:lnTo>
                <a:lnTo>
                  <a:pt x="187511" y="322477"/>
                </a:lnTo>
                <a:lnTo>
                  <a:pt x="202876" y="284143"/>
                </a:lnTo>
                <a:lnTo>
                  <a:pt x="226984" y="250329"/>
                </a:lnTo>
                <a:lnTo>
                  <a:pt x="258611" y="222126"/>
                </a:lnTo>
                <a:lnTo>
                  <a:pt x="296529" y="200628"/>
                </a:lnTo>
                <a:lnTo>
                  <a:pt x="339512" y="186927"/>
                </a:lnTo>
                <a:lnTo>
                  <a:pt x="386333" y="182118"/>
                </a:lnTo>
                <a:lnTo>
                  <a:pt x="720328" y="182118"/>
                </a:lnTo>
                <a:lnTo>
                  <a:pt x="703448" y="156137"/>
                </a:lnTo>
                <a:lnTo>
                  <a:pt x="675163" y="122329"/>
                </a:lnTo>
                <a:lnTo>
                  <a:pt x="642911" y="91922"/>
                </a:lnTo>
                <a:lnTo>
                  <a:pt x="607052" y="65257"/>
                </a:lnTo>
                <a:lnTo>
                  <a:pt x="567948" y="42674"/>
                </a:lnTo>
                <a:lnTo>
                  <a:pt x="525963" y="24516"/>
                </a:lnTo>
                <a:lnTo>
                  <a:pt x="481457" y="11123"/>
                </a:lnTo>
                <a:lnTo>
                  <a:pt x="434793" y="2837"/>
                </a:lnTo>
                <a:lnTo>
                  <a:pt x="386333" y="0"/>
                </a:lnTo>
                <a:close/>
              </a:path>
              <a:path w="772795" h="728979">
                <a:moveTo>
                  <a:pt x="720328" y="182118"/>
                </a:moveTo>
                <a:lnTo>
                  <a:pt x="386333" y="182118"/>
                </a:lnTo>
                <a:lnTo>
                  <a:pt x="433155" y="186927"/>
                </a:lnTo>
                <a:lnTo>
                  <a:pt x="476138" y="200628"/>
                </a:lnTo>
                <a:lnTo>
                  <a:pt x="514056" y="222126"/>
                </a:lnTo>
                <a:lnTo>
                  <a:pt x="545683" y="250329"/>
                </a:lnTo>
                <a:lnTo>
                  <a:pt x="569791" y="284143"/>
                </a:lnTo>
                <a:lnTo>
                  <a:pt x="585156" y="322477"/>
                </a:lnTo>
                <a:lnTo>
                  <a:pt x="590550" y="364236"/>
                </a:lnTo>
                <a:lnTo>
                  <a:pt x="585156" y="405994"/>
                </a:lnTo>
                <a:lnTo>
                  <a:pt x="569791" y="444328"/>
                </a:lnTo>
                <a:lnTo>
                  <a:pt x="545683" y="478142"/>
                </a:lnTo>
                <a:lnTo>
                  <a:pt x="514056" y="506345"/>
                </a:lnTo>
                <a:lnTo>
                  <a:pt x="476138" y="527843"/>
                </a:lnTo>
                <a:lnTo>
                  <a:pt x="433155" y="541544"/>
                </a:lnTo>
                <a:lnTo>
                  <a:pt x="386333" y="546354"/>
                </a:lnTo>
                <a:lnTo>
                  <a:pt x="720328" y="546354"/>
                </a:lnTo>
                <a:lnTo>
                  <a:pt x="746662" y="495883"/>
                </a:lnTo>
                <a:lnTo>
                  <a:pt x="760868" y="453922"/>
                </a:lnTo>
                <a:lnTo>
                  <a:pt x="769657" y="409926"/>
                </a:lnTo>
                <a:lnTo>
                  <a:pt x="772667" y="364236"/>
                </a:lnTo>
                <a:lnTo>
                  <a:pt x="769657" y="318545"/>
                </a:lnTo>
                <a:lnTo>
                  <a:pt x="760868" y="274549"/>
                </a:lnTo>
                <a:lnTo>
                  <a:pt x="746662" y="232588"/>
                </a:lnTo>
                <a:lnTo>
                  <a:pt x="727401" y="193004"/>
                </a:lnTo>
                <a:lnTo>
                  <a:pt x="720328" y="182118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377054" y="3541014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Microsoft Sans Serif"/>
                <a:cs typeface="Microsoft Sans Serif"/>
              </a:rPr>
              <a:t>4</a:t>
            </a:r>
            <a:endParaRPr sz="1800">
              <a:latin typeface="Microsoft Sans Serif"/>
              <a:cs typeface="Microsoft Sans Serif"/>
            </a:endParaRPr>
          </a:p>
        </p:txBody>
      </p:sp>
      <p:pic>
        <p:nvPicPr>
          <p:cNvPr id="31" name="object 3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10076" y="1206627"/>
            <a:ext cx="3586479" cy="2313813"/>
          </a:xfrm>
          <a:prstGeom prst="rect">
            <a:avLst/>
          </a:prstGeom>
        </p:spPr>
      </p:pic>
      <p:sp>
        <p:nvSpPr>
          <p:cNvPr id="32" name="object 32"/>
          <p:cNvSpPr txBox="1"/>
          <p:nvPr/>
        </p:nvSpPr>
        <p:spPr>
          <a:xfrm>
            <a:off x="5274690" y="3001517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Microsoft Sans Serif"/>
                <a:cs typeface="Microsoft Sans Serif"/>
              </a:rPr>
              <a:t>5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180582" y="2473578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Microsoft Sans Serif"/>
                <a:cs typeface="Microsoft Sans Serif"/>
              </a:rPr>
              <a:t>6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035165" y="1934666"/>
            <a:ext cx="1530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Microsoft Sans Serif"/>
                <a:cs typeface="Microsoft Sans Serif"/>
              </a:rPr>
              <a:t>7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477261" y="5317363"/>
            <a:ext cx="626935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РО</a:t>
            </a:r>
            <a:r>
              <a:rPr sz="1200" spc="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должны</a:t>
            </a:r>
            <a:r>
              <a:rPr sz="1200" spc="2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адекватно</a:t>
            </a:r>
            <a:r>
              <a:rPr sz="12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отражать</a:t>
            </a:r>
            <a:r>
              <a:rPr sz="12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35" dirty="0">
                <a:solidFill>
                  <a:srgbClr val="00B050"/>
                </a:solidFill>
                <a:latin typeface="Microsoft Sans Serif"/>
                <a:cs typeface="Microsoft Sans Serif"/>
              </a:rPr>
              <a:t>контекст,</a:t>
            </a:r>
            <a:r>
              <a:rPr sz="1200" spc="10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00B050"/>
                </a:solidFill>
                <a:latin typeface="Microsoft Sans Serif"/>
                <a:cs typeface="Microsoft Sans Serif"/>
              </a:rPr>
              <a:t>уровень,</a:t>
            </a:r>
            <a:r>
              <a:rPr sz="1200" spc="15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00B050"/>
                </a:solidFill>
                <a:latin typeface="Microsoft Sans Serif"/>
                <a:cs typeface="Microsoft Sans Serif"/>
              </a:rPr>
              <a:t>масштабы</a:t>
            </a:r>
            <a:r>
              <a:rPr sz="1200" spc="20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00B050"/>
                </a:solidFill>
                <a:latin typeface="Microsoft Sans Serif"/>
                <a:cs typeface="Microsoft Sans Serif"/>
              </a:rPr>
              <a:t>и</a:t>
            </a:r>
            <a:r>
              <a:rPr sz="1200" spc="30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00B050"/>
                </a:solidFill>
                <a:latin typeface="Microsoft Sans Serif"/>
                <a:cs typeface="Microsoft Sans Serif"/>
              </a:rPr>
              <a:t>содержание</a:t>
            </a:r>
            <a:r>
              <a:rPr sz="1200" spc="20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1200" spc="-20" dirty="0">
                <a:solidFill>
                  <a:srgbClr val="00B050"/>
                </a:solidFill>
                <a:latin typeface="Microsoft Sans Serif"/>
                <a:cs typeface="Microsoft Sans Serif"/>
              </a:rPr>
              <a:t>программы</a:t>
            </a:r>
            <a:endParaRPr sz="1200" dirty="0">
              <a:solidFill>
                <a:srgbClr val="00B050"/>
              </a:solidFill>
              <a:latin typeface="Microsoft Sans Serif"/>
              <a:cs typeface="Microsoft Sans Serif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234308" y="4752289"/>
            <a:ext cx="693864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Описания</a:t>
            </a:r>
            <a:r>
              <a:rPr sz="1200" spc="2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РО</a:t>
            </a:r>
            <a:r>
              <a:rPr sz="1200" spc="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должны</a:t>
            </a:r>
            <a:r>
              <a:rPr sz="1200" spc="3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адекватно</a:t>
            </a:r>
            <a:r>
              <a:rPr sz="12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отражать</a:t>
            </a:r>
            <a:r>
              <a:rPr sz="120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35" dirty="0">
                <a:solidFill>
                  <a:srgbClr val="00B050"/>
                </a:solidFill>
                <a:latin typeface="Microsoft Sans Serif"/>
                <a:cs typeface="Microsoft Sans Serif"/>
              </a:rPr>
              <a:t>контекст,</a:t>
            </a:r>
            <a:r>
              <a:rPr sz="1200" spc="10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00B050"/>
                </a:solidFill>
                <a:latin typeface="Microsoft Sans Serif"/>
                <a:cs typeface="Microsoft Sans Serif"/>
              </a:rPr>
              <a:t>уровень,</a:t>
            </a:r>
            <a:r>
              <a:rPr sz="1200" spc="10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00B050"/>
                </a:solidFill>
                <a:latin typeface="Microsoft Sans Serif"/>
                <a:cs typeface="Microsoft Sans Serif"/>
              </a:rPr>
              <a:t>диапазон</a:t>
            </a:r>
            <a:r>
              <a:rPr sz="1200" dirty="0">
                <a:solidFill>
                  <a:srgbClr val="00B050"/>
                </a:solidFill>
                <a:latin typeface="Microsoft Sans Serif"/>
                <a:cs typeface="Microsoft Sans Serif"/>
              </a:rPr>
              <a:t> и</a:t>
            </a:r>
            <a:r>
              <a:rPr sz="1200" spc="30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00B050"/>
                </a:solidFill>
                <a:latin typeface="Microsoft Sans Serif"/>
                <a:cs typeface="Microsoft Sans Serif"/>
              </a:rPr>
              <a:t>содержание </a:t>
            </a:r>
            <a:r>
              <a:rPr sz="1200" spc="-15" dirty="0">
                <a:solidFill>
                  <a:srgbClr val="00B050"/>
                </a:solidFill>
                <a:latin typeface="Microsoft Sans Serif"/>
                <a:cs typeface="Microsoft Sans Serif"/>
              </a:rPr>
              <a:t>программы</a:t>
            </a:r>
            <a:endParaRPr sz="1200" dirty="0">
              <a:solidFill>
                <a:srgbClr val="00B050"/>
              </a:solidFill>
              <a:latin typeface="Microsoft Sans Serif"/>
              <a:cs typeface="Microsoft Sans Serif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68521" y="4163009"/>
            <a:ext cx="494728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Формулировки</a:t>
            </a:r>
            <a:r>
              <a:rPr sz="12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 РО</a:t>
            </a:r>
            <a:r>
              <a:rPr sz="12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должны</a:t>
            </a:r>
            <a:r>
              <a:rPr sz="12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404040"/>
                </a:solidFill>
                <a:latin typeface="Microsoft Sans Serif"/>
                <a:cs typeface="Microsoft Sans Serif"/>
              </a:rPr>
              <a:t>быть</a:t>
            </a:r>
            <a:r>
              <a:rPr sz="1200" spc="1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25" dirty="0">
                <a:solidFill>
                  <a:srgbClr val="00B050"/>
                </a:solidFill>
                <a:latin typeface="Microsoft Sans Serif"/>
                <a:cs typeface="Microsoft Sans Serif"/>
              </a:rPr>
              <a:t>краткими</a:t>
            </a:r>
            <a:r>
              <a:rPr sz="1200" spc="-10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00B050"/>
                </a:solidFill>
                <a:latin typeface="Microsoft Sans Serif"/>
                <a:cs typeface="Microsoft Sans Serif"/>
              </a:rPr>
              <a:t>и</a:t>
            </a:r>
            <a:r>
              <a:rPr sz="1200" spc="10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00B050"/>
                </a:solidFill>
                <a:latin typeface="Microsoft Sans Serif"/>
                <a:cs typeface="Microsoft Sans Serif"/>
              </a:rPr>
              <a:t>не</a:t>
            </a:r>
            <a:r>
              <a:rPr sz="1200" spc="5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00B050"/>
                </a:solidFill>
                <a:latin typeface="Microsoft Sans Serif"/>
                <a:cs typeface="Microsoft Sans Serif"/>
              </a:rPr>
              <a:t>слишком</a:t>
            </a:r>
            <a:r>
              <a:rPr sz="1200" spc="5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00B050"/>
                </a:solidFill>
                <a:latin typeface="Microsoft Sans Serif"/>
                <a:cs typeface="Microsoft Sans Serif"/>
              </a:rPr>
              <a:t>подробными</a:t>
            </a:r>
            <a:endParaRPr sz="1200" dirty="0">
              <a:solidFill>
                <a:srgbClr val="00B050"/>
              </a:solidFill>
              <a:latin typeface="Microsoft Sans Serif"/>
              <a:cs typeface="Microsoft Sans Serif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922901" y="3625342"/>
            <a:ext cx="281495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РО</a:t>
            </a:r>
            <a:r>
              <a:rPr sz="12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должны</a:t>
            </a:r>
            <a:r>
              <a:rPr sz="120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быть</a:t>
            </a:r>
            <a:r>
              <a:rPr sz="1200" spc="1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20" dirty="0">
                <a:solidFill>
                  <a:srgbClr val="00B050"/>
                </a:solidFill>
                <a:latin typeface="Microsoft Sans Serif"/>
                <a:cs typeface="Microsoft Sans Serif"/>
              </a:rPr>
              <a:t>взаимно</a:t>
            </a:r>
            <a:r>
              <a:rPr sz="1200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00B050"/>
                </a:solidFill>
                <a:latin typeface="Microsoft Sans Serif"/>
                <a:cs typeface="Microsoft Sans Serif"/>
              </a:rPr>
              <a:t>согласованы</a:t>
            </a:r>
            <a:endParaRPr sz="1200" dirty="0">
              <a:solidFill>
                <a:srgbClr val="00B050"/>
              </a:solidFill>
              <a:latin typeface="Microsoft Sans Serif"/>
              <a:cs typeface="Microsoft Sans Serif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818123" y="3094482"/>
            <a:ext cx="592518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РО</a:t>
            </a:r>
            <a:r>
              <a:rPr sz="1200" spc="2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должны</a:t>
            </a:r>
            <a:r>
              <a:rPr sz="12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быть</a:t>
            </a:r>
            <a:r>
              <a:rPr sz="1200" spc="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00B050"/>
                </a:solidFill>
                <a:latin typeface="Microsoft Sans Serif"/>
                <a:cs typeface="Microsoft Sans Serif"/>
              </a:rPr>
              <a:t>понятными</a:t>
            </a:r>
            <a:r>
              <a:rPr sz="1200" spc="20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00B050"/>
                </a:solidFill>
                <a:latin typeface="Microsoft Sans Serif"/>
                <a:cs typeface="Microsoft Sans Serif"/>
              </a:rPr>
              <a:t>и</a:t>
            </a:r>
            <a:r>
              <a:rPr sz="1200" spc="35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00B050"/>
                </a:solidFill>
                <a:latin typeface="Microsoft Sans Serif"/>
                <a:cs typeface="Microsoft Sans Serif"/>
              </a:rPr>
              <a:t>верифицируемыми</a:t>
            </a:r>
            <a:r>
              <a:rPr sz="1200" spc="5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00B050"/>
                </a:solidFill>
                <a:latin typeface="Microsoft Sans Serif"/>
                <a:cs typeface="Microsoft Sans Serif"/>
              </a:rPr>
              <a:t>в</a:t>
            </a:r>
            <a:r>
              <a:rPr sz="1200" spc="30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00B050"/>
                </a:solidFill>
                <a:latin typeface="Microsoft Sans Serif"/>
                <a:cs typeface="Microsoft Sans Serif"/>
              </a:rPr>
              <a:t>части</a:t>
            </a:r>
            <a:r>
              <a:rPr sz="1200" spc="10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00B050"/>
                </a:solidFill>
                <a:latin typeface="Microsoft Sans Serif"/>
                <a:cs typeface="Microsoft Sans Serif"/>
              </a:rPr>
              <a:t>достижений</a:t>
            </a:r>
            <a:r>
              <a:rPr sz="1200" spc="10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00B050"/>
                </a:solidFill>
                <a:latin typeface="Microsoft Sans Serif"/>
                <a:cs typeface="Microsoft Sans Serif"/>
              </a:rPr>
              <a:t>студента</a:t>
            </a:r>
            <a:r>
              <a:rPr sz="1200" spc="20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00B050"/>
                </a:solidFill>
                <a:latin typeface="Microsoft Sans Serif"/>
                <a:cs typeface="Microsoft Sans Serif"/>
              </a:rPr>
              <a:t>по</a:t>
            </a:r>
            <a:endParaRPr sz="1200" dirty="0">
              <a:solidFill>
                <a:srgbClr val="00B050"/>
              </a:solidFill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200" spc="-10" dirty="0">
                <a:solidFill>
                  <a:srgbClr val="00B050"/>
                </a:solidFill>
                <a:latin typeface="Microsoft Sans Serif"/>
                <a:cs typeface="Microsoft Sans Serif"/>
              </a:rPr>
              <a:t>завершении</a:t>
            </a:r>
            <a:r>
              <a:rPr sz="1200" spc="-35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00B050"/>
                </a:solidFill>
                <a:latin typeface="Microsoft Sans Serif"/>
                <a:cs typeface="Microsoft Sans Serif"/>
              </a:rPr>
              <a:t>программы</a:t>
            </a:r>
            <a:endParaRPr sz="1200" dirty="0">
              <a:solidFill>
                <a:srgbClr val="00B050"/>
              </a:solidFill>
              <a:latin typeface="Microsoft Sans Serif"/>
              <a:cs typeface="Microsoft Sans Serif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722109" y="2615565"/>
            <a:ext cx="52254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РО</a:t>
            </a:r>
            <a:r>
              <a:rPr sz="1200" spc="3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должны</a:t>
            </a:r>
            <a:r>
              <a:rPr sz="1200" spc="2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быть</a:t>
            </a:r>
            <a:r>
              <a:rPr sz="1200" spc="3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достижимыми</a:t>
            </a:r>
            <a:r>
              <a:rPr sz="1200" spc="3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404040"/>
                </a:solidFill>
                <a:latin typeface="Microsoft Sans Serif"/>
                <a:cs typeface="Microsoft Sans Serif"/>
              </a:rPr>
              <a:t>в</a:t>
            </a:r>
            <a:r>
              <a:rPr sz="1200" spc="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рамках</a:t>
            </a:r>
            <a:r>
              <a:rPr sz="12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25" dirty="0">
                <a:solidFill>
                  <a:srgbClr val="00B050"/>
                </a:solidFill>
                <a:latin typeface="Microsoft Sans Serif"/>
                <a:cs typeface="Microsoft Sans Serif"/>
              </a:rPr>
              <a:t>указанного</a:t>
            </a:r>
            <a:r>
              <a:rPr sz="1200" spc="20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00B050"/>
                </a:solidFill>
                <a:latin typeface="Microsoft Sans Serif"/>
                <a:cs typeface="Microsoft Sans Serif"/>
              </a:rPr>
              <a:t>объема</a:t>
            </a:r>
            <a:r>
              <a:rPr sz="1200" spc="-5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1200" spc="-20" dirty="0">
                <a:solidFill>
                  <a:srgbClr val="00B050"/>
                </a:solidFill>
                <a:latin typeface="Microsoft Sans Serif"/>
                <a:cs typeface="Microsoft Sans Serif"/>
              </a:rPr>
              <a:t>трудозатрат</a:t>
            </a:r>
            <a:endParaRPr sz="1200" dirty="0">
              <a:solidFill>
                <a:srgbClr val="00B050"/>
              </a:solidFill>
              <a:latin typeface="Microsoft Sans Serif"/>
              <a:cs typeface="Microsoft Sans Serif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579868" y="2040712"/>
            <a:ext cx="3947160" cy="392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РО</a:t>
            </a:r>
            <a:r>
              <a:rPr sz="12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должны</a:t>
            </a:r>
            <a:r>
              <a:rPr sz="1200" spc="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404040"/>
                </a:solidFill>
                <a:latin typeface="Microsoft Sans Serif"/>
                <a:cs typeface="Microsoft Sans Serif"/>
              </a:rPr>
              <a:t>быть</a:t>
            </a:r>
            <a:r>
              <a:rPr sz="1200" spc="1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00B050"/>
                </a:solidFill>
                <a:latin typeface="Microsoft Sans Serif"/>
                <a:cs typeface="Microsoft Sans Serif"/>
              </a:rPr>
              <a:t>связаны</a:t>
            </a:r>
            <a:r>
              <a:rPr sz="1200" spc="15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00B050"/>
                </a:solidFill>
                <a:latin typeface="Microsoft Sans Serif"/>
                <a:cs typeface="Microsoft Sans Serif"/>
              </a:rPr>
              <a:t>с</a:t>
            </a:r>
            <a:r>
              <a:rPr sz="1200" spc="15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00B050"/>
                </a:solidFill>
                <a:latin typeface="Microsoft Sans Serif"/>
                <a:cs typeface="Microsoft Sans Serif"/>
              </a:rPr>
              <a:t>соответствующими</a:t>
            </a:r>
            <a:r>
              <a:rPr sz="1200" spc="-15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00B050"/>
                </a:solidFill>
                <a:latin typeface="Microsoft Sans Serif"/>
                <a:cs typeface="Microsoft Sans Serif"/>
              </a:rPr>
              <a:t>видами</a:t>
            </a:r>
            <a:endParaRPr sz="1200" dirty="0">
              <a:solidFill>
                <a:srgbClr val="00B050"/>
              </a:solidFill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spc="-10" dirty="0">
                <a:solidFill>
                  <a:srgbClr val="00B050"/>
                </a:solidFill>
                <a:latin typeface="Microsoft Sans Serif"/>
                <a:cs typeface="Microsoft Sans Serif"/>
              </a:rPr>
              <a:t>учебной</a:t>
            </a:r>
            <a:r>
              <a:rPr sz="1200" spc="10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00B050"/>
                </a:solidFill>
                <a:latin typeface="Microsoft Sans Serif"/>
                <a:cs typeface="Microsoft Sans Serif"/>
              </a:rPr>
              <a:t>деятельности,</a:t>
            </a:r>
            <a:r>
              <a:rPr sz="1200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1200" spc="-20" dirty="0">
                <a:solidFill>
                  <a:srgbClr val="00B050"/>
                </a:solidFill>
                <a:latin typeface="Microsoft Sans Serif"/>
                <a:cs typeface="Microsoft Sans Serif"/>
              </a:rPr>
              <a:t>методами</a:t>
            </a:r>
            <a:r>
              <a:rPr sz="1200" spc="-10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1200" spc="-5" dirty="0">
                <a:solidFill>
                  <a:srgbClr val="00B050"/>
                </a:solidFill>
                <a:latin typeface="Microsoft Sans Serif"/>
                <a:cs typeface="Microsoft Sans Serif"/>
              </a:rPr>
              <a:t>и</a:t>
            </a:r>
            <a:r>
              <a:rPr sz="1200" spc="15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1200" spc="-15" dirty="0">
                <a:solidFill>
                  <a:srgbClr val="00B050"/>
                </a:solidFill>
                <a:latin typeface="Microsoft Sans Serif"/>
                <a:cs typeface="Microsoft Sans Serif"/>
              </a:rPr>
              <a:t>критериями</a:t>
            </a:r>
            <a:r>
              <a:rPr sz="1200" spc="-10" dirty="0">
                <a:solidFill>
                  <a:srgbClr val="00B050"/>
                </a:solidFill>
                <a:latin typeface="Microsoft Sans Serif"/>
                <a:cs typeface="Microsoft Sans Serif"/>
              </a:rPr>
              <a:t> </a:t>
            </a:r>
            <a:r>
              <a:rPr sz="1200" spc="-20" dirty="0">
                <a:solidFill>
                  <a:srgbClr val="00B050"/>
                </a:solidFill>
                <a:latin typeface="Microsoft Sans Serif"/>
                <a:cs typeface="Microsoft Sans Serif"/>
              </a:rPr>
              <a:t>оценки</a:t>
            </a:r>
            <a:endParaRPr sz="1200" dirty="0">
              <a:solidFill>
                <a:srgbClr val="00B050"/>
              </a:solidFill>
              <a:latin typeface="Microsoft Sans Serif"/>
              <a:cs typeface="Microsoft Sans Serif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430006" y="1480515"/>
            <a:ext cx="328295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200" spc="-15" dirty="0" smtClean="0">
                <a:solidFill>
                  <a:srgbClr val="404040"/>
                </a:solidFill>
                <a:latin typeface="Microsoft Sans Serif"/>
                <a:cs typeface="Microsoft Sans Serif"/>
              </a:rPr>
              <a:t>целесообразно  </a:t>
            </a:r>
            <a:r>
              <a:rPr lang="ru-RU" sz="1200" spc="-15" dirty="0" smtClean="0">
                <a:solidFill>
                  <a:srgbClr val="00B050"/>
                </a:solidFill>
                <a:latin typeface="Microsoft Sans Serif"/>
                <a:cs typeface="Microsoft Sans Serif"/>
              </a:rPr>
              <a:t>формулировать </a:t>
            </a:r>
            <a:r>
              <a:rPr lang="ru-RU" sz="1200" dirty="0" smtClean="0">
                <a:solidFill>
                  <a:srgbClr val="00B050"/>
                </a:solidFill>
                <a:latin typeface="Microsoft Sans Serif"/>
                <a:cs typeface="Microsoft Sans Serif"/>
              </a:rPr>
              <a:t>10</a:t>
            </a:r>
            <a:r>
              <a:rPr sz="1200" dirty="0" smtClean="0">
                <a:solidFill>
                  <a:srgbClr val="00B050"/>
                </a:solidFill>
                <a:latin typeface="Microsoft Sans Serif"/>
                <a:cs typeface="Microsoft Sans Serif"/>
              </a:rPr>
              <a:t>-12</a:t>
            </a:r>
            <a:r>
              <a:rPr sz="1200" spc="-15" dirty="0" smtClean="0">
                <a:solidFill>
                  <a:srgbClr val="00B050"/>
                </a:solidFill>
                <a:latin typeface="Microsoft Sans Serif"/>
                <a:cs typeface="Microsoft Sans Serif"/>
              </a:rPr>
              <a:t> РО</a:t>
            </a:r>
            <a:endParaRPr sz="1200" dirty="0">
              <a:solidFill>
                <a:srgbClr val="00B050"/>
              </a:solidFill>
              <a:latin typeface="Microsoft Sans Serif"/>
              <a:cs typeface="Microsoft Sans Serif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243840" y="975360"/>
            <a:ext cx="7099300" cy="4120515"/>
            <a:chOff x="243840" y="975360"/>
            <a:chExt cx="7099300" cy="4120515"/>
          </a:xfrm>
        </p:grpSpPr>
        <p:sp>
          <p:nvSpPr>
            <p:cNvPr id="44" name="object 44"/>
            <p:cNvSpPr/>
            <p:nvPr/>
          </p:nvSpPr>
          <p:spPr>
            <a:xfrm>
              <a:off x="1198626" y="1223010"/>
              <a:ext cx="6125210" cy="3853815"/>
            </a:xfrm>
            <a:custGeom>
              <a:avLst/>
              <a:gdLst/>
              <a:ahLst/>
              <a:cxnLst/>
              <a:rect l="l" t="t" r="r" b="b"/>
              <a:pathLst>
                <a:path w="6125209" h="3853815">
                  <a:moveTo>
                    <a:pt x="0" y="3853433"/>
                  </a:moveTo>
                  <a:lnTo>
                    <a:pt x="6125209" y="0"/>
                  </a:lnTo>
                </a:path>
              </a:pathLst>
            </a:custGeom>
            <a:ln w="38100">
              <a:solidFill>
                <a:srgbClr val="86AC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" name="object 4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3840" y="975360"/>
              <a:ext cx="2560320" cy="2513245"/>
            </a:xfrm>
            <a:prstGeom prst="rect">
              <a:avLst/>
            </a:prstGeom>
          </p:spPr>
        </p:pic>
      </p:grpSp>
      <p:sp>
        <p:nvSpPr>
          <p:cNvPr id="46" name="object 46"/>
          <p:cNvSpPr txBox="1"/>
          <p:nvPr/>
        </p:nvSpPr>
        <p:spPr>
          <a:xfrm>
            <a:off x="6160261" y="6308344"/>
            <a:ext cx="59391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b="1" i="1" spc="-15" dirty="0">
                <a:solidFill>
                  <a:srgbClr val="0D0D0D"/>
                </a:solidFill>
                <a:latin typeface="Arial"/>
                <a:cs typeface="Arial"/>
              </a:rPr>
              <a:t>Источник:</a:t>
            </a:r>
            <a:r>
              <a:rPr sz="1200" b="1" i="1" spc="-1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1200" i="1" spc="-10" dirty="0">
                <a:solidFill>
                  <a:srgbClr val="0D0D0D"/>
                </a:solidFill>
                <a:latin typeface="Arial"/>
                <a:cs typeface="Arial"/>
              </a:rPr>
              <a:t>Руководство</a:t>
            </a:r>
            <a:r>
              <a:rPr sz="1200" i="1" spc="-5" dirty="0">
                <a:solidFill>
                  <a:srgbClr val="0D0D0D"/>
                </a:solidFill>
                <a:latin typeface="Arial"/>
                <a:cs typeface="Arial"/>
              </a:rPr>
              <a:t> по</a:t>
            </a:r>
            <a:r>
              <a:rPr sz="1200" i="1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1200" i="1" spc="-10" dirty="0">
                <a:solidFill>
                  <a:srgbClr val="0D0D0D"/>
                </a:solidFill>
                <a:latin typeface="Arial"/>
                <a:cs typeface="Arial"/>
              </a:rPr>
              <a:t>использованию</a:t>
            </a:r>
            <a:r>
              <a:rPr sz="1200" i="1" spc="-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Европейской</a:t>
            </a:r>
            <a:r>
              <a:rPr sz="1200" i="1" dirty="0">
                <a:latin typeface="Arial"/>
                <a:cs typeface="Arial"/>
              </a:rPr>
              <a:t> </a:t>
            </a:r>
            <a:r>
              <a:rPr sz="1200" i="1" spc="-10" dirty="0">
                <a:latin typeface="Arial"/>
                <a:cs typeface="Arial"/>
              </a:rPr>
              <a:t>системы</a:t>
            </a:r>
            <a:r>
              <a:rPr sz="1200" i="1" spc="-5" dirty="0">
                <a:latin typeface="Arial"/>
                <a:cs typeface="Arial"/>
              </a:rPr>
              <a:t> переноса</a:t>
            </a:r>
            <a:r>
              <a:rPr sz="1200" i="1" dirty="0">
                <a:latin typeface="Arial"/>
                <a:cs typeface="Arial"/>
              </a:rPr>
              <a:t> и </a:t>
            </a:r>
            <a:r>
              <a:rPr sz="1200" i="1" spc="-32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накопления</a:t>
            </a:r>
            <a:r>
              <a:rPr sz="1200" i="1" spc="-30" dirty="0">
                <a:latin typeface="Arial"/>
                <a:cs typeface="Arial"/>
              </a:rPr>
              <a:t> </a:t>
            </a:r>
            <a:r>
              <a:rPr sz="1200" i="1" spc="-20" dirty="0">
                <a:latin typeface="Arial"/>
                <a:cs typeface="Arial"/>
              </a:rPr>
              <a:t>зачетных</a:t>
            </a:r>
            <a:r>
              <a:rPr sz="1200" i="1" spc="1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единиц</a:t>
            </a:r>
            <a:r>
              <a:rPr sz="1200" i="1" spc="-2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(ECTS)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207109" y="2101976"/>
            <a:ext cx="63563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ОП</a:t>
            </a:r>
            <a:endParaRPr sz="3200">
              <a:latin typeface="Microsoft Sans Serif"/>
              <a:cs typeface="Microsoft Sans Serif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986533" y="3340353"/>
            <a:ext cx="13773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404040"/>
                </a:solidFill>
                <a:latin typeface="Microsoft Sans Serif"/>
                <a:cs typeface="Microsoft Sans Serif"/>
              </a:rPr>
              <a:t>А</a:t>
            </a:r>
            <a:r>
              <a:rPr sz="1200" spc="-110" dirty="0">
                <a:solidFill>
                  <a:srgbClr val="404040"/>
                </a:solidFill>
                <a:latin typeface="Microsoft Sans Serif"/>
                <a:cs typeface="Microsoft Sans Serif"/>
              </a:rPr>
              <a:t>К</a:t>
            </a:r>
            <a:r>
              <a:rPr sz="1200" spc="35" dirty="0">
                <a:solidFill>
                  <a:srgbClr val="404040"/>
                </a:solidFill>
                <a:latin typeface="Microsoft Sans Serif"/>
                <a:cs typeface="Microsoft Sans Serif"/>
              </a:rPr>
              <a:t>А</a:t>
            </a:r>
            <a:r>
              <a:rPr sz="1200" spc="-120" dirty="0">
                <a:solidFill>
                  <a:srgbClr val="404040"/>
                </a:solidFill>
                <a:latin typeface="Microsoft Sans Serif"/>
                <a:cs typeface="Microsoft Sans Serif"/>
              </a:rPr>
              <a:t>Д</a:t>
            </a:r>
            <a:r>
              <a:rPr sz="1200" dirty="0">
                <a:solidFill>
                  <a:srgbClr val="404040"/>
                </a:solidFill>
                <a:latin typeface="Microsoft Sans Serif"/>
                <a:cs typeface="Microsoft Sans Serif"/>
              </a:rPr>
              <a:t>Е</a:t>
            </a:r>
            <a:r>
              <a:rPr sz="12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М</a:t>
            </a:r>
            <a:r>
              <a:rPr sz="12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ИЧ</a:t>
            </a:r>
            <a:r>
              <a:rPr sz="1200" dirty="0">
                <a:solidFill>
                  <a:srgbClr val="404040"/>
                </a:solidFill>
                <a:latin typeface="Microsoft Sans Serif"/>
                <a:cs typeface="Microsoft Sans Serif"/>
              </a:rPr>
              <a:t>Е</a:t>
            </a:r>
            <a:r>
              <a:rPr sz="12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СК</a:t>
            </a:r>
            <a:r>
              <a:rPr sz="12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ИЕ  </a:t>
            </a:r>
            <a:r>
              <a:rPr sz="12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КРЕДИТЫ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005710" y="1133347"/>
            <a:ext cx="12077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20" dirty="0">
                <a:solidFill>
                  <a:srgbClr val="404040"/>
                </a:solidFill>
                <a:latin typeface="Microsoft Sans Serif"/>
                <a:cs typeface="Microsoft Sans Serif"/>
              </a:rPr>
              <a:t>К</a:t>
            </a:r>
            <a:r>
              <a:rPr sz="12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ОМПЕ</a:t>
            </a:r>
            <a:r>
              <a:rPr sz="1200" spc="5" dirty="0">
                <a:solidFill>
                  <a:srgbClr val="404040"/>
                </a:solidFill>
                <a:latin typeface="Microsoft Sans Serif"/>
                <a:cs typeface="Microsoft Sans Serif"/>
              </a:rPr>
              <a:t>Т</a:t>
            </a:r>
            <a:r>
              <a:rPr sz="1200" dirty="0">
                <a:solidFill>
                  <a:srgbClr val="404040"/>
                </a:solidFill>
                <a:latin typeface="Microsoft Sans Serif"/>
                <a:cs typeface="Microsoft Sans Serif"/>
              </a:rPr>
              <a:t>Е</a:t>
            </a:r>
            <a:r>
              <a:rPr sz="12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НЦИИ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28422" y="3350767"/>
            <a:ext cx="10033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404040"/>
                </a:solidFill>
                <a:latin typeface="Microsoft Sans Serif"/>
                <a:cs typeface="Microsoft Sans Serif"/>
              </a:rPr>
              <a:t>Р</a:t>
            </a:r>
            <a:r>
              <a:rPr sz="12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Е</a:t>
            </a:r>
            <a:r>
              <a:rPr sz="12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З</a:t>
            </a:r>
            <a:r>
              <a:rPr sz="12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У</a:t>
            </a:r>
            <a:r>
              <a:rPr sz="12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Л</a:t>
            </a:r>
            <a:r>
              <a:rPr sz="1200" spc="-120" dirty="0">
                <a:solidFill>
                  <a:srgbClr val="404040"/>
                </a:solidFill>
                <a:latin typeface="Microsoft Sans Serif"/>
                <a:cs typeface="Microsoft Sans Serif"/>
              </a:rPr>
              <a:t>Ь</a:t>
            </a:r>
            <a:r>
              <a:rPr sz="12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Т</a:t>
            </a:r>
            <a:r>
              <a:rPr sz="1200" spc="-95" dirty="0">
                <a:solidFill>
                  <a:srgbClr val="404040"/>
                </a:solidFill>
                <a:latin typeface="Microsoft Sans Serif"/>
                <a:cs typeface="Microsoft Sans Serif"/>
              </a:rPr>
              <a:t>А</a:t>
            </a:r>
            <a:r>
              <a:rPr sz="1200" dirty="0">
                <a:solidFill>
                  <a:srgbClr val="404040"/>
                </a:solidFill>
                <a:latin typeface="Microsoft Sans Serif"/>
                <a:cs typeface="Microsoft Sans Serif"/>
              </a:rPr>
              <a:t>ТЫ  </a:t>
            </a:r>
            <a:r>
              <a:rPr sz="12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ОБУЧЕНИЯ</a:t>
            </a:r>
            <a:endParaRPr sz="1200">
              <a:latin typeface="Microsoft Sans Serif"/>
              <a:cs typeface="Microsoft Sans Serif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0" y="21715"/>
            <a:ext cx="33623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761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223" y="826538"/>
            <a:ext cx="11311467" cy="585893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Результаты обучения по образовательной программе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РО 1 </a:t>
            </a:r>
            <a:r>
              <a:rPr lang="ru-RU" dirty="0"/>
              <a:t>– демонстрирует современные знания и понимания в области физической культуры и спорта.</a:t>
            </a:r>
          </a:p>
          <a:p>
            <a:pPr marL="0" indent="0">
              <a:buNone/>
            </a:pPr>
            <a:r>
              <a:rPr lang="ru-RU" b="1" dirty="0"/>
              <a:t>РО 2 </a:t>
            </a:r>
            <a:r>
              <a:rPr lang="ru-RU" dirty="0"/>
              <a:t>– применяет знания и понимания на профессиональном уровне, формулируя аргументы, решает проблемы в области физической культуры и спорта.</a:t>
            </a:r>
          </a:p>
          <a:p>
            <a:pPr marL="0" indent="0">
              <a:buNone/>
            </a:pPr>
            <a:r>
              <a:rPr lang="ru-RU" b="1" dirty="0"/>
              <a:t>РО 3 </a:t>
            </a:r>
            <a:r>
              <a:rPr lang="ru-RU" dirty="0"/>
              <a:t>– владеет методами поиска, сбора и использования информации для формирования суждений с учетом социальных, этических и научных соображений подготовленности спортсменов.</a:t>
            </a:r>
          </a:p>
          <a:p>
            <a:pPr marL="0" indent="0">
              <a:buNone/>
            </a:pPr>
            <a:r>
              <a:rPr lang="ru-RU" b="1" dirty="0"/>
              <a:t>РО 4 </a:t>
            </a:r>
            <a:r>
              <a:rPr lang="ru-RU" dirty="0"/>
              <a:t>– применяет теоретические и практические знания для решения учебно-практических профессиональных задач в области физической культуры и спорта.</a:t>
            </a:r>
          </a:p>
          <a:p>
            <a:pPr marL="0" indent="0">
              <a:buNone/>
            </a:pPr>
            <a:r>
              <a:rPr lang="ru-RU" b="1" dirty="0"/>
              <a:t>РО 5 </a:t>
            </a:r>
            <a:r>
              <a:rPr lang="ru-RU" dirty="0"/>
              <a:t>– применяет навыки обучения, необходимые для продолжения дальнейшего обучения в области физической культуры и спорта.</a:t>
            </a:r>
          </a:p>
          <a:p>
            <a:pPr marL="0" indent="0">
              <a:buNone/>
            </a:pPr>
            <a:r>
              <a:rPr lang="ru-RU" b="1" dirty="0"/>
              <a:t>РО 6 </a:t>
            </a:r>
            <a:r>
              <a:rPr lang="ru-RU" dirty="0"/>
              <a:t>– владеет методами научных исследований и академического письма и применяет их в области физической культуры и спорта.</a:t>
            </a:r>
          </a:p>
          <a:p>
            <a:pPr marL="0" indent="0">
              <a:buNone/>
            </a:pPr>
            <a:r>
              <a:rPr lang="ru-RU" b="1" dirty="0"/>
              <a:t>РО 7 </a:t>
            </a:r>
            <a:r>
              <a:rPr lang="ru-RU" dirty="0"/>
              <a:t>– использует знания и понимание фактов, теорий и взаимосвязей в профессиональной области.</a:t>
            </a:r>
          </a:p>
          <a:p>
            <a:pPr marL="0" indent="0">
              <a:buNone/>
            </a:pPr>
            <a:r>
              <a:rPr lang="ru-RU" b="1" dirty="0"/>
              <a:t>РО 8 </a:t>
            </a:r>
            <a:r>
              <a:rPr lang="ru-RU" dirty="0"/>
              <a:t>– понимает и следует принципам и культуре академической честности.</a:t>
            </a:r>
          </a:p>
          <a:p>
            <a:pPr marL="0" indent="0">
              <a:buNone/>
            </a:pPr>
            <a:r>
              <a:rPr lang="ru-RU" b="1" dirty="0"/>
              <a:t>РО 9 </a:t>
            </a:r>
            <a:r>
              <a:rPr lang="ru-RU" dirty="0"/>
              <a:t>– разрабатывает адаптивные программы и индивидуальные траектории обучения и тренировки детей с особыми образовательными потребностями.</a:t>
            </a:r>
          </a:p>
          <a:p>
            <a:pPr marL="0" indent="0">
              <a:buNone/>
            </a:pPr>
            <a:r>
              <a:rPr lang="ru-RU" b="1" dirty="0"/>
              <a:t>РО 10 </a:t>
            </a:r>
            <a:r>
              <a:rPr lang="ru-RU" dirty="0"/>
              <a:t>– способен использовать дистанционные и информационно-коммуникационные технологии для решения практических и творческих задач в предметной области.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3623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866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2194</Words>
  <Application>Microsoft Office PowerPoint</Application>
  <PresentationFormat>Произвольный</PresentationFormat>
  <Paragraphs>236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Опыт разработки  образовательной программы «Физическая культура и спорт»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Дисциплина «Психология физической культуры и спорта с практикумом»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разработки образовательных программ  Павлодарского  педагогического университета</dc:title>
  <dc:creator>Семенова Марина Васильевна</dc:creator>
  <cp:lastModifiedBy>crown682</cp:lastModifiedBy>
  <cp:revision>26</cp:revision>
  <cp:lastPrinted>2021-11-25T05:22:07Z</cp:lastPrinted>
  <dcterms:created xsi:type="dcterms:W3CDTF">2021-11-24T05:00:47Z</dcterms:created>
  <dcterms:modified xsi:type="dcterms:W3CDTF">2021-11-25T07:10:47Z</dcterms:modified>
</cp:coreProperties>
</file>