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  <p:sldId id="258" r:id="rId4"/>
    <p:sldId id="261" r:id="rId5"/>
    <p:sldId id="262" r:id="rId6"/>
    <p:sldId id="263" r:id="rId7"/>
    <p:sldId id="264" r:id="rId8"/>
    <p:sldId id="25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0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84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01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3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2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6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4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4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E6024A3-79C1-4034-BE9D-91F1E7F5DEFC}" type="datetimeFigureOut">
              <a:rPr lang="ru-RU" smtClean="0"/>
              <a:t>26.11.2021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3FAAEC4-113B-46A5-9405-114F421AD74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МЕЖДУНАРОДНАЯ СТАНДАРТНАЯ КЛАССИФИКАЦИЯ ОБРАЗОВАНИЯ</a:t>
            </a:r>
          </a:p>
          <a:p>
            <a:endParaRPr lang="ru-RU" dirty="0"/>
          </a:p>
          <a:p>
            <a:r>
              <a:rPr lang="ru-RU" dirty="0"/>
              <a:t>Области образования и профессиональной подготовки 2013 (МСКО-О 2013) –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9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Международная Стандартная Классификация образования (МСКО) является концептуальным документов для сбора, компиляции и анализа сопоставимых на международном уровне статистических данных по образованию. МСКО входит в Международную систему социальных и экономических классификаций и является руководством для упорядочения образовательных программ и соответствующих квалификаций по уровням и областям образования. Впервые разработанная в середине 70-х годов Организацией Объединенных Наций по вопросам образования, науки и культуры (ЮНЕСКО), МСКО была несколько раз пересмотрена в 2011 и 2013 году.</a:t>
            </a:r>
          </a:p>
          <a:p>
            <a:endParaRPr lang="ru-RU" dirty="0"/>
          </a:p>
          <a:p>
            <a:r>
              <a:rPr lang="ru-RU" dirty="0"/>
              <a:t>В пересмотренной версии МСКО 2011 основное внимание уделено изменениям, касающимся уровней образовательных программ (МСКО-П), а также впервые представлена классификация уровней образования на основе квалификаций (МСКО-У).</a:t>
            </a:r>
          </a:p>
          <a:p>
            <a:endParaRPr lang="ru-RU" dirty="0"/>
          </a:p>
          <a:p>
            <a:r>
              <a:rPr lang="ru-RU" dirty="0"/>
              <a:t>Обновленная версия 2013 года была сосредоточена на областях образования и профессиональной подготовки. Изменения в МСКО являются результатом международного соглашения и официально принимаются Генеральной конференцией государств-членов ЮНЕСКО.</a:t>
            </a:r>
          </a:p>
        </p:txBody>
      </p:sp>
    </p:spTree>
    <p:extLst>
      <p:ext uri="{BB962C8B-B14F-4D97-AF65-F5344CB8AC3E}">
        <p14:creationId xmlns:p14="http://schemas.microsoft.com/office/powerpoint/2010/main" val="1181228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247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01 Образование</a:t>
            </a:r>
          </a:p>
          <a:p>
            <a:r>
              <a:rPr lang="ru-RU" dirty="0"/>
              <a:t>011	Образование</a:t>
            </a:r>
          </a:p>
          <a:p>
            <a:r>
              <a:rPr lang="ru-RU" dirty="0"/>
              <a:t>0111	Педагогическая наука</a:t>
            </a:r>
          </a:p>
          <a:p>
            <a:r>
              <a:rPr lang="ru-RU" dirty="0"/>
              <a:t>Педагогическая наука это изучение учебного процесса и теорий, методов и техник передачи знаний другим.</a:t>
            </a:r>
          </a:p>
          <a:p>
            <a:endParaRPr lang="ru-RU" dirty="0"/>
          </a:p>
          <a:p>
            <a:r>
              <a:rPr lang="ru-RU" dirty="0"/>
              <a:t>К данной специализации относятся следующие программы и квалификации:</a:t>
            </a:r>
          </a:p>
          <a:p>
            <a:r>
              <a:rPr lang="ru-RU" dirty="0"/>
              <a:t>Учебные планы</a:t>
            </a:r>
          </a:p>
          <a:p>
            <a:r>
              <a:rPr lang="ru-RU" dirty="0"/>
              <a:t>Дидактика</a:t>
            </a:r>
          </a:p>
          <a:p>
            <a:r>
              <a:rPr lang="ru-RU" dirty="0"/>
              <a:t>Оценка образования, тестирование и измерение</a:t>
            </a:r>
          </a:p>
          <a:p>
            <a:r>
              <a:rPr lang="ru-RU" dirty="0"/>
              <a:t>Образовательная оценка и исследования</a:t>
            </a:r>
          </a:p>
          <a:p>
            <a:r>
              <a:rPr lang="ru-RU" dirty="0"/>
              <a:t>Педагогические науки</a:t>
            </a:r>
          </a:p>
          <a:p>
            <a:endParaRPr lang="ru-RU" dirty="0"/>
          </a:p>
          <a:p>
            <a:r>
              <a:rPr lang="ru-RU" dirty="0"/>
              <a:t>Исключения</a:t>
            </a:r>
          </a:p>
          <a:p>
            <a:r>
              <a:rPr lang="ru-RU" dirty="0"/>
              <a:t>Программы обучения учителей, сочетающие науку об образовании с практикой преподавания, исключаются из этой специализации и включаются в одну из специализаций подготовки учителей (0112-0114).</a:t>
            </a:r>
          </a:p>
        </p:txBody>
      </p:sp>
    </p:spTree>
    <p:extLst>
      <p:ext uri="{BB962C8B-B14F-4D97-AF65-F5344CB8AC3E}">
        <p14:creationId xmlns:p14="http://schemas.microsoft.com/office/powerpoint/2010/main" val="112279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dirty="0"/>
              <a:t>0112	Подготовка воспитателей для дошкольных учреждений</a:t>
            </a:r>
          </a:p>
          <a:p>
            <a:r>
              <a:rPr lang="ru-RU" dirty="0"/>
              <a:t>Подготовка воспитателей для дошкольных учреждений - изучение теорий, методов и практики обучения очень маленьких детей в возрасте до 7 лет в формальных школьных учреждениях на уровне дошкольного образования или развития образования в раннем детстве. </a:t>
            </a:r>
          </a:p>
          <a:p>
            <a:endParaRPr lang="ru-RU" dirty="0"/>
          </a:p>
          <a:p>
            <a:r>
              <a:rPr lang="ru-RU" dirty="0"/>
              <a:t>К данной специализации относятся следующие программы и квалификации:</a:t>
            </a:r>
          </a:p>
          <a:p>
            <a:r>
              <a:rPr lang="ru-RU" dirty="0"/>
              <a:t>Обучение преподавателей для детей раннего возраста (в формальных школьных условиях)</a:t>
            </a:r>
          </a:p>
          <a:p>
            <a:r>
              <a:rPr lang="ru-RU" dirty="0"/>
              <a:t>Подготовка дошкольного учителя</a:t>
            </a:r>
          </a:p>
          <a:p>
            <a:r>
              <a:rPr lang="ru-RU" dirty="0"/>
              <a:t>Исключения</a:t>
            </a:r>
          </a:p>
          <a:p>
            <a:r>
              <a:rPr lang="ru-RU" dirty="0"/>
              <a:t>Обучение в уходе за детьми вне формальных школ исключается из этой специализации и включается в специализацию 0922 «Услуги по уходу за детьми и молодежью»</a:t>
            </a:r>
          </a:p>
        </p:txBody>
      </p:sp>
    </p:spTree>
    <p:extLst>
      <p:ext uri="{BB962C8B-B14F-4D97-AF65-F5344CB8AC3E}">
        <p14:creationId xmlns:p14="http://schemas.microsoft.com/office/powerpoint/2010/main" val="3130109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0113	Подготовка преподавателей без предметной специализации</a:t>
            </a:r>
          </a:p>
          <a:p>
            <a:endParaRPr lang="ru-RU" dirty="0"/>
          </a:p>
          <a:p>
            <a:r>
              <a:rPr lang="ru-RU" dirty="0"/>
              <a:t>Подготовка преподавателей без предметной специализации - изучение теорий, методов и практики предоставления детям от 5 до 15 лет фундаментальных навыков чтения, письма и математики наряду с элементарным пониманием других предметов, таких как история, география, социальные науки и т. д. и закладывают основу для обучения на протяжении всей жизни. Предметная специализация подчеркивается меньше, чем в специализации 0114 «Подготовка преподавателей с предметной специализацией». Изучение  обучения детей с особыми потребностями включено в эту специализацию, а также изучение обучения фундаментальным навыкам чтения и письма взрослым и обучение иммигрантов этим видам навыков на их родном или первом языке.</a:t>
            </a:r>
          </a:p>
          <a:p>
            <a:endParaRPr lang="ru-RU" dirty="0"/>
          </a:p>
          <a:p>
            <a:r>
              <a:rPr lang="ru-RU" dirty="0"/>
              <a:t>К данной специализации относятся следующие программы и квалификации:</a:t>
            </a:r>
          </a:p>
          <a:p>
            <a:r>
              <a:rPr lang="ru-RU" dirty="0"/>
              <a:t>Подготовка классных руководителей</a:t>
            </a:r>
          </a:p>
          <a:p>
            <a:r>
              <a:rPr lang="ru-RU" dirty="0"/>
              <a:t>Подготовка преподавателей коренных народов</a:t>
            </a:r>
          </a:p>
          <a:p>
            <a:r>
              <a:rPr lang="ru-RU" dirty="0"/>
              <a:t>Начальное обучение</a:t>
            </a:r>
          </a:p>
          <a:p>
            <a:r>
              <a:rPr lang="ru-RU" dirty="0"/>
              <a:t>Подготовка преподавателей для детей с особыми потребностями</a:t>
            </a:r>
          </a:p>
          <a:p>
            <a:endParaRPr lang="ru-RU" dirty="0"/>
          </a:p>
          <a:p>
            <a:r>
              <a:rPr lang="ru-RU" dirty="0"/>
              <a:t>Включения</a:t>
            </a:r>
          </a:p>
          <a:p>
            <a:r>
              <a:rPr lang="ru-RU" dirty="0"/>
              <a:t>Здесь включено изучение навыкам обучения основам грамотности и умениям для взрослых. Сюда также относится помощник учителя (ассистент).</a:t>
            </a:r>
          </a:p>
          <a:p>
            <a:endParaRPr lang="ru-RU" dirty="0"/>
          </a:p>
          <a:p>
            <a:r>
              <a:rPr lang="ru-RU" dirty="0"/>
              <a:t>Исключения</a:t>
            </a:r>
          </a:p>
          <a:p>
            <a:r>
              <a:rPr lang="ru-RU" dirty="0"/>
              <a:t>Подготовка преподавателей с предметной специализацией, даже если оно предназначено для обучения детей в начальном или среднем образовании, исключается из этой специализации и включается в специализацию 0114 «Подготовка преподавателей с предметной специализацией».</a:t>
            </a:r>
          </a:p>
        </p:txBody>
      </p:sp>
    </p:spTree>
    <p:extLst>
      <p:ext uri="{BB962C8B-B14F-4D97-AF65-F5344CB8AC3E}">
        <p14:creationId xmlns:p14="http://schemas.microsoft.com/office/powerpoint/2010/main" val="17644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0114	Подготовка преподавателей с предметной  специализацией</a:t>
            </a:r>
          </a:p>
          <a:p>
            <a:endParaRPr lang="ru-RU" dirty="0"/>
          </a:p>
          <a:p>
            <a:r>
              <a:rPr lang="ru-RU" dirty="0"/>
              <a:t>Подготовка преподавателей с предметной специализацией - изучение теорий, методов и практики преподавания конкретного предмета, в основном на среднем или высшем уровне образования. Программы и квалификации, включенные в эту специализацию, часто включают как исследования, так и предмет/предметы, которые будут преподаваться. </a:t>
            </a:r>
          </a:p>
          <a:p>
            <a:endParaRPr lang="ru-RU" dirty="0"/>
          </a:p>
          <a:p>
            <a:r>
              <a:rPr lang="ru-RU" dirty="0"/>
              <a:t>К данной специализации относятся следующие программы и квалификации:</a:t>
            </a:r>
          </a:p>
          <a:p>
            <a:r>
              <a:rPr lang="ru-RU" dirty="0"/>
              <a:t>Подготовка преподавателей - декоративно-прикладное искусство</a:t>
            </a:r>
          </a:p>
          <a:p>
            <a:r>
              <a:rPr lang="ru-RU" dirty="0"/>
              <a:t>Подготовка преподавателей - коммерческие предметы</a:t>
            </a:r>
          </a:p>
          <a:p>
            <a:r>
              <a:rPr lang="ru-RU" dirty="0"/>
              <a:t>Подготовка преподавателей - музыка</a:t>
            </a:r>
          </a:p>
          <a:p>
            <a:r>
              <a:rPr lang="ru-RU" dirty="0"/>
              <a:t>Подготовка преподавателей - уход</a:t>
            </a:r>
          </a:p>
          <a:p>
            <a:r>
              <a:rPr lang="ru-RU" dirty="0"/>
              <a:t>Подготовка преподавателей - физическая подготовка</a:t>
            </a:r>
          </a:p>
          <a:p>
            <a:r>
              <a:rPr lang="ru-RU" dirty="0"/>
              <a:t>Подготовка преподавателей - второй язык</a:t>
            </a:r>
          </a:p>
          <a:p>
            <a:r>
              <a:rPr lang="ru-RU" dirty="0"/>
              <a:t>Подготовка преподавателей - конкретные теоретические предметы, например, английский, математика, история </a:t>
            </a:r>
          </a:p>
          <a:p>
            <a:r>
              <a:rPr lang="ru-RU" dirty="0"/>
              <a:t>Подготовка преподавателей -  технические дисциплины</a:t>
            </a:r>
          </a:p>
          <a:p>
            <a:r>
              <a:rPr lang="ru-RU" dirty="0"/>
              <a:t>Подготовка преподавателей -  профессиональные дисциплины</a:t>
            </a:r>
          </a:p>
          <a:p>
            <a:r>
              <a:rPr lang="ru-RU" dirty="0"/>
              <a:t>Обучение инструкторов по вождению</a:t>
            </a:r>
          </a:p>
          <a:p>
            <a:r>
              <a:rPr lang="ru-RU" dirty="0"/>
              <a:t>Обучение тренеров</a:t>
            </a:r>
          </a:p>
          <a:p>
            <a:endParaRPr lang="ru-RU" dirty="0"/>
          </a:p>
          <a:p>
            <a:r>
              <a:rPr lang="ru-RU" dirty="0"/>
              <a:t>Включения</a:t>
            </a:r>
          </a:p>
          <a:p>
            <a:r>
              <a:rPr lang="ru-RU" dirty="0"/>
              <a:t>Здесь представлены курсы подготовки преподавателей университетов, инструкторы на рабочем месте и трудовые навыки, а также практические и художественные предметы.</a:t>
            </a:r>
          </a:p>
          <a:p>
            <a:endParaRPr lang="ru-RU" dirty="0"/>
          </a:p>
          <a:p>
            <a:r>
              <a:rPr lang="ru-RU" dirty="0"/>
              <a:t>Исключения</a:t>
            </a:r>
          </a:p>
          <a:p>
            <a:r>
              <a:rPr lang="ru-RU" dirty="0"/>
              <a:t>Обучение спортивным тренерам исключено из </a:t>
            </a:r>
            <a:r>
              <a:rPr lang="ru-RU" dirty="0" err="1"/>
              <a:t>этойспециализации</a:t>
            </a:r>
            <a:r>
              <a:rPr lang="ru-RU" dirty="0"/>
              <a:t> и включено в специализацию 1014 «Спорт».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49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10 Службы</a:t>
            </a:r>
          </a:p>
          <a:p>
            <a:r>
              <a:rPr lang="ru-RU" dirty="0"/>
              <a:t>101	Сфера обслуживания</a:t>
            </a:r>
          </a:p>
          <a:p>
            <a:r>
              <a:rPr lang="ru-RU" dirty="0"/>
              <a:t>1014	Спорт</a:t>
            </a:r>
          </a:p>
          <a:p>
            <a:endParaRPr lang="ru-RU" dirty="0"/>
          </a:p>
          <a:p>
            <a:r>
              <a:rPr lang="ru-RU" dirty="0"/>
              <a:t>Спорт – это изучение методов и навыков в выбранном виде спорта.</a:t>
            </a:r>
          </a:p>
          <a:p>
            <a:endParaRPr lang="ru-RU" dirty="0"/>
          </a:p>
          <a:p>
            <a:r>
              <a:rPr lang="ru-RU" dirty="0"/>
              <a:t>К данной специализации относятся следующие программы и квалификации:</a:t>
            </a:r>
          </a:p>
          <a:p>
            <a:r>
              <a:rPr lang="ru-RU" dirty="0"/>
              <a:t>Подготовка инструкторов по спорту</a:t>
            </a:r>
          </a:p>
          <a:p>
            <a:r>
              <a:rPr lang="ru-RU" dirty="0"/>
              <a:t>Методы и навыки в выбранном виде спорта </a:t>
            </a:r>
          </a:p>
          <a:p>
            <a:r>
              <a:rPr lang="ru-RU" dirty="0"/>
              <a:t>Подготовка судей и других спортивных чиновников</a:t>
            </a:r>
          </a:p>
          <a:p>
            <a:endParaRPr lang="ru-RU" dirty="0"/>
          </a:p>
          <a:p>
            <a:r>
              <a:rPr lang="ru-RU" dirty="0"/>
              <a:t>Включения</a:t>
            </a:r>
          </a:p>
          <a:p>
            <a:r>
              <a:rPr lang="ru-RU" dirty="0"/>
              <a:t>В данную специализацию включено </a:t>
            </a:r>
            <a:r>
              <a:rPr lang="ru-RU" dirty="0" err="1"/>
              <a:t>жокейство</a:t>
            </a:r>
            <a:r>
              <a:rPr lang="ru-RU" dirty="0"/>
              <a:t> и шахматы. </a:t>
            </a:r>
          </a:p>
          <a:p>
            <a:endParaRPr lang="ru-RU" dirty="0"/>
          </a:p>
          <a:p>
            <a:r>
              <a:rPr lang="ru-RU" dirty="0"/>
              <a:t>Исключения</a:t>
            </a:r>
          </a:p>
          <a:p>
            <a:r>
              <a:rPr lang="ru-RU" dirty="0"/>
              <a:t>Подготовка школьных учителей по физической культуре (учителей спорта) исключено из данной специализации и включено в специализацию 0114 «Подготовка преподавателей с предметной специализацией».</a:t>
            </a:r>
          </a:p>
          <a:p>
            <a:endParaRPr lang="ru-RU" dirty="0"/>
          </a:p>
          <a:p>
            <a:r>
              <a:rPr lang="ru-RU" dirty="0"/>
              <a:t>Фитнес-услуги исключаются из данной специализации и включены в специализацию 1012 «Подготовка воспитателей для дошкольных учреждений». </a:t>
            </a:r>
          </a:p>
        </p:txBody>
      </p:sp>
    </p:spTree>
    <p:extLst>
      <p:ext uri="{BB962C8B-B14F-4D97-AF65-F5344CB8AC3E}">
        <p14:creationId xmlns:p14="http://schemas.microsoft.com/office/powerpoint/2010/main" val="250595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8208912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19877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cking clock design templat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197</TotalTime>
  <Words>162</Words>
  <Application>Microsoft Office PowerPoint</Application>
  <PresentationFormat>Экран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Ticking clock design template</vt:lpstr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crown682</cp:lastModifiedBy>
  <cp:revision>26</cp:revision>
  <dcterms:created xsi:type="dcterms:W3CDTF">2021-11-24T15:38:04Z</dcterms:created>
  <dcterms:modified xsi:type="dcterms:W3CDTF">2021-11-26T10:53:59Z</dcterms:modified>
</cp:coreProperties>
</file>