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78" r:id="rId3"/>
    <p:sldId id="276" r:id="rId4"/>
    <p:sldId id="277" r:id="rId5"/>
    <p:sldId id="279" r:id="rId6"/>
    <p:sldId id="267" r:id="rId7"/>
    <p:sldId id="273" r:id="rId8"/>
    <p:sldId id="272" r:id="rId9"/>
    <p:sldId id="264" r:id="rId10"/>
    <p:sldId id="265" r:id="rId11"/>
    <p:sldId id="262" r:id="rId12"/>
    <p:sldId id="275" r:id="rId13"/>
    <p:sldId id="268" r:id="rId14"/>
    <p:sldId id="259" r:id="rId15"/>
    <p:sldId id="269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D83BBE-B093-4F43-B1BE-620F8D3C9B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040527-79E2-4E9D-BFAC-06BF66A24435}">
      <dgm:prSet custT="1"/>
      <dgm:spPr/>
      <dgm:t>
        <a:bodyPr/>
        <a:lstStyle/>
        <a:p>
          <a:r>
            <a:rPr lang="ru-RU" sz="2000" b="0" i="0" u="none" dirty="0" smtClean="0"/>
            <a:t>Определить общие компетенции и трудовые функции, которыми должен обладать выпускник</a:t>
          </a:r>
          <a:r>
            <a:rPr lang="ru-RU" sz="1900" b="0" i="0" u="none" dirty="0" smtClean="0"/>
            <a:t> </a:t>
          </a:r>
          <a:endParaRPr lang="ru-RU" sz="1900" dirty="0"/>
        </a:p>
      </dgm:t>
    </dgm:pt>
    <dgm:pt modelId="{7A5A3518-6AF5-4578-B4A0-76398637E504}" type="parTrans" cxnId="{73C87024-855B-449A-A982-FF2C62A01E16}">
      <dgm:prSet/>
      <dgm:spPr/>
      <dgm:t>
        <a:bodyPr/>
        <a:lstStyle/>
        <a:p>
          <a:endParaRPr lang="ru-RU"/>
        </a:p>
      </dgm:t>
    </dgm:pt>
    <dgm:pt modelId="{382F29CC-193C-4572-81EA-8BEBADEA2BEF}" type="sibTrans" cxnId="{73C87024-855B-449A-A982-FF2C62A01E16}">
      <dgm:prSet/>
      <dgm:spPr/>
      <dgm:t>
        <a:bodyPr/>
        <a:lstStyle/>
        <a:p>
          <a:endParaRPr lang="ru-RU"/>
        </a:p>
      </dgm:t>
    </dgm:pt>
    <dgm:pt modelId="{722FA465-E07D-46D4-9F1F-226FEE8E1D15}">
      <dgm:prSet custT="1"/>
      <dgm:spPr/>
      <dgm:t>
        <a:bodyPr/>
        <a:lstStyle/>
        <a:p>
          <a:r>
            <a:rPr lang="ru-RU" sz="2000" b="0" i="0" u="none" dirty="0" smtClean="0"/>
            <a:t>Определить что выпускник должен знать и уметь для достижения РО и через какие дисциплины мы его научим, выявить РО по каждой дисциплине </a:t>
          </a:r>
          <a:endParaRPr lang="ru-RU" sz="2000" dirty="0"/>
        </a:p>
      </dgm:t>
    </dgm:pt>
    <dgm:pt modelId="{D8271E18-2D05-4F3B-B234-57548A7D1A6E}" type="parTrans" cxnId="{37303C1E-D4C2-4742-B343-7696737BD0CB}">
      <dgm:prSet/>
      <dgm:spPr/>
      <dgm:t>
        <a:bodyPr/>
        <a:lstStyle/>
        <a:p>
          <a:endParaRPr lang="ru-RU"/>
        </a:p>
      </dgm:t>
    </dgm:pt>
    <dgm:pt modelId="{DA78FB48-1D8E-43D0-BB42-0B1760411068}" type="sibTrans" cxnId="{37303C1E-D4C2-4742-B343-7696737BD0CB}">
      <dgm:prSet/>
      <dgm:spPr/>
      <dgm:t>
        <a:bodyPr/>
        <a:lstStyle/>
        <a:p>
          <a:endParaRPr lang="ru-RU"/>
        </a:p>
      </dgm:t>
    </dgm:pt>
    <dgm:pt modelId="{0AC8DAF6-A790-4556-8AD0-7FEEB07C6E8B}">
      <dgm:prSet custT="1"/>
      <dgm:spPr/>
      <dgm:t>
        <a:bodyPr/>
        <a:lstStyle/>
        <a:p>
          <a:r>
            <a:rPr lang="ru-RU" sz="1900" b="0" i="0" u="none" dirty="0" smtClean="0"/>
            <a:t>Уточнить общие Результаты обучения по программе, проанализировав полноту их достижения </a:t>
          </a:r>
          <a:r>
            <a:rPr lang="ru-RU" sz="2000" b="0" i="0" u="none" dirty="0" smtClean="0"/>
            <a:t>посредством</a:t>
          </a:r>
          <a:r>
            <a:rPr lang="ru-RU" sz="1900" b="0" i="0" u="none" dirty="0" smtClean="0"/>
            <a:t> содержания учебных дисциплин, методик, технологий и программного обеспечения</a:t>
          </a:r>
          <a:endParaRPr lang="ru-RU" sz="1900" dirty="0"/>
        </a:p>
      </dgm:t>
    </dgm:pt>
    <dgm:pt modelId="{DA503D1F-7181-4820-94C1-BD91D176CA65}" type="parTrans" cxnId="{4151F028-ECCA-4A8C-9B65-552BF05E28CC}">
      <dgm:prSet/>
      <dgm:spPr/>
      <dgm:t>
        <a:bodyPr/>
        <a:lstStyle/>
        <a:p>
          <a:endParaRPr lang="ru-RU"/>
        </a:p>
      </dgm:t>
    </dgm:pt>
    <dgm:pt modelId="{3BADA82C-C72A-4737-9D31-C97471A251DA}" type="sibTrans" cxnId="{4151F028-ECCA-4A8C-9B65-552BF05E28CC}">
      <dgm:prSet/>
      <dgm:spPr/>
      <dgm:t>
        <a:bodyPr/>
        <a:lstStyle/>
        <a:p>
          <a:endParaRPr lang="ru-RU"/>
        </a:p>
      </dgm:t>
    </dgm:pt>
    <dgm:pt modelId="{6AC0FAE1-1569-4756-9652-3F30F58559A3}" type="pres">
      <dgm:prSet presAssocID="{52D83BBE-B093-4F43-B1BE-620F8D3C9B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6EE0CE-E183-498F-96BB-920DD0C26ECC}" type="pres">
      <dgm:prSet presAssocID="{E1040527-79E2-4E9D-BFAC-06BF66A2443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BF85E-2C9D-4953-A97D-62ADAAAAD200}" type="pres">
      <dgm:prSet presAssocID="{382F29CC-193C-4572-81EA-8BEBADEA2BEF}" presName="sibTrans" presStyleCnt="0"/>
      <dgm:spPr/>
    </dgm:pt>
    <dgm:pt modelId="{1CF2C1BB-D79B-4A87-8316-6437F8C8A0FC}" type="pres">
      <dgm:prSet presAssocID="{722FA465-E07D-46D4-9F1F-226FEE8E1D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55CB8-0C62-4287-B4B9-60816B5B4D8C}" type="pres">
      <dgm:prSet presAssocID="{DA78FB48-1D8E-43D0-BB42-0B1760411068}" presName="sibTrans" presStyleCnt="0"/>
      <dgm:spPr/>
    </dgm:pt>
    <dgm:pt modelId="{1BE79669-85F8-4726-9CD9-2353D683246F}" type="pres">
      <dgm:prSet presAssocID="{0AC8DAF6-A790-4556-8AD0-7FEEB07C6E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486491-7E3C-40D8-9686-C94FAF423A5B}" type="presOf" srcId="{0AC8DAF6-A790-4556-8AD0-7FEEB07C6E8B}" destId="{1BE79669-85F8-4726-9CD9-2353D683246F}" srcOrd="0" destOrd="0" presId="urn:microsoft.com/office/officeart/2005/8/layout/default"/>
    <dgm:cxn modelId="{0E9A52EF-31CD-45A6-8341-9A0A9410DE6A}" type="presOf" srcId="{E1040527-79E2-4E9D-BFAC-06BF66A24435}" destId="{726EE0CE-E183-498F-96BB-920DD0C26ECC}" srcOrd="0" destOrd="0" presId="urn:microsoft.com/office/officeart/2005/8/layout/default"/>
    <dgm:cxn modelId="{37303C1E-D4C2-4742-B343-7696737BD0CB}" srcId="{52D83BBE-B093-4F43-B1BE-620F8D3C9B51}" destId="{722FA465-E07D-46D4-9F1F-226FEE8E1D15}" srcOrd="1" destOrd="0" parTransId="{D8271E18-2D05-4F3B-B234-57548A7D1A6E}" sibTransId="{DA78FB48-1D8E-43D0-BB42-0B1760411068}"/>
    <dgm:cxn modelId="{4151F028-ECCA-4A8C-9B65-552BF05E28CC}" srcId="{52D83BBE-B093-4F43-B1BE-620F8D3C9B51}" destId="{0AC8DAF6-A790-4556-8AD0-7FEEB07C6E8B}" srcOrd="2" destOrd="0" parTransId="{DA503D1F-7181-4820-94C1-BD91D176CA65}" sibTransId="{3BADA82C-C72A-4737-9D31-C97471A251DA}"/>
    <dgm:cxn modelId="{F13ADBB7-BF43-4B7C-9314-42E77581EBD9}" type="presOf" srcId="{52D83BBE-B093-4F43-B1BE-620F8D3C9B51}" destId="{6AC0FAE1-1569-4756-9652-3F30F58559A3}" srcOrd="0" destOrd="0" presId="urn:microsoft.com/office/officeart/2005/8/layout/default"/>
    <dgm:cxn modelId="{73C87024-855B-449A-A982-FF2C62A01E16}" srcId="{52D83BBE-B093-4F43-B1BE-620F8D3C9B51}" destId="{E1040527-79E2-4E9D-BFAC-06BF66A24435}" srcOrd="0" destOrd="0" parTransId="{7A5A3518-6AF5-4578-B4A0-76398637E504}" sibTransId="{382F29CC-193C-4572-81EA-8BEBADEA2BEF}"/>
    <dgm:cxn modelId="{5AEA6DD7-FCFB-4A33-9326-916E742F562E}" type="presOf" srcId="{722FA465-E07D-46D4-9F1F-226FEE8E1D15}" destId="{1CF2C1BB-D79B-4A87-8316-6437F8C8A0FC}" srcOrd="0" destOrd="0" presId="urn:microsoft.com/office/officeart/2005/8/layout/default"/>
    <dgm:cxn modelId="{3CC34441-033B-477E-8D57-5FF1FB8FF22B}" type="presParOf" srcId="{6AC0FAE1-1569-4756-9652-3F30F58559A3}" destId="{726EE0CE-E183-498F-96BB-920DD0C26ECC}" srcOrd="0" destOrd="0" presId="urn:microsoft.com/office/officeart/2005/8/layout/default"/>
    <dgm:cxn modelId="{56A680CB-911D-4F59-A09B-FFC5B7F1353D}" type="presParOf" srcId="{6AC0FAE1-1569-4756-9652-3F30F58559A3}" destId="{B99BF85E-2C9D-4953-A97D-62ADAAAAD200}" srcOrd="1" destOrd="0" presId="urn:microsoft.com/office/officeart/2005/8/layout/default"/>
    <dgm:cxn modelId="{A10705A6-70B3-4791-9817-C407ED928049}" type="presParOf" srcId="{6AC0FAE1-1569-4756-9652-3F30F58559A3}" destId="{1CF2C1BB-D79B-4A87-8316-6437F8C8A0FC}" srcOrd="2" destOrd="0" presId="urn:microsoft.com/office/officeart/2005/8/layout/default"/>
    <dgm:cxn modelId="{CB9CA2E2-C0AD-493D-A22A-3E6821E81F1A}" type="presParOf" srcId="{6AC0FAE1-1569-4756-9652-3F30F58559A3}" destId="{13A55CB8-0C62-4287-B4B9-60816B5B4D8C}" srcOrd="3" destOrd="0" presId="urn:microsoft.com/office/officeart/2005/8/layout/default"/>
    <dgm:cxn modelId="{F00E8965-F5C6-4D25-ADE4-78A0D2F001F6}" type="presParOf" srcId="{6AC0FAE1-1569-4756-9652-3F30F58559A3}" destId="{1BE79669-85F8-4726-9CD9-2353D683246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3D1FAB-2382-41D1-B5FF-A54403C7BFF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F75968B-601D-4BBB-AC95-52DC79A8AE79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Подготовка кадров в соответствии с потребностями рынка труда</a:t>
          </a:r>
          <a:endParaRPr lang="ru-RU" dirty="0">
            <a:solidFill>
              <a:schemeClr val="bg1"/>
            </a:solidFill>
          </a:endParaRPr>
        </a:p>
      </dgm:t>
    </dgm:pt>
    <dgm:pt modelId="{C1AA3DE6-5001-46EA-A652-8B1DDF5A8F52}" type="parTrans" cxnId="{1C08BADE-208C-4338-A2D2-31EC2AF535E6}">
      <dgm:prSet/>
      <dgm:spPr/>
      <dgm:t>
        <a:bodyPr/>
        <a:lstStyle/>
        <a:p>
          <a:endParaRPr lang="ru-RU"/>
        </a:p>
      </dgm:t>
    </dgm:pt>
    <dgm:pt modelId="{CC40B1CC-CD54-40C3-9D0D-D6B4740348C3}" type="sibTrans" cxnId="{1C08BADE-208C-4338-A2D2-31EC2AF535E6}">
      <dgm:prSet/>
      <dgm:spPr/>
      <dgm:t>
        <a:bodyPr/>
        <a:lstStyle/>
        <a:p>
          <a:endParaRPr lang="ru-RU"/>
        </a:p>
      </dgm:t>
    </dgm:pt>
    <dgm:pt modelId="{2A118F74-A945-4C51-8E07-F35513B4661C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Анализ технологических изменений на рынке труда</a:t>
          </a:r>
          <a:endParaRPr lang="ru-RU" dirty="0">
            <a:solidFill>
              <a:schemeClr val="bg1"/>
            </a:solidFill>
          </a:endParaRPr>
        </a:p>
      </dgm:t>
    </dgm:pt>
    <dgm:pt modelId="{59B83491-20A0-46AF-BE2E-F2E8F057BDA0}" type="parTrans" cxnId="{840A926A-886D-47F4-AD74-9920CB408FF2}">
      <dgm:prSet/>
      <dgm:spPr/>
      <dgm:t>
        <a:bodyPr/>
        <a:lstStyle/>
        <a:p>
          <a:endParaRPr lang="ru-RU"/>
        </a:p>
      </dgm:t>
    </dgm:pt>
    <dgm:pt modelId="{22B1D49C-01C0-4DCD-972F-2714DB221253}" type="sibTrans" cxnId="{840A926A-886D-47F4-AD74-9920CB408FF2}">
      <dgm:prSet/>
      <dgm:spPr/>
      <dgm:t>
        <a:bodyPr/>
        <a:lstStyle/>
        <a:p>
          <a:endParaRPr lang="ru-RU"/>
        </a:p>
      </dgm:t>
    </dgm:pt>
    <dgm:pt modelId="{F3804319-C55A-415C-A379-765D68251C30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Универсальность и мобильность в условиях глобализации</a:t>
          </a:r>
          <a:endParaRPr lang="ru-RU" dirty="0">
            <a:solidFill>
              <a:schemeClr val="bg1"/>
            </a:solidFill>
          </a:endParaRPr>
        </a:p>
      </dgm:t>
    </dgm:pt>
    <dgm:pt modelId="{070F25E8-CEEE-4555-AE98-551FB8312B5C}" type="parTrans" cxnId="{E84F953A-1760-49DE-87E8-383763A1352A}">
      <dgm:prSet/>
      <dgm:spPr/>
      <dgm:t>
        <a:bodyPr/>
        <a:lstStyle/>
        <a:p>
          <a:endParaRPr lang="ru-RU"/>
        </a:p>
      </dgm:t>
    </dgm:pt>
    <dgm:pt modelId="{CC440C48-1EAC-42B1-A84D-C09B485D46E2}" type="sibTrans" cxnId="{E84F953A-1760-49DE-87E8-383763A1352A}">
      <dgm:prSet/>
      <dgm:spPr/>
      <dgm:t>
        <a:bodyPr/>
        <a:lstStyle/>
        <a:p>
          <a:endParaRPr lang="ru-RU"/>
        </a:p>
      </dgm:t>
    </dgm:pt>
    <dgm:pt modelId="{1B1E38FE-A83A-4A7B-AF67-AF0C19F6D298}" type="pres">
      <dgm:prSet presAssocID="{C63D1FAB-2382-41D1-B5FF-A54403C7BFF2}" presName="compositeShape" presStyleCnt="0">
        <dgm:presLayoutVars>
          <dgm:dir/>
          <dgm:resizeHandles/>
        </dgm:presLayoutVars>
      </dgm:prSet>
      <dgm:spPr/>
    </dgm:pt>
    <dgm:pt modelId="{DC4CC7A7-010E-4D6E-8173-752647458EF6}" type="pres">
      <dgm:prSet presAssocID="{C63D1FAB-2382-41D1-B5FF-A54403C7BFF2}" presName="pyramid" presStyleLbl="node1" presStyleIdx="0" presStyleCnt="1"/>
      <dgm:spPr/>
    </dgm:pt>
    <dgm:pt modelId="{33AD8304-05BE-4DCC-A6C6-2BD9116CE425}" type="pres">
      <dgm:prSet presAssocID="{C63D1FAB-2382-41D1-B5FF-A54403C7BFF2}" presName="theList" presStyleCnt="0"/>
      <dgm:spPr/>
    </dgm:pt>
    <dgm:pt modelId="{F8778B1F-7656-4FC7-9452-EEADE2A53CE9}" type="pres">
      <dgm:prSet presAssocID="{F3804319-C55A-415C-A379-765D68251C3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AD6CF-4A1D-4540-8A4C-6CBD4DAA030E}" type="pres">
      <dgm:prSet presAssocID="{F3804319-C55A-415C-A379-765D68251C30}" presName="aSpace" presStyleCnt="0"/>
      <dgm:spPr/>
    </dgm:pt>
    <dgm:pt modelId="{B8AEDA09-BE03-4B9E-89B5-55D198F9CDEA}" type="pres">
      <dgm:prSet presAssocID="{2A118F74-A945-4C51-8E07-F35513B4661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06392-7BF9-4A0E-A8C3-981FCFBD36BB}" type="pres">
      <dgm:prSet presAssocID="{2A118F74-A945-4C51-8E07-F35513B4661C}" presName="aSpace" presStyleCnt="0"/>
      <dgm:spPr/>
    </dgm:pt>
    <dgm:pt modelId="{E5AAE345-77E4-4F75-BDD3-32F7F8D490CB}" type="pres">
      <dgm:prSet presAssocID="{5F75968B-601D-4BBB-AC95-52DC79A8AE7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90413-F142-4AE7-8745-08955E7F79BC}" type="pres">
      <dgm:prSet presAssocID="{5F75968B-601D-4BBB-AC95-52DC79A8AE79}" presName="aSpace" presStyleCnt="0"/>
      <dgm:spPr/>
    </dgm:pt>
  </dgm:ptLst>
  <dgm:cxnLst>
    <dgm:cxn modelId="{C3E3F231-93BD-4CF2-A4F3-06B4775B0D06}" type="presOf" srcId="{F3804319-C55A-415C-A379-765D68251C30}" destId="{F8778B1F-7656-4FC7-9452-EEADE2A53CE9}" srcOrd="0" destOrd="0" presId="urn:microsoft.com/office/officeart/2005/8/layout/pyramid2"/>
    <dgm:cxn modelId="{840A926A-886D-47F4-AD74-9920CB408FF2}" srcId="{C63D1FAB-2382-41D1-B5FF-A54403C7BFF2}" destId="{2A118F74-A945-4C51-8E07-F35513B4661C}" srcOrd="1" destOrd="0" parTransId="{59B83491-20A0-46AF-BE2E-F2E8F057BDA0}" sibTransId="{22B1D49C-01C0-4DCD-972F-2714DB221253}"/>
    <dgm:cxn modelId="{E84F953A-1760-49DE-87E8-383763A1352A}" srcId="{C63D1FAB-2382-41D1-B5FF-A54403C7BFF2}" destId="{F3804319-C55A-415C-A379-765D68251C30}" srcOrd="0" destOrd="0" parTransId="{070F25E8-CEEE-4555-AE98-551FB8312B5C}" sibTransId="{CC440C48-1EAC-42B1-A84D-C09B485D46E2}"/>
    <dgm:cxn modelId="{49D83521-A25F-4FF6-8FFE-AF063C722C81}" type="presOf" srcId="{2A118F74-A945-4C51-8E07-F35513B4661C}" destId="{B8AEDA09-BE03-4B9E-89B5-55D198F9CDEA}" srcOrd="0" destOrd="0" presId="urn:microsoft.com/office/officeart/2005/8/layout/pyramid2"/>
    <dgm:cxn modelId="{A56EC8A0-2E0D-43EB-A691-91640765B811}" type="presOf" srcId="{C63D1FAB-2382-41D1-B5FF-A54403C7BFF2}" destId="{1B1E38FE-A83A-4A7B-AF67-AF0C19F6D298}" srcOrd="0" destOrd="0" presId="urn:microsoft.com/office/officeart/2005/8/layout/pyramid2"/>
    <dgm:cxn modelId="{1C08BADE-208C-4338-A2D2-31EC2AF535E6}" srcId="{C63D1FAB-2382-41D1-B5FF-A54403C7BFF2}" destId="{5F75968B-601D-4BBB-AC95-52DC79A8AE79}" srcOrd="2" destOrd="0" parTransId="{C1AA3DE6-5001-46EA-A652-8B1DDF5A8F52}" sibTransId="{CC40B1CC-CD54-40C3-9D0D-D6B4740348C3}"/>
    <dgm:cxn modelId="{49A08E92-62A2-42B3-BB1B-01A89163350E}" type="presOf" srcId="{5F75968B-601D-4BBB-AC95-52DC79A8AE79}" destId="{E5AAE345-77E4-4F75-BDD3-32F7F8D490CB}" srcOrd="0" destOrd="0" presId="urn:microsoft.com/office/officeart/2005/8/layout/pyramid2"/>
    <dgm:cxn modelId="{4D72C650-8E21-43D4-9547-1E61169604B2}" type="presParOf" srcId="{1B1E38FE-A83A-4A7B-AF67-AF0C19F6D298}" destId="{DC4CC7A7-010E-4D6E-8173-752647458EF6}" srcOrd="0" destOrd="0" presId="urn:microsoft.com/office/officeart/2005/8/layout/pyramid2"/>
    <dgm:cxn modelId="{4B351DDB-F7ED-4CC6-91FE-9B87D4834326}" type="presParOf" srcId="{1B1E38FE-A83A-4A7B-AF67-AF0C19F6D298}" destId="{33AD8304-05BE-4DCC-A6C6-2BD9116CE425}" srcOrd="1" destOrd="0" presId="urn:microsoft.com/office/officeart/2005/8/layout/pyramid2"/>
    <dgm:cxn modelId="{16AA2F95-6CFA-40A6-ACED-03B5245D38DA}" type="presParOf" srcId="{33AD8304-05BE-4DCC-A6C6-2BD9116CE425}" destId="{F8778B1F-7656-4FC7-9452-EEADE2A53CE9}" srcOrd="0" destOrd="0" presId="urn:microsoft.com/office/officeart/2005/8/layout/pyramid2"/>
    <dgm:cxn modelId="{6E4538BB-C83D-434C-AF6E-950100A484D9}" type="presParOf" srcId="{33AD8304-05BE-4DCC-A6C6-2BD9116CE425}" destId="{3A6AD6CF-4A1D-4540-8A4C-6CBD4DAA030E}" srcOrd="1" destOrd="0" presId="urn:microsoft.com/office/officeart/2005/8/layout/pyramid2"/>
    <dgm:cxn modelId="{4FEBE257-F9D6-4476-B197-DE7DBAFDF0B1}" type="presParOf" srcId="{33AD8304-05BE-4DCC-A6C6-2BD9116CE425}" destId="{B8AEDA09-BE03-4B9E-89B5-55D198F9CDEA}" srcOrd="2" destOrd="0" presId="urn:microsoft.com/office/officeart/2005/8/layout/pyramid2"/>
    <dgm:cxn modelId="{73F51844-E86A-433A-83D8-1DF7DAA82A4C}" type="presParOf" srcId="{33AD8304-05BE-4DCC-A6C6-2BD9116CE425}" destId="{26906392-7BF9-4A0E-A8C3-981FCFBD36BB}" srcOrd="3" destOrd="0" presId="urn:microsoft.com/office/officeart/2005/8/layout/pyramid2"/>
    <dgm:cxn modelId="{1AD0B0A6-1BA2-4CB0-A1A8-A68D4115102F}" type="presParOf" srcId="{33AD8304-05BE-4DCC-A6C6-2BD9116CE425}" destId="{E5AAE345-77E4-4F75-BDD3-32F7F8D490CB}" srcOrd="4" destOrd="0" presId="urn:microsoft.com/office/officeart/2005/8/layout/pyramid2"/>
    <dgm:cxn modelId="{DF0EC7C3-00CF-4B76-8246-FFA51B54B32E}" type="presParOf" srcId="{33AD8304-05BE-4DCC-A6C6-2BD9116CE425}" destId="{44690413-F142-4AE7-8745-08955E7F79B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919D62-4FC8-44F4-BBD7-109AE965150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38A01DC-F161-4967-A121-19AE3B83A9D8}">
      <dgm:prSet phldrT="[Текст]"/>
      <dgm:spPr/>
      <dgm:t>
        <a:bodyPr/>
        <a:lstStyle/>
        <a:p>
          <a:r>
            <a:rPr lang="ru-RU" dirty="0" smtClean="0"/>
            <a:t>Знания в области педагогики</a:t>
          </a:r>
          <a:endParaRPr lang="ru-RU" dirty="0"/>
        </a:p>
      </dgm:t>
    </dgm:pt>
    <dgm:pt modelId="{F5406839-B1F2-48EC-B8F7-DBF1D97BFCF2}" type="parTrans" cxnId="{959B7C5B-3171-42D9-942C-4FB45DB787CA}">
      <dgm:prSet/>
      <dgm:spPr/>
      <dgm:t>
        <a:bodyPr/>
        <a:lstStyle/>
        <a:p>
          <a:endParaRPr lang="ru-RU"/>
        </a:p>
      </dgm:t>
    </dgm:pt>
    <dgm:pt modelId="{093648CA-3B19-4CF9-A399-E5D31C8A25A9}" type="sibTrans" cxnId="{959B7C5B-3171-42D9-942C-4FB45DB787CA}">
      <dgm:prSet/>
      <dgm:spPr/>
      <dgm:t>
        <a:bodyPr/>
        <a:lstStyle/>
        <a:p>
          <a:endParaRPr lang="ru-RU"/>
        </a:p>
      </dgm:t>
    </dgm:pt>
    <dgm:pt modelId="{553584AA-202A-4E5E-B58E-EB8696A9767D}">
      <dgm:prSet phldrT="[Текст]"/>
      <dgm:spPr/>
      <dgm:t>
        <a:bodyPr/>
        <a:lstStyle/>
        <a:p>
          <a:r>
            <a:rPr lang="ru-RU" smtClean="0"/>
            <a:t>Интегрированные знания</a:t>
          </a:r>
          <a:endParaRPr lang="ru-RU" dirty="0"/>
        </a:p>
      </dgm:t>
    </dgm:pt>
    <dgm:pt modelId="{D5B753E4-510D-440D-9309-74CC9E03EC21}" type="parTrans" cxnId="{A28E6A24-018F-4B12-8F7A-E647B72344FF}">
      <dgm:prSet/>
      <dgm:spPr/>
      <dgm:t>
        <a:bodyPr/>
        <a:lstStyle/>
        <a:p>
          <a:endParaRPr lang="ru-RU"/>
        </a:p>
      </dgm:t>
    </dgm:pt>
    <dgm:pt modelId="{EDC9838D-A04F-4C36-AA64-B6CD9A654AD4}" type="sibTrans" cxnId="{A28E6A24-018F-4B12-8F7A-E647B72344FF}">
      <dgm:prSet/>
      <dgm:spPr/>
      <dgm:t>
        <a:bodyPr/>
        <a:lstStyle/>
        <a:p>
          <a:endParaRPr lang="ru-RU"/>
        </a:p>
      </dgm:t>
    </dgm:pt>
    <dgm:pt modelId="{EF8B8CD7-D53B-4F8B-BFE2-D072897FB850}">
      <dgm:prSet phldrT="[Текст]"/>
      <dgm:spPr/>
      <dgm:t>
        <a:bodyPr/>
        <a:lstStyle/>
        <a:p>
          <a:r>
            <a:rPr lang="ru-RU" dirty="0" smtClean="0"/>
            <a:t>Знание в специальной области</a:t>
          </a:r>
          <a:endParaRPr lang="ru-RU" dirty="0"/>
        </a:p>
      </dgm:t>
    </dgm:pt>
    <dgm:pt modelId="{44A005D1-E9C2-499B-8D2D-EFC7B8E792B4}" type="parTrans" cxnId="{42FBBC93-46A2-411B-A9BE-8A454A4FE8CC}">
      <dgm:prSet/>
      <dgm:spPr/>
      <dgm:t>
        <a:bodyPr/>
        <a:lstStyle/>
        <a:p>
          <a:endParaRPr lang="ru-RU"/>
        </a:p>
      </dgm:t>
    </dgm:pt>
    <dgm:pt modelId="{B61C3934-0A3C-4FCC-8FC8-C08C64DEE46F}" type="sibTrans" cxnId="{42FBBC93-46A2-411B-A9BE-8A454A4FE8CC}">
      <dgm:prSet/>
      <dgm:spPr/>
      <dgm:t>
        <a:bodyPr/>
        <a:lstStyle/>
        <a:p>
          <a:endParaRPr lang="ru-RU"/>
        </a:p>
      </dgm:t>
    </dgm:pt>
    <dgm:pt modelId="{DE592C58-C2B4-4FF5-96BD-0C506BEEE486}" type="pres">
      <dgm:prSet presAssocID="{03919D62-4FC8-44F4-BBD7-109AE9651507}" presName="compositeShape" presStyleCnt="0">
        <dgm:presLayoutVars>
          <dgm:chMax val="7"/>
          <dgm:dir/>
          <dgm:resizeHandles val="exact"/>
        </dgm:presLayoutVars>
      </dgm:prSet>
      <dgm:spPr/>
    </dgm:pt>
    <dgm:pt modelId="{8DD94C15-D184-4B9D-B829-18F8366AC822}" type="pres">
      <dgm:prSet presAssocID="{03919D62-4FC8-44F4-BBD7-109AE9651507}" presName="wedge1" presStyleLbl="node1" presStyleIdx="0" presStyleCnt="3"/>
      <dgm:spPr/>
      <dgm:t>
        <a:bodyPr/>
        <a:lstStyle/>
        <a:p>
          <a:endParaRPr lang="ru-RU"/>
        </a:p>
      </dgm:t>
    </dgm:pt>
    <dgm:pt modelId="{F261029D-5AF1-423D-A689-27E37574AA6F}" type="pres">
      <dgm:prSet presAssocID="{03919D62-4FC8-44F4-BBD7-109AE9651507}" presName="dummy1a" presStyleCnt="0"/>
      <dgm:spPr/>
    </dgm:pt>
    <dgm:pt modelId="{E628B8C4-5604-4003-87CC-B51DF0E1DA1F}" type="pres">
      <dgm:prSet presAssocID="{03919D62-4FC8-44F4-BBD7-109AE9651507}" presName="dummy1b" presStyleCnt="0"/>
      <dgm:spPr/>
    </dgm:pt>
    <dgm:pt modelId="{361D0C33-BA9B-4CBB-9268-7A431713A82E}" type="pres">
      <dgm:prSet presAssocID="{03919D62-4FC8-44F4-BBD7-109AE965150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42CDA-BD2D-4C05-9449-516F0997EEC8}" type="pres">
      <dgm:prSet presAssocID="{03919D62-4FC8-44F4-BBD7-109AE9651507}" presName="wedge2" presStyleLbl="node1" presStyleIdx="1" presStyleCnt="3"/>
      <dgm:spPr/>
      <dgm:t>
        <a:bodyPr/>
        <a:lstStyle/>
        <a:p>
          <a:endParaRPr lang="ru-RU"/>
        </a:p>
      </dgm:t>
    </dgm:pt>
    <dgm:pt modelId="{4FB454AE-BCE4-4B3B-B229-9F37648CFA0E}" type="pres">
      <dgm:prSet presAssocID="{03919D62-4FC8-44F4-BBD7-109AE9651507}" presName="dummy2a" presStyleCnt="0"/>
      <dgm:spPr/>
    </dgm:pt>
    <dgm:pt modelId="{AAF46199-F744-4A61-A92E-85478388B450}" type="pres">
      <dgm:prSet presAssocID="{03919D62-4FC8-44F4-BBD7-109AE9651507}" presName="dummy2b" presStyleCnt="0"/>
      <dgm:spPr/>
    </dgm:pt>
    <dgm:pt modelId="{BB392535-E332-43A7-A179-A5C6C90BE722}" type="pres">
      <dgm:prSet presAssocID="{03919D62-4FC8-44F4-BBD7-109AE965150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D8AEE-68D9-4503-A3BA-98141384916F}" type="pres">
      <dgm:prSet presAssocID="{03919D62-4FC8-44F4-BBD7-109AE9651507}" presName="wedge3" presStyleLbl="node1" presStyleIdx="2" presStyleCnt="3"/>
      <dgm:spPr/>
      <dgm:t>
        <a:bodyPr/>
        <a:lstStyle/>
        <a:p>
          <a:endParaRPr lang="ru-RU"/>
        </a:p>
      </dgm:t>
    </dgm:pt>
    <dgm:pt modelId="{76B49ADD-D2A7-49D2-B15D-0B05EB2A01B7}" type="pres">
      <dgm:prSet presAssocID="{03919D62-4FC8-44F4-BBD7-109AE9651507}" presName="dummy3a" presStyleCnt="0"/>
      <dgm:spPr/>
    </dgm:pt>
    <dgm:pt modelId="{A1A5AC3A-E639-473F-BA8A-74D7B43BE46C}" type="pres">
      <dgm:prSet presAssocID="{03919D62-4FC8-44F4-BBD7-109AE9651507}" presName="dummy3b" presStyleCnt="0"/>
      <dgm:spPr/>
    </dgm:pt>
    <dgm:pt modelId="{0000525E-9F9F-4E49-BF3C-BA943C4D1E75}" type="pres">
      <dgm:prSet presAssocID="{03919D62-4FC8-44F4-BBD7-109AE965150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F2402-4423-4021-9A55-A3774AB73B55}" type="pres">
      <dgm:prSet presAssocID="{093648CA-3B19-4CF9-A399-E5D31C8A25A9}" presName="arrowWedge1" presStyleLbl="fgSibTrans2D1" presStyleIdx="0" presStyleCnt="3"/>
      <dgm:spPr/>
    </dgm:pt>
    <dgm:pt modelId="{AA3142E0-3F1D-4257-A196-F169DD8121DB}" type="pres">
      <dgm:prSet presAssocID="{EDC9838D-A04F-4C36-AA64-B6CD9A654AD4}" presName="arrowWedge2" presStyleLbl="fgSibTrans2D1" presStyleIdx="1" presStyleCnt="3"/>
      <dgm:spPr/>
    </dgm:pt>
    <dgm:pt modelId="{BC924860-277D-4002-B334-1D2CECA97602}" type="pres">
      <dgm:prSet presAssocID="{B61C3934-0A3C-4FCC-8FC8-C08C64DEE46F}" presName="arrowWedge3" presStyleLbl="fgSibTrans2D1" presStyleIdx="2" presStyleCnt="3"/>
      <dgm:spPr/>
    </dgm:pt>
  </dgm:ptLst>
  <dgm:cxnLst>
    <dgm:cxn modelId="{959B7C5B-3171-42D9-942C-4FB45DB787CA}" srcId="{03919D62-4FC8-44F4-BBD7-109AE9651507}" destId="{B38A01DC-F161-4967-A121-19AE3B83A9D8}" srcOrd="0" destOrd="0" parTransId="{F5406839-B1F2-48EC-B8F7-DBF1D97BFCF2}" sibTransId="{093648CA-3B19-4CF9-A399-E5D31C8A25A9}"/>
    <dgm:cxn modelId="{59DCAE60-0C7C-4B77-9393-F75269142447}" type="presOf" srcId="{B38A01DC-F161-4967-A121-19AE3B83A9D8}" destId="{8DD94C15-D184-4B9D-B829-18F8366AC822}" srcOrd="0" destOrd="0" presId="urn:microsoft.com/office/officeart/2005/8/layout/cycle8"/>
    <dgm:cxn modelId="{05E5B230-C22C-4F72-ADBD-BD6E94314BC1}" type="presOf" srcId="{553584AA-202A-4E5E-B58E-EB8696A9767D}" destId="{91F42CDA-BD2D-4C05-9449-516F0997EEC8}" srcOrd="0" destOrd="0" presId="urn:microsoft.com/office/officeart/2005/8/layout/cycle8"/>
    <dgm:cxn modelId="{0C04A6FD-8ED0-4E03-8867-CBB2DC6EEFE4}" type="presOf" srcId="{553584AA-202A-4E5E-B58E-EB8696A9767D}" destId="{BB392535-E332-43A7-A179-A5C6C90BE722}" srcOrd="1" destOrd="0" presId="urn:microsoft.com/office/officeart/2005/8/layout/cycle8"/>
    <dgm:cxn modelId="{4B88A7E8-BADA-493B-91E3-4E08A5ACA266}" type="presOf" srcId="{EF8B8CD7-D53B-4F8B-BFE2-D072897FB850}" destId="{0000525E-9F9F-4E49-BF3C-BA943C4D1E75}" srcOrd="1" destOrd="0" presId="urn:microsoft.com/office/officeart/2005/8/layout/cycle8"/>
    <dgm:cxn modelId="{42FBBC93-46A2-411B-A9BE-8A454A4FE8CC}" srcId="{03919D62-4FC8-44F4-BBD7-109AE9651507}" destId="{EF8B8CD7-D53B-4F8B-BFE2-D072897FB850}" srcOrd="2" destOrd="0" parTransId="{44A005D1-E9C2-499B-8D2D-EFC7B8E792B4}" sibTransId="{B61C3934-0A3C-4FCC-8FC8-C08C64DEE46F}"/>
    <dgm:cxn modelId="{1B6416C3-AB10-4C53-9A4B-2D801FE9BAD1}" type="presOf" srcId="{EF8B8CD7-D53B-4F8B-BFE2-D072897FB850}" destId="{E78D8AEE-68D9-4503-A3BA-98141384916F}" srcOrd="0" destOrd="0" presId="urn:microsoft.com/office/officeart/2005/8/layout/cycle8"/>
    <dgm:cxn modelId="{37902C79-D6E4-4862-9F84-DC7A75706B5B}" type="presOf" srcId="{03919D62-4FC8-44F4-BBD7-109AE9651507}" destId="{DE592C58-C2B4-4FF5-96BD-0C506BEEE486}" srcOrd="0" destOrd="0" presId="urn:microsoft.com/office/officeart/2005/8/layout/cycle8"/>
    <dgm:cxn modelId="{211DC0BA-6A4F-4774-891E-0A62CC6B48C8}" type="presOf" srcId="{B38A01DC-F161-4967-A121-19AE3B83A9D8}" destId="{361D0C33-BA9B-4CBB-9268-7A431713A82E}" srcOrd="1" destOrd="0" presId="urn:microsoft.com/office/officeart/2005/8/layout/cycle8"/>
    <dgm:cxn modelId="{A28E6A24-018F-4B12-8F7A-E647B72344FF}" srcId="{03919D62-4FC8-44F4-BBD7-109AE9651507}" destId="{553584AA-202A-4E5E-B58E-EB8696A9767D}" srcOrd="1" destOrd="0" parTransId="{D5B753E4-510D-440D-9309-74CC9E03EC21}" sibTransId="{EDC9838D-A04F-4C36-AA64-B6CD9A654AD4}"/>
    <dgm:cxn modelId="{B1EE7F8B-6466-4B11-9FB6-F83D92CB9E44}" type="presParOf" srcId="{DE592C58-C2B4-4FF5-96BD-0C506BEEE486}" destId="{8DD94C15-D184-4B9D-B829-18F8366AC822}" srcOrd="0" destOrd="0" presId="urn:microsoft.com/office/officeart/2005/8/layout/cycle8"/>
    <dgm:cxn modelId="{8465A116-BD71-4BFE-9C1F-A8F8EB868CCD}" type="presParOf" srcId="{DE592C58-C2B4-4FF5-96BD-0C506BEEE486}" destId="{F261029D-5AF1-423D-A689-27E37574AA6F}" srcOrd="1" destOrd="0" presId="urn:microsoft.com/office/officeart/2005/8/layout/cycle8"/>
    <dgm:cxn modelId="{9E10072A-6D67-4D95-B3D2-6D062C6301BF}" type="presParOf" srcId="{DE592C58-C2B4-4FF5-96BD-0C506BEEE486}" destId="{E628B8C4-5604-4003-87CC-B51DF0E1DA1F}" srcOrd="2" destOrd="0" presId="urn:microsoft.com/office/officeart/2005/8/layout/cycle8"/>
    <dgm:cxn modelId="{CF7B1E2C-5AF7-48D9-AAD6-B539FDB1C1D5}" type="presParOf" srcId="{DE592C58-C2B4-4FF5-96BD-0C506BEEE486}" destId="{361D0C33-BA9B-4CBB-9268-7A431713A82E}" srcOrd="3" destOrd="0" presId="urn:microsoft.com/office/officeart/2005/8/layout/cycle8"/>
    <dgm:cxn modelId="{620B12F7-3ED7-4337-A3FE-49AC354DA3D3}" type="presParOf" srcId="{DE592C58-C2B4-4FF5-96BD-0C506BEEE486}" destId="{91F42CDA-BD2D-4C05-9449-516F0997EEC8}" srcOrd="4" destOrd="0" presId="urn:microsoft.com/office/officeart/2005/8/layout/cycle8"/>
    <dgm:cxn modelId="{FD6E30F5-D73B-4DB9-B865-30500CD15670}" type="presParOf" srcId="{DE592C58-C2B4-4FF5-96BD-0C506BEEE486}" destId="{4FB454AE-BCE4-4B3B-B229-9F37648CFA0E}" srcOrd="5" destOrd="0" presId="urn:microsoft.com/office/officeart/2005/8/layout/cycle8"/>
    <dgm:cxn modelId="{6490FF8F-10E1-4E54-9345-72528198A911}" type="presParOf" srcId="{DE592C58-C2B4-4FF5-96BD-0C506BEEE486}" destId="{AAF46199-F744-4A61-A92E-85478388B450}" srcOrd="6" destOrd="0" presId="urn:microsoft.com/office/officeart/2005/8/layout/cycle8"/>
    <dgm:cxn modelId="{46EE00F9-4AAF-4DFE-AE8A-2297B7D8FDEF}" type="presParOf" srcId="{DE592C58-C2B4-4FF5-96BD-0C506BEEE486}" destId="{BB392535-E332-43A7-A179-A5C6C90BE722}" srcOrd="7" destOrd="0" presId="urn:microsoft.com/office/officeart/2005/8/layout/cycle8"/>
    <dgm:cxn modelId="{97C3F22A-56AA-493B-8DD6-EB66157A74DA}" type="presParOf" srcId="{DE592C58-C2B4-4FF5-96BD-0C506BEEE486}" destId="{E78D8AEE-68D9-4503-A3BA-98141384916F}" srcOrd="8" destOrd="0" presId="urn:microsoft.com/office/officeart/2005/8/layout/cycle8"/>
    <dgm:cxn modelId="{3BC9FEA6-8C54-4334-9FF5-1B2115FD981A}" type="presParOf" srcId="{DE592C58-C2B4-4FF5-96BD-0C506BEEE486}" destId="{76B49ADD-D2A7-49D2-B15D-0B05EB2A01B7}" srcOrd="9" destOrd="0" presId="urn:microsoft.com/office/officeart/2005/8/layout/cycle8"/>
    <dgm:cxn modelId="{9892300D-0406-47B3-B7D9-690F23701E20}" type="presParOf" srcId="{DE592C58-C2B4-4FF5-96BD-0C506BEEE486}" destId="{A1A5AC3A-E639-473F-BA8A-74D7B43BE46C}" srcOrd="10" destOrd="0" presId="urn:microsoft.com/office/officeart/2005/8/layout/cycle8"/>
    <dgm:cxn modelId="{ED8D9C73-1022-4671-9191-9A5BDDEA6198}" type="presParOf" srcId="{DE592C58-C2B4-4FF5-96BD-0C506BEEE486}" destId="{0000525E-9F9F-4E49-BF3C-BA943C4D1E75}" srcOrd="11" destOrd="0" presId="urn:microsoft.com/office/officeart/2005/8/layout/cycle8"/>
    <dgm:cxn modelId="{1B334825-947F-4863-8C7F-9917C2ACDA7C}" type="presParOf" srcId="{DE592C58-C2B4-4FF5-96BD-0C506BEEE486}" destId="{53EF2402-4423-4021-9A55-A3774AB73B55}" srcOrd="12" destOrd="0" presId="urn:microsoft.com/office/officeart/2005/8/layout/cycle8"/>
    <dgm:cxn modelId="{7A8864E4-4EBF-41EC-A5B4-5FA6EA80DF96}" type="presParOf" srcId="{DE592C58-C2B4-4FF5-96BD-0C506BEEE486}" destId="{AA3142E0-3F1D-4257-A196-F169DD8121DB}" srcOrd="13" destOrd="0" presId="urn:microsoft.com/office/officeart/2005/8/layout/cycle8"/>
    <dgm:cxn modelId="{26B2CEDF-1325-4240-B335-19696A6DEA8E}" type="presParOf" srcId="{DE592C58-C2B4-4FF5-96BD-0C506BEEE486}" destId="{BC924860-277D-4002-B334-1D2CECA9760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D5412C-DF84-49A5-A7C5-556686C2A48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E7E038-63EB-4B68-97C5-E2D4310A8D97}">
      <dgm:prSet phldrT="[Текст]"/>
      <dgm:spPr/>
      <dgm:t>
        <a:bodyPr/>
        <a:lstStyle/>
        <a:p>
          <a:r>
            <a:rPr lang="ru-RU" dirty="0" smtClean="0"/>
            <a:t>РО 1</a:t>
          </a:r>
          <a:endParaRPr lang="ru-RU" dirty="0"/>
        </a:p>
      </dgm:t>
    </dgm:pt>
    <dgm:pt modelId="{D28118BB-A311-4B6A-9CFB-8A628CC513DD}" type="parTrans" cxnId="{3E6F8A72-7414-4178-AB39-440B71C2C51F}">
      <dgm:prSet/>
      <dgm:spPr/>
      <dgm:t>
        <a:bodyPr/>
        <a:lstStyle/>
        <a:p>
          <a:endParaRPr lang="ru-RU"/>
        </a:p>
      </dgm:t>
    </dgm:pt>
    <dgm:pt modelId="{9CDD86D8-BE31-406D-A8F5-3B921622C06A}" type="sibTrans" cxnId="{3E6F8A72-7414-4178-AB39-440B71C2C51F}">
      <dgm:prSet/>
      <dgm:spPr/>
      <dgm:t>
        <a:bodyPr/>
        <a:lstStyle/>
        <a:p>
          <a:endParaRPr lang="ru-RU"/>
        </a:p>
      </dgm:t>
    </dgm:pt>
    <dgm:pt modelId="{E0569C24-9526-49A5-8B72-6BECBFA26D22}">
      <dgm:prSet phldrT="[Текст]"/>
      <dgm:spPr/>
      <dgm:t>
        <a:bodyPr/>
        <a:lstStyle/>
        <a:p>
          <a:r>
            <a:rPr lang="kk-KZ" dirty="0" smtClean="0"/>
            <a:t>Способен  в свободной форме коммуницировать на трех языках в межличностном, профессиональном, межкультурном общении, применяя информационно-коммуникационные технологии</a:t>
          </a:r>
          <a:endParaRPr lang="ru-RU" dirty="0"/>
        </a:p>
      </dgm:t>
    </dgm:pt>
    <dgm:pt modelId="{0D2D6B0B-E113-4A19-950D-A87A2E2D0EF4}" type="parTrans" cxnId="{6542C673-3449-47DE-9ABC-3A62DCD8F2B0}">
      <dgm:prSet/>
      <dgm:spPr/>
      <dgm:t>
        <a:bodyPr/>
        <a:lstStyle/>
        <a:p>
          <a:endParaRPr lang="ru-RU"/>
        </a:p>
      </dgm:t>
    </dgm:pt>
    <dgm:pt modelId="{700B6B59-CADF-4D96-B0E4-BE75298A9738}" type="sibTrans" cxnId="{6542C673-3449-47DE-9ABC-3A62DCD8F2B0}">
      <dgm:prSet/>
      <dgm:spPr/>
      <dgm:t>
        <a:bodyPr/>
        <a:lstStyle/>
        <a:p>
          <a:endParaRPr lang="ru-RU"/>
        </a:p>
      </dgm:t>
    </dgm:pt>
    <dgm:pt modelId="{4ED21C06-6009-4BCB-BEA8-DDAD9F7F5EA3}">
      <dgm:prSet phldrT="[Текст]"/>
      <dgm:spPr/>
      <dgm:t>
        <a:bodyPr/>
        <a:lstStyle/>
        <a:p>
          <a:r>
            <a:rPr lang="ru-RU" dirty="0" smtClean="0"/>
            <a:t>РО 2</a:t>
          </a:r>
          <a:endParaRPr lang="ru-RU" dirty="0"/>
        </a:p>
      </dgm:t>
    </dgm:pt>
    <dgm:pt modelId="{6BBBCC3F-CAB2-40C1-AC4A-9FCF62F56525}" type="parTrans" cxnId="{197E4F25-9E02-4CB8-B44F-76045D37C9C3}">
      <dgm:prSet/>
      <dgm:spPr/>
      <dgm:t>
        <a:bodyPr/>
        <a:lstStyle/>
        <a:p>
          <a:endParaRPr lang="ru-RU"/>
        </a:p>
      </dgm:t>
    </dgm:pt>
    <dgm:pt modelId="{5D203733-8E55-44ED-B555-4DB2AAE02D44}" type="sibTrans" cxnId="{197E4F25-9E02-4CB8-B44F-76045D37C9C3}">
      <dgm:prSet/>
      <dgm:spPr/>
      <dgm:t>
        <a:bodyPr/>
        <a:lstStyle/>
        <a:p>
          <a:endParaRPr lang="ru-RU"/>
        </a:p>
      </dgm:t>
    </dgm:pt>
    <dgm:pt modelId="{39BC9202-C2E2-41D0-A930-C5436D4D6250}">
      <dgm:prSet phldrT="[Текст]"/>
      <dgm:spPr/>
      <dgm:t>
        <a:bodyPr/>
        <a:lstStyle/>
        <a:p>
          <a:r>
            <a:rPr lang="kk-KZ" dirty="0" smtClean="0"/>
            <a:t>Способен решать профессиональные и личностные проблемы в незнакомых ситуациях в контексте междисциплинарных областей, в том числе связанных с физической культурой и спортом</a:t>
          </a:r>
          <a:endParaRPr lang="ru-RU" dirty="0"/>
        </a:p>
      </dgm:t>
    </dgm:pt>
    <dgm:pt modelId="{C503973B-E85C-48B7-9807-CD37426C118C}" type="parTrans" cxnId="{F2E571E6-C1DA-4DA3-BE0A-9F1804BFCAC0}">
      <dgm:prSet/>
      <dgm:spPr/>
      <dgm:t>
        <a:bodyPr/>
        <a:lstStyle/>
        <a:p>
          <a:endParaRPr lang="ru-RU"/>
        </a:p>
      </dgm:t>
    </dgm:pt>
    <dgm:pt modelId="{0AE65D90-2243-4E05-BEAA-BB97EA66FDF8}" type="sibTrans" cxnId="{F2E571E6-C1DA-4DA3-BE0A-9F1804BFCAC0}">
      <dgm:prSet/>
      <dgm:spPr/>
      <dgm:t>
        <a:bodyPr/>
        <a:lstStyle/>
        <a:p>
          <a:endParaRPr lang="ru-RU"/>
        </a:p>
      </dgm:t>
    </dgm:pt>
    <dgm:pt modelId="{C6282C97-0BF8-4BB5-B1A6-8AD2E70E789D}">
      <dgm:prSet phldrT="[Текст]"/>
      <dgm:spPr/>
      <dgm:t>
        <a:bodyPr/>
        <a:lstStyle/>
        <a:p>
          <a:r>
            <a:rPr lang="ru-RU" dirty="0" smtClean="0"/>
            <a:t>РО 3</a:t>
          </a:r>
          <a:endParaRPr lang="ru-RU" dirty="0"/>
        </a:p>
      </dgm:t>
    </dgm:pt>
    <dgm:pt modelId="{2D4E017B-A36C-4FED-BF82-84E5582B6437}" type="parTrans" cxnId="{75BB26BF-E052-456E-9AC9-1CF39C1E19AF}">
      <dgm:prSet/>
      <dgm:spPr/>
      <dgm:t>
        <a:bodyPr/>
        <a:lstStyle/>
        <a:p>
          <a:endParaRPr lang="ru-RU"/>
        </a:p>
      </dgm:t>
    </dgm:pt>
    <dgm:pt modelId="{1EAB05CD-97EB-474D-80B5-D34072DF7E20}" type="sibTrans" cxnId="{75BB26BF-E052-456E-9AC9-1CF39C1E19AF}">
      <dgm:prSet/>
      <dgm:spPr/>
      <dgm:t>
        <a:bodyPr/>
        <a:lstStyle/>
        <a:p>
          <a:endParaRPr lang="ru-RU"/>
        </a:p>
      </dgm:t>
    </dgm:pt>
    <dgm:pt modelId="{E44C4318-6ADB-4F56-A384-63682B5FA199}">
      <dgm:prSet phldrT="[Текст]"/>
      <dgm:spPr/>
      <dgm:t>
        <a:bodyPr/>
        <a:lstStyle/>
        <a:p>
          <a:r>
            <a:rPr lang="kk-KZ" dirty="0" smtClean="0"/>
            <a:t>Способен осуществлять профессиональную деятельность и самообучение на основе теоретических и психолого-педагогических основ в области физической культуры и спорта, проявляя лидерские качества и умение работать в команде</a:t>
          </a:r>
          <a:endParaRPr lang="ru-RU" dirty="0"/>
        </a:p>
      </dgm:t>
    </dgm:pt>
    <dgm:pt modelId="{47B2DF3C-7D31-4080-BD6C-910C7B986090}" type="parTrans" cxnId="{EDCB4639-9227-4E5D-AFEF-5F2F844FAE7E}">
      <dgm:prSet/>
      <dgm:spPr/>
      <dgm:t>
        <a:bodyPr/>
        <a:lstStyle/>
        <a:p>
          <a:endParaRPr lang="ru-RU"/>
        </a:p>
      </dgm:t>
    </dgm:pt>
    <dgm:pt modelId="{E8A7B2FF-A3A0-4DC2-AB20-96F04C59E614}" type="sibTrans" cxnId="{EDCB4639-9227-4E5D-AFEF-5F2F844FAE7E}">
      <dgm:prSet/>
      <dgm:spPr/>
      <dgm:t>
        <a:bodyPr/>
        <a:lstStyle/>
        <a:p>
          <a:endParaRPr lang="ru-RU"/>
        </a:p>
      </dgm:t>
    </dgm:pt>
    <dgm:pt modelId="{44AF9F8C-F54C-4917-9416-43D9797D0244}" type="pres">
      <dgm:prSet presAssocID="{76D5412C-DF84-49A5-A7C5-556686C2A4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E501D-C222-4643-8BD5-56D558192005}" type="pres">
      <dgm:prSet presAssocID="{B3E7E038-63EB-4B68-97C5-E2D4310A8D97}" presName="composite" presStyleCnt="0"/>
      <dgm:spPr/>
    </dgm:pt>
    <dgm:pt modelId="{0087E40A-8327-4F27-95A6-671557684521}" type="pres">
      <dgm:prSet presAssocID="{B3E7E038-63EB-4B68-97C5-E2D4310A8D9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BED23-D018-45B6-B9D4-123B4F8C91ED}" type="pres">
      <dgm:prSet presAssocID="{B3E7E038-63EB-4B68-97C5-E2D4310A8D97}" presName="descendantText" presStyleLbl="alignAcc1" presStyleIdx="0" presStyleCnt="3" custLinFactNeighborX="-26" custLinFactNeighborY="-2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17686-A94A-4B3D-8233-8F84578CAD2D}" type="pres">
      <dgm:prSet presAssocID="{9CDD86D8-BE31-406D-A8F5-3B921622C06A}" presName="sp" presStyleCnt="0"/>
      <dgm:spPr/>
    </dgm:pt>
    <dgm:pt modelId="{439FB049-738F-44CF-8570-301D6FC93FDB}" type="pres">
      <dgm:prSet presAssocID="{4ED21C06-6009-4BCB-BEA8-DDAD9F7F5EA3}" presName="composite" presStyleCnt="0"/>
      <dgm:spPr/>
    </dgm:pt>
    <dgm:pt modelId="{1F35C8B8-B368-4ACF-8F21-D4F71DAF29DE}" type="pres">
      <dgm:prSet presAssocID="{4ED21C06-6009-4BCB-BEA8-DDAD9F7F5EA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7FAE2-E754-4822-9530-8B102B2A5581}" type="pres">
      <dgm:prSet presAssocID="{4ED21C06-6009-4BCB-BEA8-DDAD9F7F5EA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F454-9A46-404B-BDB6-B4B016EECC40}" type="pres">
      <dgm:prSet presAssocID="{5D203733-8E55-44ED-B555-4DB2AAE02D44}" presName="sp" presStyleCnt="0"/>
      <dgm:spPr/>
    </dgm:pt>
    <dgm:pt modelId="{E1D33605-21E8-43E8-BE70-3A85C34D624C}" type="pres">
      <dgm:prSet presAssocID="{C6282C97-0BF8-4BB5-B1A6-8AD2E70E789D}" presName="composite" presStyleCnt="0"/>
      <dgm:spPr/>
    </dgm:pt>
    <dgm:pt modelId="{AAB0C865-9BE8-4C2B-9E4F-B084AC275B34}" type="pres">
      <dgm:prSet presAssocID="{C6282C97-0BF8-4BB5-B1A6-8AD2E70E789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0BACA-2525-47F0-B5CA-8A3F84B68D78}" type="pres">
      <dgm:prSet presAssocID="{C6282C97-0BF8-4BB5-B1A6-8AD2E70E789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6F8A72-7414-4178-AB39-440B71C2C51F}" srcId="{76D5412C-DF84-49A5-A7C5-556686C2A485}" destId="{B3E7E038-63EB-4B68-97C5-E2D4310A8D97}" srcOrd="0" destOrd="0" parTransId="{D28118BB-A311-4B6A-9CFB-8A628CC513DD}" sibTransId="{9CDD86D8-BE31-406D-A8F5-3B921622C06A}"/>
    <dgm:cxn modelId="{45FD80E4-40CC-4BC1-B140-C9D636A99158}" type="presOf" srcId="{C6282C97-0BF8-4BB5-B1A6-8AD2E70E789D}" destId="{AAB0C865-9BE8-4C2B-9E4F-B084AC275B34}" srcOrd="0" destOrd="0" presId="urn:microsoft.com/office/officeart/2005/8/layout/chevron2"/>
    <dgm:cxn modelId="{CCDE3600-90C3-472E-89DD-C0B0682E91EA}" type="presOf" srcId="{4ED21C06-6009-4BCB-BEA8-DDAD9F7F5EA3}" destId="{1F35C8B8-B368-4ACF-8F21-D4F71DAF29DE}" srcOrd="0" destOrd="0" presId="urn:microsoft.com/office/officeart/2005/8/layout/chevron2"/>
    <dgm:cxn modelId="{197E4F25-9E02-4CB8-B44F-76045D37C9C3}" srcId="{76D5412C-DF84-49A5-A7C5-556686C2A485}" destId="{4ED21C06-6009-4BCB-BEA8-DDAD9F7F5EA3}" srcOrd="1" destOrd="0" parTransId="{6BBBCC3F-CAB2-40C1-AC4A-9FCF62F56525}" sibTransId="{5D203733-8E55-44ED-B555-4DB2AAE02D44}"/>
    <dgm:cxn modelId="{75BB26BF-E052-456E-9AC9-1CF39C1E19AF}" srcId="{76D5412C-DF84-49A5-A7C5-556686C2A485}" destId="{C6282C97-0BF8-4BB5-B1A6-8AD2E70E789D}" srcOrd="2" destOrd="0" parTransId="{2D4E017B-A36C-4FED-BF82-84E5582B6437}" sibTransId="{1EAB05CD-97EB-474D-80B5-D34072DF7E20}"/>
    <dgm:cxn modelId="{F2E571E6-C1DA-4DA3-BE0A-9F1804BFCAC0}" srcId="{4ED21C06-6009-4BCB-BEA8-DDAD9F7F5EA3}" destId="{39BC9202-C2E2-41D0-A930-C5436D4D6250}" srcOrd="0" destOrd="0" parTransId="{C503973B-E85C-48B7-9807-CD37426C118C}" sibTransId="{0AE65D90-2243-4E05-BEAA-BB97EA66FDF8}"/>
    <dgm:cxn modelId="{971C448B-8652-4CC2-AD38-F9CB9439F149}" type="presOf" srcId="{E0569C24-9526-49A5-8B72-6BECBFA26D22}" destId="{7A7BED23-D018-45B6-B9D4-123B4F8C91ED}" srcOrd="0" destOrd="0" presId="urn:microsoft.com/office/officeart/2005/8/layout/chevron2"/>
    <dgm:cxn modelId="{7082B7A7-5592-47E2-ACBC-CFC3271AAF92}" type="presOf" srcId="{39BC9202-C2E2-41D0-A930-C5436D4D6250}" destId="{F667FAE2-E754-4822-9530-8B102B2A5581}" srcOrd="0" destOrd="0" presId="urn:microsoft.com/office/officeart/2005/8/layout/chevron2"/>
    <dgm:cxn modelId="{6542C673-3449-47DE-9ABC-3A62DCD8F2B0}" srcId="{B3E7E038-63EB-4B68-97C5-E2D4310A8D97}" destId="{E0569C24-9526-49A5-8B72-6BECBFA26D22}" srcOrd="0" destOrd="0" parTransId="{0D2D6B0B-E113-4A19-950D-A87A2E2D0EF4}" sibTransId="{700B6B59-CADF-4D96-B0E4-BE75298A9738}"/>
    <dgm:cxn modelId="{6D204CF4-6231-43AE-B4AE-F27DEB22751E}" type="presOf" srcId="{76D5412C-DF84-49A5-A7C5-556686C2A485}" destId="{44AF9F8C-F54C-4917-9416-43D9797D0244}" srcOrd="0" destOrd="0" presId="urn:microsoft.com/office/officeart/2005/8/layout/chevron2"/>
    <dgm:cxn modelId="{E7BF41DB-B1AF-4A5E-8652-5E008190558D}" type="presOf" srcId="{E44C4318-6ADB-4F56-A384-63682B5FA199}" destId="{CEA0BACA-2525-47F0-B5CA-8A3F84B68D78}" srcOrd="0" destOrd="0" presId="urn:microsoft.com/office/officeart/2005/8/layout/chevron2"/>
    <dgm:cxn modelId="{EDCB4639-9227-4E5D-AFEF-5F2F844FAE7E}" srcId="{C6282C97-0BF8-4BB5-B1A6-8AD2E70E789D}" destId="{E44C4318-6ADB-4F56-A384-63682B5FA199}" srcOrd="0" destOrd="0" parTransId="{47B2DF3C-7D31-4080-BD6C-910C7B986090}" sibTransId="{E8A7B2FF-A3A0-4DC2-AB20-96F04C59E614}"/>
    <dgm:cxn modelId="{FD2FE25B-7DDB-4F13-BF2F-088CB3AE8B67}" type="presOf" srcId="{B3E7E038-63EB-4B68-97C5-E2D4310A8D97}" destId="{0087E40A-8327-4F27-95A6-671557684521}" srcOrd="0" destOrd="0" presId="urn:microsoft.com/office/officeart/2005/8/layout/chevron2"/>
    <dgm:cxn modelId="{EFE1CAEE-A41B-4ABF-A96A-B5E97404709A}" type="presParOf" srcId="{44AF9F8C-F54C-4917-9416-43D9797D0244}" destId="{8F2E501D-C222-4643-8BD5-56D558192005}" srcOrd="0" destOrd="0" presId="urn:microsoft.com/office/officeart/2005/8/layout/chevron2"/>
    <dgm:cxn modelId="{0C0B912D-65FB-4E8F-AEC7-33C6FB25F45B}" type="presParOf" srcId="{8F2E501D-C222-4643-8BD5-56D558192005}" destId="{0087E40A-8327-4F27-95A6-671557684521}" srcOrd="0" destOrd="0" presId="urn:microsoft.com/office/officeart/2005/8/layout/chevron2"/>
    <dgm:cxn modelId="{B7CD84D5-BEE0-4199-A44A-7802841DE335}" type="presParOf" srcId="{8F2E501D-C222-4643-8BD5-56D558192005}" destId="{7A7BED23-D018-45B6-B9D4-123B4F8C91ED}" srcOrd="1" destOrd="0" presId="urn:microsoft.com/office/officeart/2005/8/layout/chevron2"/>
    <dgm:cxn modelId="{A5E5E755-6CC4-446F-98E9-314867D35588}" type="presParOf" srcId="{44AF9F8C-F54C-4917-9416-43D9797D0244}" destId="{BF817686-A94A-4B3D-8233-8F84578CAD2D}" srcOrd="1" destOrd="0" presId="urn:microsoft.com/office/officeart/2005/8/layout/chevron2"/>
    <dgm:cxn modelId="{8D6452FF-D521-412F-BCAB-217907947A8F}" type="presParOf" srcId="{44AF9F8C-F54C-4917-9416-43D9797D0244}" destId="{439FB049-738F-44CF-8570-301D6FC93FDB}" srcOrd="2" destOrd="0" presId="urn:microsoft.com/office/officeart/2005/8/layout/chevron2"/>
    <dgm:cxn modelId="{F2FCB395-A5DC-43F2-BEFA-D88F0E4DDA8A}" type="presParOf" srcId="{439FB049-738F-44CF-8570-301D6FC93FDB}" destId="{1F35C8B8-B368-4ACF-8F21-D4F71DAF29DE}" srcOrd="0" destOrd="0" presId="urn:microsoft.com/office/officeart/2005/8/layout/chevron2"/>
    <dgm:cxn modelId="{1AFDAB3B-0234-4519-B426-7D0BD802B23D}" type="presParOf" srcId="{439FB049-738F-44CF-8570-301D6FC93FDB}" destId="{F667FAE2-E754-4822-9530-8B102B2A5581}" srcOrd="1" destOrd="0" presId="urn:microsoft.com/office/officeart/2005/8/layout/chevron2"/>
    <dgm:cxn modelId="{924177B5-C056-497A-8D53-53AB3DB05CF1}" type="presParOf" srcId="{44AF9F8C-F54C-4917-9416-43D9797D0244}" destId="{82A4F454-9A46-404B-BDB6-B4B016EECC40}" srcOrd="3" destOrd="0" presId="urn:microsoft.com/office/officeart/2005/8/layout/chevron2"/>
    <dgm:cxn modelId="{BCDEF725-C3C1-4F2B-86BE-5E71F7107BF1}" type="presParOf" srcId="{44AF9F8C-F54C-4917-9416-43D9797D0244}" destId="{E1D33605-21E8-43E8-BE70-3A85C34D624C}" srcOrd="4" destOrd="0" presId="urn:microsoft.com/office/officeart/2005/8/layout/chevron2"/>
    <dgm:cxn modelId="{45ACBF3D-3487-4D9C-A5CA-665D15429D86}" type="presParOf" srcId="{E1D33605-21E8-43E8-BE70-3A85C34D624C}" destId="{AAB0C865-9BE8-4C2B-9E4F-B084AC275B34}" srcOrd="0" destOrd="0" presId="urn:microsoft.com/office/officeart/2005/8/layout/chevron2"/>
    <dgm:cxn modelId="{F42108D1-3B0B-4AB5-B135-C9DBA7DD283C}" type="presParOf" srcId="{E1D33605-21E8-43E8-BE70-3A85C34D624C}" destId="{CEA0BACA-2525-47F0-B5CA-8A3F84B68D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41CD99-5D88-4503-BECB-9FD80260A0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37C84D-65A7-4593-90EE-A93804D94EB0}">
      <dgm:prSet phldrT="[Текст]"/>
      <dgm:spPr/>
      <dgm:t>
        <a:bodyPr/>
        <a:lstStyle/>
        <a:p>
          <a:r>
            <a:rPr lang="ru-RU" dirty="0" smtClean="0"/>
            <a:t>РО 4</a:t>
          </a:r>
          <a:endParaRPr lang="ru-RU" dirty="0"/>
        </a:p>
      </dgm:t>
    </dgm:pt>
    <dgm:pt modelId="{E530304D-526E-4D29-B1C7-2FD0E59AA1DC}" type="parTrans" cxnId="{C07298DE-47DC-444B-AE71-E68E6E577D25}">
      <dgm:prSet/>
      <dgm:spPr/>
      <dgm:t>
        <a:bodyPr/>
        <a:lstStyle/>
        <a:p>
          <a:endParaRPr lang="ru-RU"/>
        </a:p>
      </dgm:t>
    </dgm:pt>
    <dgm:pt modelId="{41730E88-0926-46DE-A2B7-BA8A90421313}" type="sibTrans" cxnId="{C07298DE-47DC-444B-AE71-E68E6E577D25}">
      <dgm:prSet/>
      <dgm:spPr/>
      <dgm:t>
        <a:bodyPr/>
        <a:lstStyle/>
        <a:p>
          <a:endParaRPr lang="ru-RU"/>
        </a:p>
      </dgm:t>
    </dgm:pt>
    <dgm:pt modelId="{ED0CCEAF-FAF4-4B4A-B3CD-D20B636FBD2C}">
      <dgm:prSet phldrT="[Текст]" custT="1"/>
      <dgm:spPr/>
      <dgm:t>
        <a:bodyPr/>
        <a:lstStyle/>
        <a:p>
          <a:r>
            <a:rPr lang="kk-KZ" sz="1600" dirty="0" smtClean="0"/>
            <a:t>Способен реализовывать и корректировать самостоятельно разработанные индивидуальные и комплексные программы с учетом морфофукциональных половозрастных и психических особенностей занимающихся, основываясь на</a:t>
          </a:r>
          <a:r>
            <a:rPr lang="ru-RU" sz="1600" dirty="0" smtClean="0"/>
            <a:t> анатомо-физиологических и медико-биологических особенностях</a:t>
          </a:r>
          <a:endParaRPr lang="ru-RU" sz="1600" dirty="0"/>
        </a:p>
      </dgm:t>
    </dgm:pt>
    <dgm:pt modelId="{9F1A4889-402F-40EA-AE83-5E3C2E6064FC}" type="parTrans" cxnId="{09338A03-EC67-42C9-865B-A519EA01352C}">
      <dgm:prSet/>
      <dgm:spPr/>
      <dgm:t>
        <a:bodyPr/>
        <a:lstStyle/>
        <a:p>
          <a:endParaRPr lang="ru-RU"/>
        </a:p>
      </dgm:t>
    </dgm:pt>
    <dgm:pt modelId="{E6404046-D521-49A2-8DA1-8AB27045F450}" type="sibTrans" cxnId="{09338A03-EC67-42C9-865B-A519EA01352C}">
      <dgm:prSet/>
      <dgm:spPr/>
      <dgm:t>
        <a:bodyPr/>
        <a:lstStyle/>
        <a:p>
          <a:endParaRPr lang="ru-RU"/>
        </a:p>
      </dgm:t>
    </dgm:pt>
    <dgm:pt modelId="{3BB5D998-C49C-41A9-A87E-9084B8320806}">
      <dgm:prSet phldrT="[Текст]"/>
      <dgm:spPr/>
      <dgm:t>
        <a:bodyPr/>
        <a:lstStyle/>
        <a:p>
          <a:r>
            <a:rPr lang="ru-RU" dirty="0" smtClean="0"/>
            <a:t>РО 5</a:t>
          </a:r>
          <a:endParaRPr lang="ru-RU" dirty="0"/>
        </a:p>
      </dgm:t>
    </dgm:pt>
    <dgm:pt modelId="{D369AF5A-E140-4A7C-A76B-7F7D52BAACE6}" type="parTrans" cxnId="{6CD33D19-2822-48C3-9E74-673239B589CA}">
      <dgm:prSet/>
      <dgm:spPr/>
      <dgm:t>
        <a:bodyPr/>
        <a:lstStyle/>
        <a:p>
          <a:endParaRPr lang="ru-RU"/>
        </a:p>
      </dgm:t>
    </dgm:pt>
    <dgm:pt modelId="{40BF8C3A-CC76-4564-A789-431CAF134712}" type="sibTrans" cxnId="{6CD33D19-2822-48C3-9E74-673239B589CA}">
      <dgm:prSet/>
      <dgm:spPr/>
      <dgm:t>
        <a:bodyPr/>
        <a:lstStyle/>
        <a:p>
          <a:endParaRPr lang="ru-RU"/>
        </a:p>
      </dgm:t>
    </dgm:pt>
    <dgm:pt modelId="{BCDFCD83-6E31-48F1-AE96-38D2480B7C57}">
      <dgm:prSet phldrT="[Текст]" custT="1"/>
      <dgm:spPr/>
      <dgm:t>
        <a:bodyPr/>
        <a:lstStyle/>
        <a:p>
          <a:r>
            <a:rPr lang="ru-RU" sz="1600" dirty="0" smtClean="0"/>
            <a:t>Способен проводить уроки физической культуры и тренировочные занятия, владея методиками обучения технико-тактическим действиям в  соревновательной деятельности по видам спорта и оценки результатов достижения, применяя современные образовательные и информационно-коммуникационные технологии</a:t>
          </a:r>
          <a:endParaRPr lang="ru-RU" sz="1600" dirty="0"/>
        </a:p>
      </dgm:t>
    </dgm:pt>
    <dgm:pt modelId="{722EDE67-94B0-40C2-994D-D36333273785}" type="parTrans" cxnId="{C450E0B4-6956-471D-8353-6661AF572AEC}">
      <dgm:prSet/>
      <dgm:spPr/>
      <dgm:t>
        <a:bodyPr/>
        <a:lstStyle/>
        <a:p>
          <a:endParaRPr lang="ru-RU"/>
        </a:p>
      </dgm:t>
    </dgm:pt>
    <dgm:pt modelId="{06215C24-6DE0-4854-8751-626BDACF3430}" type="sibTrans" cxnId="{C450E0B4-6956-471D-8353-6661AF572AEC}">
      <dgm:prSet/>
      <dgm:spPr/>
      <dgm:t>
        <a:bodyPr/>
        <a:lstStyle/>
        <a:p>
          <a:endParaRPr lang="ru-RU"/>
        </a:p>
      </dgm:t>
    </dgm:pt>
    <dgm:pt modelId="{2CF3D7C1-BF69-4EC1-B246-CD04224C0EA4}">
      <dgm:prSet phldrT="[Текст]"/>
      <dgm:spPr/>
      <dgm:t>
        <a:bodyPr/>
        <a:lstStyle/>
        <a:p>
          <a:r>
            <a:rPr lang="ru-RU" dirty="0" smtClean="0"/>
            <a:t>РО 6</a:t>
          </a:r>
          <a:endParaRPr lang="ru-RU" dirty="0"/>
        </a:p>
      </dgm:t>
    </dgm:pt>
    <dgm:pt modelId="{89C697AF-8348-4657-86D8-708130DDD6C0}" type="parTrans" cxnId="{98CB3E05-510A-467E-8A89-46AFE3320675}">
      <dgm:prSet/>
      <dgm:spPr/>
      <dgm:t>
        <a:bodyPr/>
        <a:lstStyle/>
        <a:p>
          <a:endParaRPr lang="ru-RU"/>
        </a:p>
      </dgm:t>
    </dgm:pt>
    <dgm:pt modelId="{445244B7-456A-4B5B-83F4-9B086D21334C}" type="sibTrans" cxnId="{98CB3E05-510A-467E-8A89-46AFE3320675}">
      <dgm:prSet/>
      <dgm:spPr/>
      <dgm:t>
        <a:bodyPr/>
        <a:lstStyle/>
        <a:p>
          <a:endParaRPr lang="ru-RU"/>
        </a:p>
      </dgm:t>
    </dgm:pt>
    <dgm:pt modelId="{3C3C8159-CACD-486E-9C26-1591CF584FA7}">
      <dgm:prSet phldrT="[Текст]" custT="1"/>
      <dgm:spPr/>
      <dgm:t>
        <a:bodyPr/>
        <a:lstStyle/>
        <a:p>
          <a:r>
            <a:rPr lang="ru-RU" sz="1600" dirty="0" smtClean="0"/>
            <a:t>Способен доступно объяснять предметный материал, демонстрируя его практическую ценность; своевременно принимая методические решения с учетом способностей и возможностей обучающихся, а также состояние образовательной среды. по проблемным учебно-воспитательным ситуациям</a:t>
          </a:r>
          <a:endParaRPr lang="ru-RU" sz="1600" dirty="0"/>
        </a:p>
      </dgm:t>
    </dgm:pt>
    <dgm:pt modelId="{B6004BE0-602E-4C16-8788-1D96452DFF4A}" type="parTrans" cxnId="{7BACFDFE-F7E4-43B8-8106-F3DAEB0FDF0D}">
      <dgm:prSet/>
      <dgm:spPr/>
      <dgm:t>
        <a:bodyPr/>
        <a:lstStyle/>
        <a:p>
          <a:endParaRPr lang="ru-RU"/>
        </a:p>
      </dgm:t>
    </dgm:pt>
    <dgm:pt modelId="{3669BDBB-5A8B-48B6-AD0C-F32631B12518}" type="sibTrans" cxnId="{7BACFDFE-F7E4-43B8-8106-F3DAEB0FDF0D}">
      <dgm:prSet/>
      <dgm:spPr/>
      <dgm:t>
        <a:bodyPr/>
        <a:lstStyle/>
        <a:p>
          <a:endParaRPr lang="ru-RU"/>
        </a:p>
      </dgm:t>
    </dgm:pt>
    <dgm:pt modelId="{B75D14F8-808D-4A0F-88D7-97AD800670F7}" type="pres">
      <dgm:prSet presAssocID="{6241CD99-5D88-4503-BECB-9FD80260A0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F9B372-526C-491A-8C60-8C193E472598}" type="pres">
      <dgm:prSet presAssocID="{E737C84D-65A7-4593-90EE-A93804D94EB0}" presName="composite" presStyleCnt="0"/>
      <dgm:spPr/>
    </dgm:pt>
    <dgm:pt modelId="{351726F1-BB7A-447E-AE17-A1990F0F2216}" type="pres">
      <dgm:prSet presAssocID="{E737C84D-65A7-4593-90EE-A93804D94EB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658BD-3F70-4081-A156-E6A715B1F366}" type="pres">
      <dgm:prSet presAssocID="{E737C84D-65A7-4593-90EE-A93804D94EB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7444E-9873-4505-A31B-BA6D214FF862}" type="pres">
      <dgm:prSet presAssocID="{41730E88-0926-46DE-A2B7-BA8A90421313}" presName="sp" presStyleCnt="0"/>
      <dgm:spPr/>
    </dgm:pt>
    <dgm:pt modelId="{03DF664B-6B4F-43FF-8AFA-51422931FB7F}" type="pres">
      <dgm:prSet presAssocID="{3BB5D998-C49C-41A9-A87E-9084B8320806}" presName="composite" presStyleCnt="0"/>
      <dgm:spPr/>
    </dgm:pt>
    <dgm:pt modelId="{7DDBCF6A-D1FD-4968-9107-986266C8DFF2}" type="pres">
      <dgm:prSet presAssocID="{3BB5D998-C49C-41A9-A87E-9084B832080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D052D-AD19-4292-ABBA-C93E9536DB8D}" type="pres">
      <dgm:prSet presAssocID="{3BB5D998-C49C-41A9-A87E-9084B83208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2877E-4311-4498-82CB-84A7F5BC7595}" type="pres">
      <dgm:prSet presAssocID="{40BF8C3A-CC76-4564-A789-431CAF134712}" presName="sp" presStyleCnt="0"/>
      <dgm:spPr/>
    </dgm:pt>
    <dgm:pt modelId="{77BBA293-6440-4E8F-A5C6-DE482A2DFD50}" type="pres">
      <dgm:prSet presAssocID="{2CF3D7C1-BF69-4EC1-B246-CD04224C0EA4}" presName="composite" presStyleCnt="0"/>
      <dgm:spPr/>
    </dgm:pt>
    <dgm:pt modelId="{64B544EF-4EB5-479B-8CE0-F2A42902D09C}" type="pres">
      <dgm:prSet presAssocID="{2CF3D7C1-BF69-4EC1-B246-CD04224C0EA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BFD4C-272C-4103-BBA9-2EDCD6B1D632}" type="pres">
      <dgm:prSet presAssocID="{2CF3D7C1-BF69-4EC1-B246-CD04224C0E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2219B4-0E43-4811-BC95-DA20CB4F2E66}" type="presOf" srcId="{3BB5D998-C49C-41A9-A87E-9084B8320806}" destId="{7DDBCF6A-D1FD-4968-9107-986266C8DFF2}" srcOrd="0" destOrd="0" presId="urn:microsoft.com/office/officeart/2005/8/layout/chevron2"/>
    <dgm:cxn modelId="{85098A99-6A0F-4ED2-9814-50C4515FC9E2}" type="presOf" srcId="{2CF3D7C1-BF69-4EC1-B246-CD04224C0EA4}" destId="{64B544EF-4EB5-479B-8CE0-F2A42902D09C}" srcOrd="0" destOrd="0" presId="urn:microsoft.com/office/officeart/2005/8/layout/chevron2"/>
    <dgm:cxn modelId="{7BACFDFE-F7E4-43B8-8106-F3DAEB0FDF0D}" srcId="{2CF3D7C1-BF69-4EC1-B246-CD04224C0EA4}" destId="{3C3C8159-CACD-486E-9C26-1591CF584FA7}" srcOrd="0" destOrd="0" parTransId="{B6004BE0-602E-4C16-8788-1D96452DFF4A}" sibTransId="{3669BDBB-5A8B-48B6-AD0C-F32631B12518}"/>
    <dgm:cxn modelId="{6CD33D19-2822-48C3-9E74-673239B589CA}" srcId="{6241CD99-5D88-4503-BECB-9FD80260A0CF}" destId="{3BB5D998-C49C-41A9-A87E-9084B8320806}" srcOrd="1" destOrd="0" parTransId="{D369AF5A-E140-4A7C-A76B-7F7D52BAACE6}" sibTransId="{40BF8C3A-CC76-4564-A789-431CAF134712}"/>
    <dgm:cxn modelId="{AACEAA28-7608-4ABB-BA68-69D1924DEA99}" type="presOf" srcId="{6241CD99-5D88-4503-BECB-9FD80260A0CF}" destId="{B75D14F8-808D-4A0F-88D7-97AD800670F7}" srcOrd="0" destOrd="0" presId="urn:microsoft.com/office/officeart/2005/8/layout/chevron2"/>
    <dgm:cxn modelId="{A5B41A21-9BBC-4F4E-8929-AB54892115E7}" type="presOf" srcId="{BCDFCD83-6E31-48F1-AE96-38D2480B7C57}" destId="{D27D052D-AD19-4292-ABBA-C93E9536DB8D}" srcOrd="0" destOrd="0" presId="urn:microsoft.com/office/officeart/2005/8/layout/chevron2"/>
    <dgm:cxn modelId="{C2D7B3B0-6E21-41B3-B2FB-595BB4A9FD72}" type="presOf" srcId="{ED0CCEAF-FAF4-4B4A-B3CD-D20B636FBD2C}" destId="{DE4658BD-3F70-4081-A156-E6A715B1F366}" srcOrd="0" destOrd="0" presId="urn:microsoft.com/office/officeart/2005/8/layout/chevron2"/>
    <dgm:cxn modelId="{09338A03-EC67-42C9-865B-A519EA01352C}" srcId="{E737C84D-65A7-4593-90EE-A93804D94EB0}" destId="{ED0CCEAF-FAF4-4B4A-B3CD-D20B636FBD2C}" srcOrd="0" destOrd="0" parTransId="{9F1A4889-402F-40EA-AE83-5E3C2E6064FC}" sibTransId="{E6404046-D521-49A2-8DA1-8AB27045F450}"/>
    <dgm:cxn modelId="{C450E0B4-6956-471D-8353-6661AF572AEC}" srcId="{3BB5D998-C49C-41A9-A87E-9084B8320806}" destId="{BCDFCD83-6E31-48F1-AE96-38D2480B7C57}" srcOrd="0" destOrd="0" parTransId="{722EDE67-94B0-40C2-994D-D36333273785}" sibTransId="{06215C24-6DE0-4854-8751-626BDACF3430}"/>
    <dgm:cxn modelId="{9CBBAD41-E358-4D55-858A-26BD8BBD2E42}" type="presOf" srcId="{3C3C8159-CACD-486E-9C26-1591CF584FA7}" destId="{7BCBFD4C-272C-4103-BBA9-2EDCD6B1D632}" srcOrd="0" destOrd="0" presId="urn:microsoft.com/office/officeart/2005/8/layout/chevron2"/>
    <dgm:cxn modelId="{98CB3E05-510A-467E-8A89-46AFE3320675}" srcId="{6241CD99-5D88-4503-BECB-9FD80260A0CF}" destId="{2CF3D7C1-BF69-4EC1-B246-CD04224C0EA4}" srcOrd="2" destOrd="0" parTransId="{89C697AF-8348-4657-86D8-708130DDD6C0}" sibTransId="{445244B7-456A-4B5B-83F4-9B086D21334C}"/>
    <dgm:cxn modelId="{D017E837-8CD8-46D0-993C-9BAF77351D47}" type="presOf" srcId="{E737C84D-65A7-4593-90EE-A93804D94EB0}" destId="{351726F1-BB7A-447E-AE17-A1990F0F2216}" srcOrd="0" destOrd="0" presId="urn:microsoft.com/office/officeart/2005/8/layout/chevron2"/>
    <dgm:cxn modelId="{C07298DE-47DC-444B-AE71-E68E6E577D25}" srcId="{6241CD99-5D88-4503-BECB-9FD80260A0CF}" destId="{E737C84D-65A7-4593-90EE-A93804D94EB0}" srcOrd="0" destOrd="0" parTransId="{E530304D-526E-4D29-B1C7-2FD0E59AA1DC}" sibTransId="{41730E88-0926-46DE-A2B7-BA8A90421313}"/>
    <dgm:cxn modelId="{E7CA4310-787F-4FD7-9E35-EDE0F60E81B2}" type="presParOf" srcId="{B75D14F8-808D-4A0F-88D7-97AD800670F7}" destId="{E3F9B372-526C-491A-8C60-8C193E472598}" srcOrd="0" destOrd="0" presId="urn:microsoft.com/office/officeart/2005/8/layout/chevron2"/>
    <dgm:cxn modelId="{7D5717E9-1B8C-4AAA-B5FE-C6AE8CF93E54}" type="presParOf" srcId="{E3F9B372-526C-491A-8C60-8C193E472598}" destId="{351726F1-BB7A-447E-AE17-A1990F0F2216}" srcOrd="0" destOrd="0" presId="urn:microsoft.com/office/officeart/2005/8/layout/chevron2"/>
    <dgm:cxn modelId="{87DA8FDB-9F97-4689-BC79-F7084214A2C9}" type="presParOf" srcId="{E3F9B372-526C-491A-8C60-8C193E472598}" destId="{DE4658BD-3F70-4081-A156-E6A715B1F366}" srcOrd="1" destOrd="0" presId="urn:microsoft.com/office/officeart/2005/8/layout/chevron2"/>
    <dgm:cxn modelId="{B3149BDE-7D0F-42CE-8274-E71048E47A59}" type="presParOf" srcId="{B75D14F8-808D-4A0F-88D7-97AD800670F7}" destId="{CAE7444E-9873-4505-A31B-BA6D214FF862}" srcOrd="1" destOrd="0" presId="urn:microsoft.com/office/officeart/2005/8/layout/chevron2"/>
    <dgm:cxn modelId="{04F905BF-7ECC-4CE4-BF1E-3CDAD1CF09A8}" type="presParOf" srcId="{B75D14F8-808D-4A0F-88D7-97AD800670F7}" destId="{03DF664B-6B4F-43FF-8AFA-51422931FB7F}" srcOrd="2" destOrd="0" presId="urn:microsoft.com/office/officeart/2005/8/layout/chevron2"/>
    <dgm:cxn modelId="{BDF75C09-0227-402A-B71C-A46BE865E2C0}" type="presParOf" srcId="{03DF664B-6B4F-43FF-8AFA-51422931FB7F}" destId="{7DDBCF6A-D1FD-4968-9107-986266C8DFF2}" srcOrd="0" destOrd="0" presId="urn:microsoft.com/office/officeart/2005/8/layout/chevron2"/>
    <dgm:cxn modelId="{373CBFAA-9F0E-4AC6-8D85-A3618835C1EA}" type="presParOf" srcId="{03DF664B-6B4F-43FF-8AFA-51422931FB7F}" destId="{D27D052D-AD19-4292-ABBA-C93E9536DB8D}" srcOrd="1" destOrd="0" presId="urn:microsoft.com/office/officeart/2005/8/layout/chevron2"/>
    <dgm:cxn modelId="{6D9CB49E-7681-4D5F-B8DB-8B11D53A27DC}" type="presParOf" srcId="{B75D14F8-808D-4A0F-88D7-97AD800670F7}" destId="{3982877E-4311-4498-82CB-84A7F5BC7595}" srcOrd="3" destOrd="0" presId="urn:microsoft.com/office/officeart/2005/8/layout/chevron2"/>
    <dgm:cxn modelId="{0F0F6ADC-ADBF-44A0-BED3-71B22BDBC6A9}" type="presParOf" srcId="{B75D14F8-808D-4A0F-88D7-97AD800670F7}" destId="{77BBA293-6440-4E8F-A5C6-DE482A2DFD50}" srcOrd="4" destOrd="0" presId="urn:microsoft.com/office/officeart/2005/8/layout/chevron2"/>
    <dgm:cxn modelId="{A06425B7-D4BA-4E59-98CB-011825D3338F}" type="presParOf" srcId="{77BBA293-6440-4E8F-A5C6-DE482A2DFD50}" destId="{64B544EF-4EB5-479B-8CE0-F2A42902D09C}" srcOrd="0" destOrd="0" presId="urn:microsoft.com/office/officeart/2005/8/layout/chevron2"/>
    <dgm:cxn modelId="{B1D18256-9B42-4185-B3D9-5C7F97735CC6}" type="presParOf" srcId="{77BBA293-6440-4E8F-A5C6-DE482A2DFD50}" destId="{7BCBFD4C-272C-4103-BBA9-2EDCD6B1D6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948F14-8CB6-4136-B5E5-E966BA39EFA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FBB1C7-AD54-4E55-B267-90A4C9967095}">
      <dgm:prSet phldrT="[Текст]"/>
      <dgm:spPr/>
      <dgm:t>
        <a:bodyPr/>
        <a:lstStyle/>
        <a:p>
          <a:r>
            <a:rPr lang="ru-RU" dirty="0" smtClean="0"/>
            <a:t>РО 7</a:t>
          </a:r>
          <a:endParaRPr lang="ru-RU" dirty="0"/>
        </a:p>
      </dgm:t>
    </dgm:pt>
    <dgm:pt modelId="{D7591E28-B6DD-4D32-AB63-6A09CC5FB0CA}" type="parTrans" cxnId="{2AAEEC06-6854-44F9-BBBB-426E935423C7}">
      <dgm:prSet/>
      <dgm:spPr/>
      <dgm:t>
        <a:bodyPr/>
        <a:lstStyle/>
        <a:p>
          <a:endParaRPr lang="ru-RU"/>
        </a:p>
      </dgm:t>
    </dgm:pt>
    <dgm:pt modelId="{475DB0FD-C56B-4087-8E62-D7A4B8ED77B9}" type="sibTrans" cxnId="{2AAEEC06-6854-44F9-BBBB-426E935423C7}">
      <dgm:prSet/>
      <dgm:spPr/>
      <dgm:t>
        <a:bodyPr/>
        <a:lstStyle/>
        <a:p>
          <a:endParaRPr lang="ru-RU"/>
        </a:p>
      </dgm:t>
    </dgm:pt>
    <dgm:pt modelId="{F3418EC3-59D9-4628-A7CB-8F4FB6AF53C7}">
      <dgm:prSet phldrT="[Текст]" custT="1"/>
      <dgm:spPr/>
      <dgm:t>
        <a:bodyPr/>
        <a:lstStyle/>
        <a:p>
          <a:r>
            <a:rPr lang="kk-KZ" sz="1600" dirty="0" smtClean="0"/>
            <a:t>Способен находить оригинальные организационно-экономические решения в профессиональной деятельности и готовность нести за них ответственность, проявляя личностную и профессиональную конкурентоспособность, критическое мышление, творческую инициативу, умение работы в команде, с использованием современных  инновационных и научно-исследовательских методов</a:t>
          </a:r>
          <a:endParaRPr lang="ru-RU" sz="1600" dirty="0"/>
        </a:p>
      </dgm:t>
    </dgm:pt>
    <dgm:pt modelId="{89E721CD-5678-4093-A26A-F6C20F4A6AA2}" type="parTrans" cxnId="{F84EBD87-5456-40F5-9BE8-04F27AC757B4}">
      <dgm:prSet/>
      <dgm:spPr/>
      <dgm:t>
        <a:bodyPr/>
        <a:lstStyle/>
        <a:p>
          <a:endParaRPr lang="ru-RU"/>
        </a:p>
      </dgm:t>
    </dgm:pt>
    <dgm:pt modelId="{3741E51C-17BA-4102-9AC5-9559088B2B73}" type="sibTrans" cxnId="{F84EBD87-5456-40F5-9BE8-04F27AC757B4}">
      <dgm:prSet/>
      <dgm:spPr/>
      <dgm:t>
        <a:bodyPr/>
        <a:lstStyle/>
        <a:p>
          <a:endParaRPr lang="ru-RU"/>
        </a:p>
      </dgm:t>
    </dgm:pt>
    <dgm:pt modelId="{1516A7B1-5D69-49E4-9F36-6BF9D1484F02}">
      <dgm:prSet phldrT="[Текст]"/>
      <dgm:spPr/>
      <dgm:t>
        <a:bodyPr/>
        <a:lstStyle/>
        <a:p>
          <a:r>
            <a:rPr lang="ru-RU" dirty="0" smtClean="0"/>
            <a:t>РО 8</a:t>
          </a:r>
          <a:endParaRPr lang="ru-RU" dirty="0"/>
        </a:p>
      </dgm:t>
    </dgm:pt>
    <dgm:pt modelId="{D96C0179-618D-44E4-8C04-B9C596F398F1}" type="parTrans" cxnId="{1405E3FB-821D-4D9D-B234-D06704E8E03E}">
      <dgm:prSet/>
      <dgm:spPr/>
      <dgm:t>
        <a:bodyPr/>
        <a:lstStyle/>
        <a:p>
          <a:endParaRPr lang="ru-RU"/>
        </a:p>
      </dgm:t>
    </dgm:pt>
    <dgm:pt modelId="{873224B2-6EAD-4F11-9886-C9B4AF7BE950}" type="sibTrans" cxnId="{1405E3FB-821D-4D9D-B234-D06704E8E03E}">
      <dgm:prSet/>
      <dgm:spPr/>
      <dgm:t>
        <a:bodyPr/>
        <a:lstStyle/>
        <a:p>
          <a:endParaRPr lang="ru-RU"/>
        </a:p>
      </dgm:t>
    </dgm:pt>
    <dgm:pt modelId="{DA1B8B38-7434-4DCD-8085-E3574E71C972}">
      <dgm:prSet phldrT="[Текст]" custT="1"/>
      <dgm:spPr/>
      <dgm:t>
        <a:bodyPr/>
        <a:lstStyle/>
        <a:p>
          <a:r>
            <a:rPr lang="ru-RU" sz="1600" dirty="0" smtClean="0"/>
            <a:t>Демонстрирует</a:t>
          </a:r>
          <a:r>
            <a:rPr lang="kk-KZ" sz="1600" dirty="0" smtClean="0"/>
            <a:t> личностную и профессиональную конкурентоспособность, критическое мышление, творческую инициативу, умение работы в команде, с использованием современных  инновационных и научно-исследовательских методов</a:t>
          </a:r>
          <a:endParaRPr lang="ru-RU" sz="1600" dirty="0"/>
        </a:p>
      </dgm:t>
    </dgm:pt>
    <dgm:pt modelId="{23704765-46CB-43DC-883C-EA70617CA6F2}" type="parTrans" cxnId="{E6837075-DE75-4AB0-8D97-91C3E4DE2650}">
      <dgm:prSet/>
      <dgm:spPr/>
      <dgm:t>
        <a:bodyPr/>
        <a:lstStyle/>
        <a:p>
          <a:endParaRPr lang="ru-RU"/>
        </a:p>
      </dgm:t>
    </dgm:pt>
    <dgm:pt modelId="{F89BE9E0-A7A5-4E5A-B805-3D244737F3D1}" type="sibTrans" cxnId="{E6837075-DE75-4AB0-8D97-91C3E4DE2650}">
      <dgm:prSet/>
      <dgm:spPr/>
      <dgm:t>
        <a:bodyPr/>
        <a:lstStyle/>
        <a:p>
          <a:endParaRPr lang="ru-RU"/>
        </a:p>
      </dgm:t>
    </dgm:pt>
    <dgm:pt modelId="{E802D615-7BE8-458C-8015-CB966EC283CF}">
      <dgm:prSet phldrT="[Текст]"/>
      <dgm:spPr/>
      <dgm:t>
        <a:bodyPr/>
        <a:lstStyle/>
        <a:p>
          <a:r>
            <a:rPr lang="ru-RU" dirty="0" smtClean="0"/>
            <a:t>РО 9</a:t>
          </a:r>
          <a:endParaRPr lang="ru-RU" dirty="0"/>
        </a:p>
      </dgm:t>
    </dgm:pt>
    <dgm:pt modelId="{752AB9B1-4143-4F0B-B52B-15E550BFB6A0}" type="parTrans" cxnId="{A918B937-D60B-4087-8C4C-F481AEFAB72A}">
      <dgm:prSet/>
      <dgm:spPr/>
      <dgm:t>
        <a:bodyPr/>
        <a:lstStyle/>
        <a:p>
          <a:endParaRPr lang="ru-RU"/>
        </a:p>
      </dgm:t>
    </dgm:pt>
    <dgm:pt modelId="{530A0CD6-7BE1-4EA7-895D-269B862DDDDD}" type="sibTrans" cxnId="{A918B937-D60B-4087-8C4C-F481AEFAB72A}">
      <dgm:prSet/>
      <dgm:spPr/>
      <dgm:t>
        <a:bodyPr/>
        <a:lstStyle/>
        <a:p>
          <a:endParaRPr lang="ru-RU"/>
        </a:p>
      </dgm:t>
    </dgm:pt>
    <dgm:pt modelId="{B2D81565-E4D3-4E35-82FF-AF1F3EACDA6C}">
      <dgm:prSet phldrT="[Текст]"/>
      <dgm:spPr/>
      <dgm:t>
        <a:bodyPr/>
        <a:lstStyle/>
        <a:p>
          <a:r>
            <a:rPr lang="kk-KZ" dirty="0" smtClean="0"/>
            <a:t>Способен осуществлять документооборот, своевременно разрабатывая профессионально значимую документацию, сопровождающую образовательный и тренерский процесс, используя цифровые и традиционные технологии передачи информации</a:t>
          </a:r>
          <a:endParaRPr lang="ru-RU" dirty="0">
            <a:solidFill>
              <a:schemeClr val="bg1"/>
            </a:solidFill>
          </a:endParaRPr>
        </a:p>
      </dgm:t>
    </dgm:pt>
    <dgm:pt modelId="{67DB491D-BAF4-43BA-B8A1-28F407D6484F}" type="parTrans" cxnId="{30FA072C-E482-453B-BC87-F6DB56E4D1A8}">
      <dgm:prSet/>
      <dgm:spPr/>
      <dgm:t>
        <a:bodyPr/>
        <a:lstStyle/>
        <a:p>
          <a:endParaRPr lang="ru-RU"/>
        </a:p>
      </dgm:t>
    </dgm:pt>
    <dgm:pt modelId="{0FEC65A0-445C-4D6F-BBF7-654B2B845015}" type="sibTrans" cxnId="{30FA072C-E482-453B-BC87-F6DB56E4D1A8}">
      <dgm:prSet/>
      <dgm:spPr/>
      <dgm:t>
        <a:bodyPr/>
        <a:lstStyle/>
        <a:p>
          <a:endParaRPr lang="ru-RU"/>
        </a:p>
      </dgm:t>
    </dgm:pt>
    <dgm:pt modelId="{15704C9F-D859-417F-960A-C5926D8EA60E}" type="pres">
      <dgm:prSet presAssocID="{38948F14-8CB6-4136-B5E5-E966BA39EF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657D0C-6D2B-41CE-B2D9-EBFF28074E67}" type="pres">
      <dgm:prSet presAssocID="{23FBB1C7-AD54-4E55-B267-90A4C9967095}" presName="composite" presStyleCnt="0"/>
      <dgm:spPr/>
    </dgm:pt>
    <dgm:pt modelId="{98A6AEAE-BBE4-4094-B736-358D011CB855}" type="pres">
      <dgm:prSet presAssocID="{23FBB1C7-AD54-4E55-B267-90A4C99670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6DC1F-8DDF-4A25-8D36-05CA90D1131D}" type="pres">
      <dgm:prSet presAssocID="{23FBB1C7-AD54-4E55-B267-90A4C996709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BFCB3-053E-4BAB-B5E7-B9A86A9A27EB}" type="pres">
      <dgm:prSet presAssocID="{475DB0FD-C56B-4087-8E62-D7A4B8ED77B9}" presName="sp" presStyleCnt="0"/>
      <dgm:spPr/>
    </dgm:pt>
    <dgm:pt modelId="{7D9F4119-9810-49C5-9D1F-F50FB5BA803D}" type="pres">
      <dgm:prSet presAssocID="{1516A7B1-5D69-49E4-9F36-6BF9D1484F02}" presName="composite" presStyleCnt="0"/>
      <dgm:spPr/>
    </dgm:pt>
    <dgm:pt modelId="{9A1D6E8B-FE8F-4FD2-874C-61588F52F272}" type="pres">
      <dgm:prSet presAssocID="{1516A7B1-5D69-49E4-9F36-6BF9D1484F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1D3F2-882E-4715-AB9C-9D83FF6F0F4D}" type="pres">
      <dgm:prSet presAssocID="{1516A7B1-5D69-49E4-9F36-6BF9D1484F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9CEAC-374E-4B5D-82D0-666E568A0C94}" type="pres">
      <dgm:prSet presAssocID="{873224B2-6EAD-4F11-9886-C9B4AF7BE950}" presName="sp" presStyleCnt="0"/>
      <dgm:spPr/>
    </dgm:pt>
    <dgm:pt modelId="{0AEA8BA7-ECFB-4791-930B-2F6642E5A943}" type="pres">
      <dgm:prSet presAssocID="{E802D615-7BE8-458C-8015-CB966EC283CF}" presName="composite" presStyleCnt="0"/>
      <dgm:spPr/>
    </dgm:pt>
    <dgm:pt modelId="{39B1A550-5745-4BE6-BCC8-8DDD7C67AB9B}" type="pres">
      <dgm:prSet presAssocID="{E802D615-7BE8-458C-8015-CB966EC283C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9046-01C0-491C-A72B-EAD1B0EE5B97}" type="pres">
      <dgm:prSet presAssocID="{E802D615-7BE8-458C-8015-CB966EC283C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A072C-E482-453B-BC87-F6DB56E4D1A8}" srcId="{E802D615-7BE8-458C-8015-CB966EC283CF}" destId="{B2D81565-E4D3-4E35-82FF-AF1F3EACDA6C}" srcOrd="0" destOrd="0" parTransId="{67DB491D-BAF4-43BA-B8A1-28F407D6484F}" sibTransId="{0FEC65A0-445C-4D6F-BBF7-654B2B845015}"/>
    <dgm:cxn modelId="{1405E3FB-821D-4D9D-B234-D06704E8E03E}" srcId="{38948F14-8CB6-4136-B5E5-E966BA39EFA4}" destId="{1516A7B1-5D69-49E4-9F36-6BF9D1484F02}" srcOrd="1" destOrd="0" parTransId="{D96C0179-618D-44E4-8C04-B9C596F398F1}" sibTransId="{873224B2-6EAD-4F11-9886-C9B4AF7BE950}"/>
    <dgm:cxn modelId="{1E612A47-1EDC-4688-9A22-59112B9DD966}" type="presOf" srcId="{23FBB1C7-AD54-4E55-B267-90A4C9967095}" destId="{98A6AEAE-BBE4-4094-B736-358D011CB855}" srcOrd="0" destOrd="0" presId="urn:microsoft.com/office/officeart/2005/8/layout/chevron2"/>
    <dgm:cxn modelId="{FBBE535B-9315-40F3-B769-EB5C62549C66}" type="presOf" srcId="{E802D615-7BE8-458C-8015-CB966EC283CF}" destId="{39B1A550-5745-4BE6-BCC8-8DDD7C67AB9B}" srcOrd="0" destOrd="0" presId="urn:microsoft.com/office/officeart/2005/8/layout/chevron2"/>
    <dgm:cxn modelId="{C3BF29C8-D412-4F60-8553-2F13BDA0B431}" type="presOf" srcId="{B2D81565-E4D3-4E35-82FF-AF1F3EACDA6C}" destId="{BC1D9046-01C0-491C-A72B-EAD1B0EE5B97}" srcOrd="0" destOrd="0" presId="urn:microsoft.com/office/officeart/2005/8/layout/chevron2"/>
    <dgm:cxn modelId="{88DA0066-DBD4-46DC-AB2D-9AAD03F1F5F4}" type="presOf" srcId="{1516A7B1-5D69-49E4-9F36-6BF9D1484F02}" destId="{9A1D6E8B-FE8F-4FD2-874C-61588F52F272}" srcOrd="0" destOrd="0" presId="urn:microsoft.com/office/officeart/2005/8/layout/chevron2"/>
    <dgm:cxn modelId="{A918B937-D60B-4087-8C4C-F481AEFAB72A}" srcId="{38948F14-8CB6-4136-B5E5-E966BA39EFA4}" destId="{E802D615-7BE8-458C-8015-CB966EC283CF}" srcOrd="2" destOrd="0" parTransId="{752AB9B1-4143-4F0B-B52B-15E550BFB6A0}" sibTransId="{530A0CD6-7BE1-4EA7-895D-269B862DDDDD}"/>
    <dgm:cxn modelId="{F84EBD87-5456-40F5-9BE8-04F27AC757B4}" srcId="{23FBB1C7-AD54-4E55-B267-90A4C9967095}" destId="{F3418EC3-59D9-4628-A7CB-8F4FB6AF53C7}" srcOrd="0" destOrd="0" parTransId="{89E721CD-5678-4093-A26A-F6C20F4A6AA2}" sibTransId="{3741E51C-17BA-4102-9AC5-9559088B2B73}"/>
    <dgm:cxn modelId="{2AAEEC06-6854-44F9-BBBB-426E935423C7}" srcId="{38948F14-8CB6-4136-B5E5-E966BA39EFA4}" destId="{23FBB1C7-AD54-4E55-B267-90A4C9967095}" srcOrd="0" destOrd="0" parTransId="{D7591E28-B6DD-4D32-AB63-6A09CC5FB0CA}" sibTransId="{475DB0FD-C56B-4087-8E62-D7A4B8ED77B9}"/>
    <dgm:cxn modelId="{9EA98716-B1A7-4C52-B0EF-78B0F3DF9444}" type="presOf" srcId="{F3418EC3-59D9-4628-A7CB-8F4FB6AF53C7}" destId="{C486DC1F-8DDF-4A25-8D36-05CA90D1131D}" srcOrd="0" destOrd="0" presId="urn:microsoft.com/office/officeart/2005/8/layout/chevron2"/>
    <dgm:cxn modelId="{07219727-CF60-450E-BB9C-0341DD1FF9AB}" type="presOf" srcId="{38948F14-8CB6-4136-B5E5-E966BA39EFA4}" destId="{15704C9F-D859-417F-960A-C5926D8EA60E}" srcOrd="0" destOrd="0" presId="urn:microsoft.com/office/officeart/2005/8/layout/chevron2"/>
    <dgm:cxn modelId="{9284034B-7AAA-4E2A-85EA-E7ED02898A9D}" type="presOf" srcId="{DA1B8B38-7434-4DCD-8085-E3574E71C972}" destId="{8C71D3F2-882E-4715-AB9C-9D83FF6F0F4D}" srcOrd="0" destOrd="0" presId="urn:microsoft.com/office/officeart/2005/8/layout/chevron2"/>
    <dgm:cxn modelId="{E6837075-DE75-4AB0-8D97-91C3E4DE2650}" srcId="{1516A7B1-5D69-49E4-9F36-6BF9D1484F02}" destId="{DA1B8B38-7434-4DCD-8085-E3574E71C972}" srcOrd="0" destOrd="0" parTransId="{23704765-46CB-43DC-883C-EA70617CA6F2}" sibTransId="{F89BE9E0-A7A5-4E5A-B805-3D244737F3D1}"/>
    <dgm:cxn modelId="{DA4A5B79-AEB9-463E-9256-48C2444E385A}" type="presParOf" srcId="{15704C9F-D859-417F-960A-C5926D8EA60E}" destId="{E7657D0C-6D2B-41CE-B2D9-EBFF28074E67}" srcOrd="0" destOrd="0" presId="urn:microsoft.com/office/officeart/2005/8/layout/chevron2"/>
    <dgm:cxn modelId="{8663B32E-4CBA-4E3E-96D4-262BF91BD125}" type="presParOf" srcId="{E7657D0C-6D2B-41CE-B2D9-EBFF28074E67}" destId="{98A6AEAE-BBE4-4094-B736-358D011CB855}" srcOrd="0" destOrd="0" presId="urn:microsoft.com/office/officeart/2005/8/layout/chevron2"/>
    <dgm:cxn modelId="{19D622C7-396D-4BFC-B3DA-DB21FD245457}" type="presParOf" srcId="{E7657D0C-6D2B-41CE-B2D9-EBFF28074E67}" destId="{C486DC1F-8DDF-4A25-8D36-05CA90D1131D}" srcOrd="1" destOrd="0" presId="urn:microsoft.com/office/officeart/2005/8/layout/chevron2"/>
    <dgm:cxn modelId="{1650DF13-C4C1-44DD-860A-6F331F712188}" type="presParOf" srcId="{15704C9F-D859-417F-960A-C5926D8EA60E}" destId="{F8BBFCB3-053E-4BAB-B5E7-B9A86A9A27EB}" srcOrd="1" destOrd="0" presId="urn:microsoft.com/office/officeart/2005/8/layout/chevron2"/>
    <dgm:cxn modelId="{BFF5FD08-2F9B-44C4-BD46-01D472611489}" type="presParOf" srcId="{15704C9F-D859-417F-960A-C5926D8EA60E}" destId="{7D9F4119-9810-49C5-9D1F-F50FB5BA803D}" srcOrd="2" destOrd="0" presId="urn:microsoft.com/office/officeart/2005/8/layout/chevron2"/>
    <dgm:cxn modelId="{F8EED6D0-B988-459D-A7BB-5FA870FF6864}" type="presParOf" srcId="{7D9F4119-9810-49C5-9D1F-F50FB5BA803D}" destId="{9A1D6E8B-FE8F-4FD2-874C-61588F52F272}" srcOrd="0" destOrd="0" presId="urn:microsoft.com/office/officeart/2005/8/layout/chevron2"/>
    <dgm:cxn modelId="{9C0E43F3-1180-4268-9D3D-0B22A5035BE3}" type="presParOf" srcId="{7D9F4119-9810-49C5-9D1F-F50FB5BA803D}" destId="{8C71D3F2-882E-4715-AB9C-9D83FF6F0F4D}" srcOrd="1" destOrd="0" presId="urn:microsoft.com/office/officeart/2005/8/layout/chevron2"/>
    <dgm:cxn modelId="{CA83AA89-9939-4D5D-8F40-D966EAE2F9C3}" type="presParOf" srcId="{15704C9F-D859-417F-960A-C5926D8EA60E}" destId="{CE89CEAC-374E-4B5D-82D0-666E568A0C94}" srcOrd="3" destOrd="0" presId="urn:microsoft.com/office/officeart/2005/8/layout/chevron2"/>
    <dgm:cxn modelId="{7C7989F4-8168-4D12-8C4E-8E456D3F0A01}" type="presParOf" srcId="{15704C9F-D859-417F-960A-C5926D8EA60E}" destId="{0AEA8BA7-ECFB-4791-930B-2F6642E5A943}" srcOrd="4" destOrd="0" presId="urn:microsoft.com/office/officeart/2005/8/layout/chevron2"/>
    <dgm:cxn modelId="{EC4FE7AC-C47A-4B11-A574-25044F54F4AD}" type="presParOf" srcId="{0AEA8BA7-ECFB-4791-930B-2F6642E5A943}" destId="{39B1A550-5745-4BE6-BCC8-8DDD7C67AB9B}" srcOrd="0" destOrd="0" presId="urn:microsoft.com/office/officeart/2005/8/layout/chevron2"/>
    <dgm:cxn modelId="{4C884C9E-1282-4AE3-B3F5-74001B823CD6}" type="presParOf" srcId="{0AEA8BA7-ECFB-4791-930B-2F6642E5A943}" destId="{BC1D9046-01C0-491C-A72B-EAD1B0EE5B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F532A7-6051-4CFF-94B8-5E7C544B7A6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43DA00-90E8-4864-84DD-852C14A15B44}">
      <dgm:prSet phldrT="[Текст]"/>
      <dgm:spPr/>
      <dgm:t>
        <a:bodyPr/>
        <a:lstStyle/>
        <a:p>
          <a:r>
            <a:rPr lang="ru-RU" dirty="0" smtClean="0"/>
            <a:t>РО 10</a:t>
          </a:r>
          <a:endParaRPr lang="ru-RU" dirty="0"/>
        </a:p>
      </dgm:t>
    </dgm:pt>
    <dgm:pt modelId="{75619FEA-1668-415C-8273-9C1DE5B0A861}" type="parTrans" cxnId="{E27D51AB-1F03-4678-8AD8-FC4CD63BEBEB}">
      <dgm:prSet/>
      <dgm:spPr/>
      <dgm:t>
        <a:bodyPr/>
        <a:lstStyle/>
        <a:p>
          <a:endParaRPr lang="ru-RU"/>
        </a:p>
      </dgm:t>
    </dgm:pt>
    <dgm:pt modelId="{D3398D12-C833-4549-B7FB-9D60DBAB6474}" type="sibTrans" cxnId="{E27D51AB-1F03-4678-8AD8-FC4CD63BEBEB}">
      <dgm:prSet/>
      <dgm:spPr/>
      <dgm:t>
        <a:bodyPr/>
        <a:lstStyle/>
        <a:p>
          <a:endParaRPr lang="ru-RU"/>
        </a:p>
      </dgm:t>
    </dgm:pt>
    <dgm:pt modelId="{B670C4F3-6AC1-431C-B336-566F94D61EF0}">
      <dgm:prSet phldrT="[Текст]"/>
      <dgm:spPr/>
      <dgm:t>
        <a:bodyPr/>
        <a:lstStyle/>
        <a:p>
          <a:r>
            <a:rPr lang="ru-RU" dirty="0" smtClean="0"/>
            <a:t>Применяет управленческие решения в маркетинговой деятельности,                                                                                                         правовые и экономические знания для эффективного менеджмента и использования спортивных сооружений в сфере физической культуры и спорта</a:t>
          </a:r>
          <a:endParaRPr lang="ru-RU" dirty="0"/>
        </a:p>
      </dgm:t>
    </dgm:pt>
    <dgm:pt modelId="{0F7E2215-F127-4FCE-ADBD-474077480745}" type="parTrans" cxnId="{4CB977ED-E468-4D59-AFE4-4F8866260ACC}">
      <dgm:prSet/>
      <dgm:spPr/>
      <dgm:t>
        <a:bodyPr/>
        <a:lstStyle/>
        <a:p>
          <a:endParaRPr lang="ru-RU"/>
        </a:p>
      </dgm:t>
    </dgm:pt>
    <dgm:pt modelId="{5CFC0D68-261D-4ECE-AFC4-BFAEB5C5D04D}" type="sibTrans" cxnId="{4CB977ED-E468-4D59-AFE4-4F8866260ACC}">
      <dgm:prSet/>
      <dgm:spPr/>
      <dgm:t>
        <a:bodyPr/>
        <a:lstStyle/>
        <a:p>
          <a:endParaRPr lang="ru-RU"/>
        </a:p>
      </dgm:t>
    </dgm:pt>
    <dgm:pt modelId="{73130B67-9D25-4D8D-8E2D-CF42A59EB3DB}">
      <dgm:prSet phldrT="[Текст]"/>
      <dgm:spPr/>
      <dgm:t>
        <a:bodyPr/>
        <a:lstStyle/>
        <a:p>
          <a:r>
            <a:rPr lang="ru-RU" dirty="0" smtClean="0"/>
            <a:t>РО 11</a:t>
          </a:r>
          <a:endParaRPr lang="ru-RU" dirty="0"/>
        </a:p>
      </dgm:t>
    </dgm:pt>
    <dgm:pt modelId="{4822BA34-4982-44E9-B698-48E085EE3B33}" type="parTrans" cxnId="{52DAA0E8-5831-4922-9155-581ED6C82359}">
      <dgm:prSet/>
      <dgm:spPr/>
      <dgm:t>
        <a:bodyPr/>
        <a:lstStyle/>
        <a:p>
          <a:endParaRPr lang="ru-RU"/>
        </a:p>
      </dgm:t>
    </dgm:pt>
    <dgm:pt modelId="{8B00F8CE-24C8-49DC-92BF-B91DA652D9EE}" type="sibTrans" cxnId="{52DAA0E8-5831-4922-9155-581ED6C82359}">
      <dgm:prSet/>
      <dgm:spPr/>
      <dgm:t>
        <a:bodyPr/>
        <a:lstStyle/>
        <a:p>
          <a:endParaRPr lang="ru-RU"/>
        </a:p>
      </dgm:t>
    </dgm:pt>
    <dgm:pt modelId="{AB5D40D5-644B-4AC7-8481-58683862AF84}">
      <dgm:prSet phldrT="[Текст]"/>
      <dgm:spPr/>
      <dgm:t>
        <a:bodyPr/>
        <a:lstStyle/>
        <a:p>
          <a:r>
            <a:rPr lang="ru-RU" dirty="0" smtClean="0"/>
            <a:t>Применяет знания форм и видов общения, основанных на взаимном обмене информацией, детерминированных системой господствующих общественных отношений и содержанием деятельности; знает историю развития физической культуры и спорта, сущность, формы, условия функционирования в обществе, тенденции развития</a:t>
          </a:r>
          <a:endParaRPr lang="ru-RU" dirty="0"/>
        </a:p>
      </dgm:t>
    </dgm:pt>
    <dgm:pt modelId="{9C23A76E-BA41-4B74-ADEE-99652AD43403}" type="parTrans" cxnId="{7CA5D1C4-134B-4ACF-AE67-D90A6891C4DA}">
      <dgm:prSet/>
      <dgm:spPr/>
      <dgm:t>
        <a:bodyPr/>
        <a:lstStyle/>
        <a:p>
          <a:endParaRPr lang="ru-RU"/>
        </a:p>
      </dgm:t>
    </dgm:pt>
    <dgm:pt modelId="{636CCE8A-D48C-41CB-AB45-FB753C94681A}" type="sibTrans" cxnId="{7CA5D1C4-134B-4ACF-AE67-D90A6891C4DA}">
      <dgm:prSet/>
      <dgm:spPr/>
      <dgm:t>
        <a:bodyPr/>
        <a:lstStyle/>
        <a:p>
          <a:endParaRPr lang="ru-RU"/>
        </a:p>
      </dgm:t>
    </dgm:pt>
    <dgm:pt modelId="{4636A98B-8159-4908-8567-90E1BCE4A531}">
      <dgm:prSet phldrT="[Текст]"/>
      <dgm:spPr/>
      <dgm:t>
        <a:bodyPr/>
        <a:lstStyle/>
        <a:p>
          <a:r>
            <a:rPr lang="ru-RU" dirty="0" smtClean="0"/>
            <a:t>РО 12</a:t>
          </a:r>
          <a:endParaRPr lang="ru-RU" dirty="0"/>
        </a:p>
      </dgm:t>
    </dgm:pt>
    <dgm:pt modelId="{74FD97F8-5927-421E-A655-3753E65AC8CC}" type="parTrans" cxnId="{3A3B9756-2FAF-40FC-8150-A4E72D805873}">
      <dgm:prSet/>
      <dgm:spPr/>
      <dgm:t>
        <a:bodyPr/>
        <a:lstStyle/>
        <a:p>
          <a:endParaRPr lang="ru-RU"/>
        </a:p>
      </dgm:t>
    </dgm:pt>
    <dgm:pt modelId="{DB79A18F-4656-4360-9BCD-88F240AF3620}" type="sibTrans" cxnId="{3A3B9756-2FAF-40FC-8150-A4E72D805873}">
      <dgm:prSet/>
      <dgm:spPr/>
      <dgm:t>
        <a:bodyPr/>
        <a:lstStyle/>
        <a:p>
          <a:endParaRPr lang="ru-RU"/>
        </a:p>
      </dgm:t>
    </dgm:pt>
    <dgm:pt modelId="{85E3C0B6-A743-471E-9250-A2A64D274CC8}">
      <dgm:prSet phldrT="[Текст]" custT="1"/>
      <dgm:spPr/>
      <dgm:t>
        <a:bodyPr/>
        <a:lstStyle/>
        <a:p>
          <a:r>
            <a:rPr lang="kk-KZ" sz="1800" dirty="0" smtClean="0"/>
            <a:t>Владеет методическими знаниями реабилитации и лечебной физической культуры, знает основы медико-педагогического и антидопингового контроля</a:t>
          </a:r>
          <a:endParaRPr lang="ru-RU" sz="1800" dirty="0"/>
        </a:p>
      </dgm:t>
    </dgm:pt>
    <dgm:pt modelId="{84884306-7D33-404E-9218-5633568181DB}" type="parTrans" cxnId="{75BEBFCF-F455-4CDD-BADC-39324E61C013}">
      <dgm:prSet/>
      <dgm:spPr/>
      <dgm:t>
        <a:bodyPr/>
        <a:lstStyle/>
        <a:p>
          <a:endParaRPr lang="ru-RU"/>
        </a:p>
      </dgm:t>
    </dgm:pt>
    <dgm:pt modelId="{0670293B-D11A-4084-A744-F956B8ED03B1}" type="sibTrans" cxnId="{75BEBFCF-F455-4CDD-BADC-39324E61C013}">
      <dgm:prSet/>
      <dgm:spPr/>
      <dgm:t>
        <a:bodyPr/>
        <a:lstStyle/>
        <a:p>
          <a:endParaRPr lang="ru-RU"/>
        </a:p>
      </dgm:t>
    </dgm:pt>
    <dgm:pt modelId="{7D5636B6-1AC8-4C6F-A4CE-786A3C2AB490}" type="pres">
      <dgm:prSet presAssocID="{B3F532A7-6051-4CFF-94B8-5E7C544B7A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62D25C-E360-496E-AF19-F9449B8C2D78}" type="pres">
      <dgm:prSet presAssocID="{8B43DA00-90E8-4864-84DD-852C14A15B44}" presName="composite" presStyleCnt="0"/>
      <dgm:spPr/>
    </dgm:pt>
    <dgm:pt modelId="{9A537B86-950F-4BD3-8704-3510C571DB4C}" type="pres">
      <dgm:prSet presAssocID="{8B43DA00-90E8-4864-84DD-852C14A15B4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41355-D626-40E0-BAAA-A4B62FB24059}" type="pres">
      <dgm:prSet presAssocID="{8B43DA00-90E8-4864-84DD-852C14A15B4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D28A5-E2F4-413D-A1EA-A4D862ACDAC8}" type="pres">
      <dgm:prSet presAssocID="{D3398D12-C833-4549-B7FB-9D60DBAB6474}" presName="sp" presStyleCnt="0"/>
      <dgm:spPr/>
    </dgm:pt>
    <dgm:pt modelId="{A5ABA895-6CA5-441E-9D9C-F8F6D4A1E3FA}" type="pres">
      <dgm:prSet presAssocID="{73130B67-9D25-4D8D-8E2D-CF42A59EB3DB}" presName="composite" presStyleCnt="0"/>
      <dgm:spPr/>
    </dgm:pt>
    <dgm:pt modelId="{266FFE79-3FD5-4B9F-A646-C42E6BF7A6AB}" type="pres">
      <dgm:prSet presAssocID="{73130B67-9D25-4D8D-8E2D-CF42A59EB3D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8A2F4-B6AC-4029-8B63-799D4CA9045E}" type="pres">
      <dgm:prSet presAssocID="{73130B67-9D25-4D8D-8E2D-CF42A59EB3D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9AE2B-5BDE-471B-BFFE-1ED104A4A9F2}" type="pres">
      <dgm:prSet presAssocID="{8B00F8CE-24C8-49DC-92BF-B91DA652D9EE}" presName="sp" presStyleCnt="0"/>
      <dgm:spPr/>
    </dgm:pt>
    <dgm:pt modelId="{0A9A03C2-70C0-4F3E-89FA-B59CD1F38193}" type="pres">
      <dgm:prSet presAssocID="{4636A98B-8159-4908-8567-90E1BCE4A531}" presName="composite" presStyleCnt="0"/>
      <dgm:spPr/>
    </dgm:pt>
    <dgm:pt modelId="{0F408159-DA3E-47EF-8509-FA441F7FA0BD}" type="pres">
      <dgm:prSet presAssocID="{4636A98B-8159-4908-8567-90E1BCE4A53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21F86-2B2D-4A39-A9A2-A18DFDFCEEC7}" type="pres">
      <dgm:prSet presAssocID="{4636A98B-8159-4908-8567-90E1BCE4A53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034733-A05C-41E3-BAA2-0E3AB1A0A92B}" type="presOf" srcId="{B670C4F3-6AC1-431C-B336-566F94D61EF0}" destId="{A7C41355-D626-40E0-BAAA-A4B62FB24059}" srcOrd="0" destOrd="0" presId="urn:microsoft.com/office/officeart/2005/8/layout/chevron2"/>
    <dgm:cxn modelId="{32B76F9D-FEB0-4951-B2E0-7F3FD3E3BD6D}" type="presOf" srcId="{B3F532A7-6051-4CFF-94B8-5E7C544B7A60}" destId="{7D5636B6-1AC8-4C6F-A4CE-786A3C2AB490}" srcOrd="0" destOrd="0" presId="urn:microsoft.com/office/officeart/2005/8/layout/chevron2"/>
    <dgm:cxn modelId="{A00B7952-99A8-4637-8359-D85404E37449}" type="presOf" srcId="{AB5D40D5-644B-4AC7-8481-58683862AF84}" destId="{0548A2F4-B6AC-4029-8B63-799D4CA9045E}" srcOrd="0" destOrd="0" presId="urn:microsoft.com/office/officeart/2005/8/layout/chevron2"/>
    <dgm:cxn modelId="{C98FFD4B-E8BF-43A8-8DAE-20A8EC706F1C}" type="presOf" srcId="{4636A98B-8159-4908-8567-90E1BCE4A531}" destId="{0F408159-DA3E-47EF-8509-FA441F7FA0BD}" srcOrd="0" destOrd="0" presId="urn:microsoft.com/office/officeart/2005/8/layout/chevron2"/>
    <dgm:cxn modelId="{019D8277-1D0E-4948-8F8B-ABB4763719AD}" type="presOf" srcId="{85E3C0B6-A743-471E-9250-A2A64D274CC8}" destId="{97A21F86-2B2D-4A39-A9A2-A18DFDFCEEC7}" srcOrd="0" destOrd="0" presId="urn:microsoft.com/office/officeart/2005/8/layout/chevron2"/>
    <dgm:cxn modelId="{3A3B9756-2FAF-40FC-8150-A4E72D805873}" srcId="{B3F532A7-6051-4CFF-94B8-5E7C544B7A60}" destId="{4636A98B-8159-4908-8567-90E1BCE4A531}" srcOrd="2" destOrd="0" parTransId="{74FD97F8-5927-421E-A655-3753E65AC8CC}" sibTransId="{DB79A18F-4656-4360-9BCD-88F240AF3620}"/>
    <dgm:cxn modelId="{52DAA0E8-5831-4922-9155-581ED6C82359}" srcId="{B3F532A7-6051-4CFF-94B8-5E7C544B7A60}" destId="{73130B67-9D25-4D8D-8E2D-CF42A59EB3DB}" srcOrd="1" destOrd="0" parTransId="{4822BA34-4982-44E9-B698-48E085EE3B33}" sibTransId="{8B00F8CE-24C8-49DC-92BF-B91DA652D9EE}"/>
    <dgm:cxn modelId="{75BEBFCF-F455-4CDD-BADC-39324E61C013}" srcId="{4636A98B-8159-4908-8567-90E1BCE4A531}" destId="{85E3C0B6-A743-471E-9250-A2A64D274CC8}" srcOrd="0" destOrd="0" parTransId="{84884306-7D33-404E-9218-5633568181DB}" sibTransId="{0670293B-D11A-4084-A744-F956B8ED03B1}"/>
    <dgm:cxn modelId="{4CB977ED-E468-4D59-AFE4-4F8866260ACC}" srcId="{8B43DA00-90E8-4864-84DD-852C14A15B44}" destId="{B670C4F3-6AC1-431C-B336-566F94D61EF0}" srcOrd="0" destOrd="0" parTransId="{0F7E2215-F127-4FCE-ADBD-474077480745}" sibTransId="{5CFC0D68-261D-4ECE-AFC4-BFAEB5C5D04D}"/>
    <dgm:cxn modelId="{7CA5D1C4-134B-4ACF-AE67-D90A6891C4DA}" srcId="{73130B67-9D25-4D8D-8E2D-CF42A59EB3DB}" destId="{AB5D40D5-644B-4AC7-8481-58683862AF84}" srcOrd="0" destOrd="0" parTransId="{9C23A76E-BA41-4B74-ADEE-99652AD43403}" sibTransId="{636CCE8A-D48C-41CB-AB45-FB753C94681A}"/>
    <dgm:cxn modelId="{6BA948BA-017F-499C-B09A-FAFFD36443D5}" type="presOf" srcId="{8B43DA00-90E8-4864-84DD-852C14A15B44}" destId="{9A537B86-950F-4BD3-8704-3510C571DB4C}" srcOrd="0" destOrd="0" presId="urn:microsoft.com/office/officeart/2005/8/layout/chevron2"/>
    <dgm:cxn modelId="{21B764A5-B9A3-4388-8127-E4E6009708BC}" type="presOf" srcId="{73130B67-9D25-4D8D-8E2D-CF42A59EB3DB}" destId="{266FFE79-3FD5-4B9F-A646-C42E6BF7A6AB}" srcOrd="0" destOrd="0" presId="urn:microsoft.com/office/officeart/2005/8/layout/chevron2"/>
    <dgm:cxn modelId="{E27D51AB-1F03-4678-8AD8-FC4CD63BEBEB}" srcId="{B3F532A7-6051-4CFF-94B8-5E7C544B7A60}" destId="{8B43DA00-90E8-4864-84DD-852C14A15B44}" srcOrd="0" destOrd="0" parTransId="{75619FEA-1668-415C-8273-9C1DE5B0A861}" sibTransId="{D3398D12-C833-4549-B7FB-9D60DBAB6474}"/>
    <dgm:cxn modelId="{34DCA2A9-20F2-4094-B2E9-85DF857BE217}" type="presParOf" srcId="{7D5636B6-1AC8-4C6F-A4CE-786A3C2AB490}" destId="{BB62D25C-E360-496E-AF19-F9449B8C2D78}" srcOrd="0" destOrd="0" presId="urn:microsoft.com/office/officeart/2005/8/layout/chevron2"/>
    <dgm:cxn modelId="{A3DB1ACB-BC25-4C2C-BD12-590ECA62594D}" type="presParOf" srcId="{BB62D25C-E360-496E-AF19-F9449B8C2D78}" destId="{9A537B86-950F-4BD3-8704-3510C571DB4C}" srcOrd="0" destOrd="0" presId="urn:microsoft.com/office/officeart/2005/8/layout/chevron2"/>
    <dgm:cxn modelId="{B2BD5A97-822B-4141-85DD-ED51CF63FF2F}" type="presParOf" srcId="{BB62D25C-E360-496E-AF19-F9449B8C2D78}" destId="{A7C41355-D626-40E0-BAAA-A4B62FB24059}" srcOrd="1" destOrd="0" presId="urn:microsoft.com/office/officeart/2005/8/layout/chevron2"/>
    <dgm:cxn modelId="{50FB96BB-3B96-41AF-9994-CC5BEA97F4FE}" type="presParOf" srcId="{7D5636B6-1AC8-4C6F-A4CE-786A3C2AB490}" destId="{EA6D28A5-E2F4-413D-A1EA-A4D862ACDAC8}" srcOrd="1" destOrd="0" presId="urn:microsoft.com/office/officeart/2005/8/layout/chevron2"/>
    <dgm:cxn modelId="{D8DB393C-81AF-436A-9F40-EE9D85ADFCD8}" type="presParOf" srcId="{7D5636B6-1AC8-4C6F-A4CE-786A3C2AB490}" destId="{A5ABA895-6CA5-441E-9D9C-F8F6D4A1E3FA}" srcOrd="2" destOrd="0" presId="urn:microsoft.com/office/officeart/2005/8/layout/chevron2"/>
    <dgm:cxn modelId="{F02F66F7-45EA-49B4-94BB-0571DA09E61E}" type="presParOf" srcId="{A5ABA895-6CA5-441E-9D9C-F8F6D4A1E3FA}" destId="{266FFE79-3FD5-4B9F-A646-C42E6BF7A6AB}" srcOrd="0" destOrd="0" presId="urn:microsoft.com/office/officeart/2005/8/layout/chevron2"/>
    <dgm:cxn modelId="{DBB3FDEC-B2AA-4DBC-8AA2-65DCC09B14B8}" type="presParOf" srcId="{A5ABA895-6CA5-441E-9D9C-F8F6D4A1E3FA}" destId="{0548A2F4-B6AC-4029-8B63-799D4CA9045E}" srcOrd="1" destOrd="0" presId="urn:microsoft.com/office/officeart/2005/8/layout/chevron2"/>
    <dgm:cxn modelId="{5E2B5A65-0D7D-4908-83EF-7F29097AA628}" type="presParOf" srcId="{7D5636B6-1AC8-4C6F-A4CE-786A3C2AB490}" destId="{41A9AE2B-5BDE-471B-BFFE-1ED104A4A9F2}" srcOrd="3" destOrd="0" presId="urn:microsoft.com/office/officeart/2005/8/layout/chevron2"/>
    <dgm:cxn modelId="{91999DB0-143C-49FD-A4FA-4E049A30B842}" type="presParOf" srcId="{7D5636B6-1AC8-4C6F-A4CE-786A3C2AB490}" destId="{0A9A03C2-70C0-4F3E-89FA-B59CD1F38193}" srcOrd="4" destOrd="0" presId="urn:microsoft.com/office/officeart/2005/8/layout/chevron2"/>
    <dgm:cxn modelId="{74C64B44-3AB2-4EF8-9017-7AB39E229571}" type="presParOf" srcId="{0A9A03C2-70C0-4F3E-89FA-B59CD1F38193}" destId="{0F408159-DA3E-47EF-8509-FA441F7FA0BD}" srcOrd="0" destOrd="0" presId="urn:microsoft.com/office/officeart/2005/8/layout/chevron2"/>
    <dgm:cxn modelId="{D00644E8-096F-46E8-A1E9-63EEBCF507B4}" type="presParOf" srcId="{0A9A03C2-70C0-4F3E-89FA-B59CD1F38193}" destId="{97A21F86-2B2D-4A39-A9A2-A18DFDFCEE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1CBF65-A56E-4702-BB6C-F6ACC649C01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BB009A95-A97A-4042-BB3D-936CDFFBCE66}">
      <dgm:prSet phldrT="[Текст]"/>
      <dgm:spPr/>
      <dgm:t>
        <a:bodyPr/>
        <a:lstStyle/>
        <a:p>
          <a:r>
            <a:rPr lang="ru-RU" dirty="0" smtClean="0"/>
            <a:t>Поведенческие навыки и личностные качества (умение принимать решения и брать на себя ответственность)</a:t>
          </a:r>
          <a:endParaRPr lang="ru-RU" dirty="0"/>
        </a:p>
      </dgm:t>
    </dgm:pt>
    <dgm:pt modelId="{FC90F995-B351-4D8C-9242-79B50AD6C0D6}" type="parTrans" cxnId="{D075FF1D-E395-4470-B0AC-2123B4F17CA8}">
      <dgm:prSet/>
      <dgm:spPr/>
      <dgm:t>
        <a:bodyPr/>
        <a:lstStyle/>
        <a:p>
          <a:endParaRPr lang="ru-RU"/>
        </a:p>
      </dgm:t>
    </dgm:pt>
    <dgm:pt modelId="{F9768F75-F5DD-4335-8711-500314EA1809}" type="sibTrans" cxnId="{D075FF1D-E395-4470-B0AC-2123B4F17CA8}">
      <dgm:prSet/>
      <dgm:spPr/>
      <dgm:t>
        <a:bodyPr/>
        <a:lstStyle/>
        <a:p>
          <a:endParaRPr lang="ru-RU"/>
        </a:p>
      </dgm:t>
    </dgm:pt>
    <dgm:pt modelId="{52369264-DE0B-46D4-86A6-B0A8076F8AEE}">
      <dgm:prSet phldrT="[Текст]"/>
      <dgm:spPr/>
      <dgm:t>
        <a:bodyPr/>
        <a:lstStyle/>
        <a:p>
          <a:r>
            <a:rPr lang="ru-RU" dirty="0" smtClean="0"/>
            <a:t>Профессиональные навыки, позволяющие каждому выпускнику четко действовать в любых условиях (</a:t>
          </a:r>
          <a:r>
            <a:rPr lang="ru-RU" b="0" dirty="0" smtClean="0"/>
            <a:t>например: пандемия)</a:t>
          </a:r>
          <a:endParaRPr lang="ru-RU" b="0" dirty="0"/>
        </a:p>
      </dgm:t>
    </dgm:pt>
    <dgm:pt modelId="{5E6683A7-AFD0-4D1E-8E5A-200E5D248E89}" type="parTrans" cxnId="{B5CDEE66-C553-484E-A38E-FA7363AF7320}">
      <dgm:prSet/>
      <dgm:spPr/>
      <dgm:t>
        <a:bodyPr/>
        <a:lstStyle/>
        <a:p>
          <a:endParaRPr lang="ru-RU"/>
        </a:p>
      </dgm:t>
    </dgm:pt>
    <dgm:pt modelId="{0A5CDC39-FC48-4F77-AB06-1D692EE6460A}" type="sibTrans" cxnId="{B5CDEE66-C553-484E-A38E-FA7363AF7320}">
      <dgm:prSet/>
      <dgm:spPr/>
      <dgm:t>
        <a:bodyPr/>
        <a:lstStyle/>
        <a:p>
          <a:endParaRPr lang="ru-RU"/>
        </a:p>
      </dgm:t>
    </dgm:pt>
    <dgm:pt modelId="{8FBCC3D0-4993-4CF4-8CFA-13438D957572}">
      <dgm:prSet phldrT="[Текст]"/>
      <dgm:spPr/>
      <dgm:t>
        <a:bodyPr/>
        <a:lstStyle/>
        <a:p>
          <a:r>
            <a:rPr lang="ru-RU" dirty="0" smtClean="0"/>
            <a:t>Владение современными технологиями</a:t>
          </a:r>
          <a:endParaRPr lang="ru-RU" dirty="0"/>
        </a:p>
      </dgm:t>
    </dgm:pt>
    <dgm:pt modelId="{FA688372-DFF3-4755-B40E-A2897698CC18}" type="parTrans" cxnId="{639FC25E-3573-4A65-8F0E-8FB708A2BFCF}">
      <dgm:prSet/>
      <dgm:spPr/>
      <dgm:t>
        <a:bodyPr/>
        <a:lstStyle/>
        <a:p>
          <a:endParaRPr lang="ru-RU"/>
        </a:p>
      </dgm:t>
    </dgm:pt>
    <dgm:pt modelId="{1BD8181C-25F7-43E8-A837-0DE4B34D06E5}" type="sibTrans" cxnId="{639FC25E-3573-4A65-8F0E-8FB708A2BFCF}">
      <dgm:prSet/>
      <dgm:spPr/>
      <dgm:t>
        <a:bodyPr/>
        <a:lstStyle/>
        <a:p>
          <a:endParaRPr lang="ru-RU"/>
        </a:p>
      </dgm:t>
    </dgm:pt>
    <dgm:pt modelId="{DE282C05-ECFA-4E32-84E9-1590BF953A95}" type="pres">
      <dgm:prSet presAssocID="{C91CBF65-A56E-4702-BB6C-F6ACC649C01E}" presName="Name0" presStyleCnt="0">
        <dgm:presLayoutVars>
          <dgm:dir/>
          <dgm:animLvl val="lvl"/>
          <dgm:resizeHandles val="exact"/>
        </dgm:presLayoutVars>
      </dgm:prSet>
      <dgm:spPr/>
    </dgm:pt>
    <dgm:pt modelId="{2678E8E5-18F5-45F9-97B0-ED51D76D0720}" type="pres">
      <dgm:prSet presAssocID="{8FBCC3D0-4993-4CF4-8CFA-13438D957572}" presName="boxAndChildren" presStyleCnt="0"/>
      <dgm:spPr/>
    </dgm:pt>
    <dgm:pt modelId="{C61EC497-15C0-416A-9C66-751C1696FB54}" type="pres">
      <dgm:prSet presAssocID="{8FBCC3D0-4993-4CF4-8CFA-13438D957572}" presName="parentTextBox" presStyleLbl="node1" presStyleIdx="0" presStyleCnt="3"/>
      <dgm:spPr/>
      <dgm:t>
        <a:bodyPr/>
        <a:lstStyle/>
        <a:p>
          <a:endParaRPr lang="ru-RU"/>
        </a:p>
      </dgm:t>
    </dgm:pt>
    <dgm:pt modelId="{99DC1A7A-0494-4B26-BE5F-68DD47CC766D}" type="pres">
      <dgm:prSet presAssocID="{0A5CDC39-FC48-4F77-AB06-1D692EE6460A}" presName="sp" presStyleCnt="0"/>
      <dgm:spPr/>
    </dgm:pt>
    <dgm:pt modelId="{0F739D53-6359-452E-88F6-BC157412BFF0}" type="pres">
      <dgm:prSet presAssocID="{52369264-DE0B-46D4-86A6-B0A8076F8AEE}" presName="arrowAndChildren" presStyleCnt="0"/>
      <dgm:spPr/>
    </dgm:pt>
    <dgm:pt modelId="{35E10F8C-EB1A-461E-A9AB-6B723E7B77E4}" type="pres">
      <dgm:prSet presAssocID="{52369264-DE0B-46D4-86A6-B0A8076F8AE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B2ECC95-1405-4BF7-B7A4-393C40435329}" type="pres">
      <dgm:prSet presAssocID="{F9768F75-F5DD-4335-8711-500314EA1809}" presName="sp" presStyleCnt="0"/>
      <dgm:spPr/>
    </dgm:pt>
    <dgm:pt modelId="{D2D43676-8686-491D-8482-795B04BE3349}" type="pres">
      <dgm:prSet presAssocID="{BB009A95-A97A-4042-BB3D-936CDFFBCE66}" presName="arrowAndChildren" presStyleCnt="0"/>
      <dgm:spPr/>
    </dgm:pt>
    <dgm:pt modelId="{C5459649-BBFE-4DE5-B021-46ACCEA154FE}" type="pres">
      <dgm:prSet presAssocID="{BB009A95-A97A-4042-BB3D-936CDFFBCE66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B5CDEE66-C553-484E-A38E-FA7363AF7320}" srcId="{C91CBF65-A56E-4702-BB6C-F6ACC649C01E}" destId="{52369264-DE0B-46D4-86A6-B0A8076F8AEE}" srcOrd="1" destOrd="0" parTransId="{5E6683A7-AFD0-4D1E-8E5A-200E5D248E89}" sibTransId="{0A5CDC39-FC48-4F77-AB06-1D692EE6460A}"/>
    <dgm:cxn modelId="{639FC25E-3573-4A65-8F0E-8FB708A2BFCF}" srcId="{C91CBF65-A56E-4702-BB6C-F6ACC649C01E}" destId="{8FBCC3D0-4993-4CF4-8CFA-13438D957572}" srcOrd="2" destOrd="0" parTransId="{FA688372-DFF3-4755-B40E-A2897698CC18}" sibTransId="{1BD8181C-25F7-43E8-A837-0DE4B34D06E5}"/>
    <dgm:cxn modelId="{B2A99549-708A-41FF-A267-7BCE29376993}" type="presOf" srcId="{8FBCC3D0-4993-4CF4-8CFA-13438D957572}" destId="{C61EC497-15C0-416A-9C66-751C1696FB54}" srcOrd="0" destOrd="0" presId="urn:microsoft.com/office/officeart/2005/8/layout/process4"/>
    <dgm:cxn modelId="{D075FF1D-E395-4470-B0AC-2123B4F17CA8}" srcId="{C91CBF65-A56E-4702-BB6C-F6ACC649C01E}" destId="{BB009A95-A97A-4042-BB3D-936CDFFBCE66}" srcOrd="0" destOrd="0" parTransId="{FC90F995-B351-4D8C-9242-79B50AD6C0D6}" sibTransId="{F9768F75-F5DD-4335-8711-500314EA1809}"/>
    <dgm:cxn modelId="{3F9532F4-E730-4648-9EDF-5F500A4ECB90}" type="presOf" srcId="{BB009A95-A97A-4042-BB3D-936CDFFBCE66}" destId="{C5459649-BBFE-4DE5-B021-46ACCEA154FE}" srcOrd="0" destOrd="0" presId="urn:microsoft.com/office/officeart/2005/8/layout/process4"/>
    <dgm:cxn modelId="{3CC458A5-315B-407E-8EBD-4E7806CC9D26}" type="presOf" srcId="{52369264-DE0B-46D4-86A6-B0A8076F8AEE}" destId="{35E10F8C-EB1A-461E-A9AB-6B723E7B77E4}" srcOrd="0" destOrd="0" presId="urn:microsoft.com/office/officeart/2005/8/layout/process4"/>
    <dgm:cxn modelId="{2784C541-DDD6-42DF-BBFE-2C1BF9525A50}" type="presOf" srcId="{C91CBF65-A56E-4702-BB6C-F6ACC649C01E}" destId="{DE282C05-ECFA-4E32-84E9-1590BF953A95}" srcOrd="0" destOrd="0" presId="urn:microsoft.com/office/officeart/2005/8/layout/process4"/>
    <dgm:cxn modelId="{D0E34BD4-4E61-47B2-995A-99D9396E3F59}" type="presParOf" srcId="{DE282C05-ECFA-4E32-84E9-1590BF953A95}" destId="{2678E8E5-18F5-45F9-97B0-ED51D76D0720}" srcOrd="0" destOrd="0" presId="urn:microsoft.com/office/officeart/2005/8/layout/process4"/>
    <dgm:cxn modelId="{447E085D-2DE1-4A44-BE68-4D9D3E1CCD0F}" type="presParOf" srcId="{2678E8E5-18F5-45F9-97B0-ED51D76D0720}" destId="{C61EC497-15C0-416A-9C66-751C1696FB54}" srcOrd="0" destOrd="0" presId="urn:microsoft.com/office/officeart/2005/8/layout/process4"/>
    <dgm:cxn modelId="{5984790F-D179-4886-9CA8-35B378F8B970}" type="presParOf" srcId="{DE282C05-ECFA-4E32-84E9-1590BF953A95}" destId="{99DC1A7A-0494-4B26-BE5F-68DD47CC766D}" srcOrd="1" destOrd="0" presId="urn:microsoft.com/office/officeart/2005/8/layout/process4"/>
    <dgm:cxn modelId="{9C38777B-4BB7-4875-B9DD-4223CBA9E021}" type="presParOf" srcId="{DE282C05-ECFA-4E32-84E9-1590BF953A95}" destId="{0F739D53-6359-452E-88F6-BC157412BFF0}" srcOrd="2" destOrd="0" presId="urn:microsoft.com/office/officeart/2005/8/layout/process4"/>
    <dgm:cxn modelId="{5B532663-49A1-43D8-B2A6-0836FFAFAAB3}" type="presParOf" srcId="{0F739D53-6359-452E-88F6-BC157412BFF0}" destId="{35E10F8C-EB1A-461E-A9AB-6B723E7B77E4}" srcOrd="0" destOrd="0" presId="urn:microsoft.com/office/officeart/2005/8/layout/process4"/>
    <dgm:cxn modelId="{75E7289B-0B84-463A-AFB5-3A0BF853ECAE}" type="presParOf" srcId="{DE282C05-ECFA-4E32-84E9-1590BF953A95}" destId="{1B2ECC95-1405-4BF7-B7A4-393C40435329}" srcOrd="3" destOrd="0" presId="urn:microsoft.com/office/officeart/2005/8/layout/process4"/>
    <dgm:cxn modelId="{C9B8FB2E-FCB8-4AC2-B82C-CD034B3042FD}" type="presParOf" srcId="{DE282C05-ECFA-4E32-84E9-1590BF953A95}" destId="{D2D43676-8686-491D-8482-795B04BE3349}" srcOrd="4" destOrd="0" presId="urn:microsoft.com/office/officeart/2005/8/layout/process4"/>
    <dgm:cxn modelId="{45AF691C-1E63-4033-B2F1-BEB2101519F5}" type="presParOf" srcId="{D2D43676-8686-491D-8482-795B04BE3349}" destId="{C5459649-BBFE-4DE5-B021-46ACCEA154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EE0CE-E183-498F-96BB-920DD0C26ECC}">
      <dsp:nvSpPr>
        <dsp:cNvPr id="0" name=""/>
        <dsp:cNvSpPr/>
      </dsp:nvSpPr>
      <dsp:spPr>
        <a:xfrm>
          <a:off x="313231" y="910"/>
          <a:ext cx="3620541" cy="2172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dirty="0" smtClean="0"/>
            <a:t>Определить общие компетенции и трудовые функции, которыми должен обладать выпускник</a:t>
          </a:r>
          <a:r>
            <a:rPr lang="ru-RU" sz="1900" b="0" i="0" u="none" kern="1200" dirty="0" smtClean="0"/>
            <a:t> </a:t>
          </a:r>
          <a:endParaRPr lang="ru-RU" sz="1900" kern="1200" dirty="0"/>
        </a:p>
      </dsp:txBody>
      <dsp:txXfrm>
        <a:off x="313231" y="910"/>
        <a:ext cx="3620541" cy="2172325"/>
      </dsp:txXfrm>
    </dsp:sp>
    <dsp:sp modelId="{1CF2C1BB-D79B-4A87-8316-6437F8C8A0FC}">
      <dsp:nvSpPr>
        <dsp:cNvPr id="0" name=""/>
        <dsp:cNvSpPr/>
      </dsp:nvSpPr>
      <dsp:spPr>
        <a:xfrm>
          <a:off x="4295827" y="910"/>
          <a:ext cx="3620541" cy="2172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dirty="0" smtClean="0"/>
            <a:t>Определить что выпускник должен знать и уметь для достижения РО и через какие дисциплины мы его научим, выявить РО по каждой дисциплине </a:t>
          </a:r>
          <a:endParaRPr lang="ru-RU" sz="2000" kern="1200" dirty="0"/>
        </a:p>
      </dsp:txBody>
      <dsp:txXfrm>
        <a:off x="4295827" y="910"/>
        <a:ext cx="3620541" cy="2172325"/>
      </dsp:txXfrm>
    </dsp:sp>
    <dsp:sp modelId="{1BE79669-85F8-4726-9CD9-2353D683246F}">
      <dsp:nvSpPr>
        <dsp:cNvPr id="0" name=""/>
        <dsp:cNvSpPr/>
      </dsp:nvSpPr>
      <dsp:spPr>
        <a:xfrm>
          <a:off x="2304529" y="2535289"/>
          <a:ext cx="3620541" cy="2172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u="none" kern="1200" dirty="0" smtClean="0"/>
            <a:t>Уточнить общие Результаты обучения по программе, проанализировав полноту их достижения </a:t>
          </a:r>
          <a:r>
            <a:rPr lang="ru-RU" sz="2000" b="0" i="0" u="none" kern="1200" dirty="0" smtClean="0"/>
            <a:t>посредством</a:t>
          </a:r>
          <a:r>
            <a:rPr lang="ru-RU" sz="1900" b="0" i="0" u="none" kern="1200" dirty="0" smtClean="0"/>
            <a:t> содержания учебных дисциплин, методик, технологий и программного обеспечения</a:t>
          </a:r>
          <a:endParaRPr lang="ru-RU" sz="1900" kern="1200" dirty="0"/>
        </a:p>
      </dsp:txBody>
      <dsp:txXfrm>
        <a:off x="2304529" y="2535289"/>
        <a:ext cx="3620541" cy="2172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CC7A7-010E-4D6E-8173-752647458EF6}">
      <dsp:nvSpPr>
        <dsp:cNvPr id="0" name=""/>
        <dsp:cNvSpPr/>
      </dsp:nvSpPr>
      <dsp:spPr>
        <a:xfrm>
          <a:off x="1407398" y="0"/>
          <a:ext cx="4708525" cy="47085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78B1F-7656-4FC7-9452-EEADE2A53CE9}">
      <dsp:nvSpPr>
        <dsp:cNvPr id="0" name=""/>
        <dsp:cNvSpPr/>
      </dsp:nvSpPr>
      <dsp:spPr>
        <a:xfrm>
          <a:off x="3761660" y="473381"/>
          <a:ext cx="3060541" cy="11145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Универсальность и мобильность в условиях глобализации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816070" y="527791"/>
        <a:ext cx="2951721" cy="1005776"/>
      </dsp:txXfrm>
    </dsp:sp>
    <dsp:sp modelId="{B8AEDA09-BE03-4B9E-89B5-55D198F9CDEA}">
      <dsp:nvSpPr>
        <dsp:cNvPr id="0" name=""/>
        <dsp:cNvSpPr/>
      </dsp:nvSpPr>
      <dsp:spPr>
        <a:xfrm>
          <a:off x="3761660" y="1727302"/>
          <a:ext cx="3060541" cy="11145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Анализ технологических изменений на рынке труда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816070" y="1781712"/>
        <a:ext cx="2951721" cy="1005776"/>
      </dsp:txXfrm>
    </dsp:sp>
    <dsp:sp modelId="{E5AAE345-77E4-4F75-BDD3-32F7F8D490CB}">
      <dsp:nvSpPr>
        <dsp:cNvPr id="0" name=""/>
        <dsp:cNvSpPr/>
      </dsp:nvSpPr>
      <dsp:spPr>
        <a:xfrm>
          <a:off x="3761660" y="2981222"/>
          <a:ext cx="3060541" cy="11145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Подготовка кадров в соответствии с потребностями рынка труда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816070" y="3035632"/>
        <a:ext cx="2951721" cy="100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94C15-D184-4B9D-B829-18F8366AC822}">
      <dsp:nvSpPr>
        <dsp:cNvPr id="0" name=""/>
        <dsp:cNvSpPr/>
      </dsp:nvSpPr>
      <dsp:spPr>
        <a:xfrm>
          <a:off x="2149634" y="317198"/>
          <a:ext cx="4099179" cy="409917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Знания в области педагогики</a:t>
          </a:r>
          <a:endParaRPr lang="ru-RU" sz="2000" kern="1200" dirty="0"/>
        </a:p>
      </dsp:txBody>
      <dsp:txXfrm>
        <a:off x="4309998" y="1185833"/>
        <a:ext cx="1463992" cy="1219993"/>
      </dsp:txXfrm>
    </dsp:sp>
    <dsp:sp modelId="{91F42CDA-BD2D-4C05-9449-516F0997EEC8}">
      <dsp:nvSpPr>
        <dsp:cNvPr id="0" name=""/>
        <dsp:cNvSpPr/>
      </dsp:nvSpPr>
      <dsp:spPr>
        <a:xfrm>
          <a:off x="2065210" y="463597"/>
          <a:ext cx="4099179" cy="409917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Интегрированные знания</a:t>
          </a:r>
          <a:endParaRPr lang="ru-RU" sz="2000" kern="1200" dirty="0"/>
        </a:p>
      </dsp:txBody>
      <dsp:txXfrm>
        <a:off x="3041205" y="3123184"/>
        <a:ext cx="2195988" cy="1073594"/>
      </dsp:txXfrm>
    </dsp:sp>
    <dsp:sp modelId="{E78D8AEE-68D9-4503-A3BA-98141384916F}">
      <dsp:nvSpPr>
        <dsp:cNvPr id="0" name=""/>
        <dsp:cNvSpPr/>
      </dsp:nvSpPr>
      <dsp:spPr>
        <a:xfrm>
          <a:off x="1980786" y="317198"/>
          <a:ext cx="4099179" cy="409917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Знание в специальной области</a:t>
          </a:r>
          <a:endParaRPr lang="ru-RU" sz="2000" kern="1200" dirty="0"/>
        </a:p>
      </dsp:txBody>
      <dsp:txXfrm>
        <a:off x="2455608" y="1185833"/>
        <a:ext cx="1463992" cy="1219993"/>
      </dsp:txXfrm>
    </dsp:sp>
    <dsp:sp modelId="{53EF2402-4423-4021-9A55-A3774AB73B55}">
      <dsp:nvSpPr>
        <dsp:cNvPr id="0" name=""/>
        <dsp:cNvSpPr/>
      </dsp:nvSpPr>
      <dsp:spPr>
        <a:xfrm>
          <a:off x="1896213" y="63439"/>
          <a:ext cx="4606696" cy="460669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142E0-3F1D-4257-A196-F169DD8121DB}">
      <dsp:nvSpPr>
        <dsp:cNvPr id="0" name=""/>
        <dsp:cNvSpPr/>
      </dsp:nvSpPr>
      <dsp:spPr>
        <a:xfrm>
          <a:off x="1811451" y="209579"/>
          <a:ext cx="4606696" cy="460669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24860-277D-4002-B334-1D2CECA97602}">
      <dsp:nvSpPr>
        <dsp:cNvPr id="0" name=""/>
        <dsp:cNvSpPr/>
      </dsp:nvSpPr>
      <dsp:spPr>
        <a:xfrm>
          <a:off x="1726689" y="63439"/>
          <a:ext cx="4606696" cy="460669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7E40A-8327-4F27-95A6-671557684521}">
      <dsp:nvSpPr>
        <dsp:cNvPr id="0" name=""/>
        <dsp:cNvSpPr/>
      </dsp:nvSpPr>
      <dsp:spPr>
        <a:xfrm rot="5400000">
          <a:off x="-254508" y="256717"/>
          <a:ext cx="1696724" cy="1187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РО 1</a:t>
          </a:r>
          <a:endParaRPr lang="ru-RU" sz="3500" kern="1200" dirty="0"/>
        </a:p>
      </dsp:txBody>
      <dsp:txXfrm rot="-5400000">
        <a:off x="1" y="596063"/>
        <a:ext cx="1187707" cy="509017"/>
      </dsp:txXfrm>
    </dsp:sp>
    <dsp:sp modelId="{7A7BED23-D018-45B6-B9D4-123B4F8C91ED}">
      <dsp:nvSpPr>
        <dsp:cNvPr id="0" name=""/>
        <dsp:cNvSpPr/>
      </dsp:nvSpPr>
      <dsp:spPr>
        <a:xfrm rot="5400000">
          <a:off x="4155387" y="-2969511"/>
          <a:ext cx="1102870" cy="7041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Способен  в свободной форме коммуницировать на трех языках в межличностном, профессиональном, межкультурном общении, применяя информационно-коммуникационные технологии</a:t>
          </a:r>
          <a:endParaRPr lang="ru-RU" sz="1800" kern="1200" dirty="0"/>
        </a:p>
      </dsp:txBody>
      <dsp:txXfrm rot="-5400000">
        <a:off x="1185876" y="53838"/>
        <a:ext cx="6988054" cy="995194"/>
      </dsp:txXfrm>
    </dsp:sp>
    <dsp:sp modelId="{1F35C8B8-B368-4ACF-8F21-D4F71DAF29DE}">
      <dsp:nvSpPr>
        <dsp:cNvPr id="0" name=""/>
        <dsp:cNvSpPr/>
      </dsp:nvSpPr>
      <dsp:spPr>
        <a:xfrm rot="5400000">
          <a:off x="-254508" y="1760408"/>
          <a:ext cx="1696724" cy="1187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РО 2</a:t>
          </a:r>
          <a:endParaRPr lang="ru-RU" sz="3500" kern="1200" dirty="0"/>
        </a:p>
      </dsp:txBody>
      <dsp:txXfrm rot="-5400000">
        <a:off x="1" y="2099754"/>
        <a:ext cx="1187707" cy="509017"/>
      </dsp:txXfrm>
    </dsp:sp>
    <dsp:sp modelId="{F667FAE2-E754-4822-9530-8B102B2A5581}">
      <dsp:nvSpPr>
        <dsp:cNvPr id="0" name=""/>
        <dsp:cNvSpPr/>
      </dsp:nvSpPr>
      <dsp:spPr>
        <a:xfrm rot="5400000">
          <a:off x="4157218" y="-1463610"/>
          <a:ext cx="1102870" cy="7041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Способен решать профессиональные и личностные проблемы в незнакомых ситуациях в контексте междисциплинарных областей, в том числе связанных с физической культурой и спортом</a:t>
          </a:r>
          <a:endParaRPr lang="ru-RU" sz="1800" kern="1200" dirty="0"/>
        </a:p>
      </dsp:txBody>
      <dsp:txXfrm rot="-5400000">
        <a:off x="1187707" y="1559739"/>
        <a:ext cx="6988054" cy="995194"/>
      </dsp:txXfrm>
    </dsp:sp>
    <dsp:sp modelId="{AAB0C865-9BE8-4C2B-9E4F-B084AC275B34}">
      <dsp:nvSpPr>
        <dsp:cNvPr id="0" name=""/>
        <dsp:cNvSpPr/>
      </dsp:nvSpPr>
      <dsp:spPr>
        <a:xfrm rot="5400000">
          <a:off x="-254508" y="3264100"/>
          <a:ext cx="1696724" cy="1187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РО 3</a:t>
          </a:r>
          <a:endParaRPr lang="ru-RU" sz="3500" kern="1200" dirty="0"/>
        </a:p>
      </dsp:txBody>
      <dsp:txXfrm rot="-5400000">
        <a:off x="1" y="3603446"/>
        <a:ext cx="1187707" cy="509017"/>
      </dsp:txXfrm>
    </dsp:sp>
    <dsp:sp modelId="{CEA0BACA-2525-47F0-B5CA-8A3F84B68D78}">
      <dsp:nvSpPr>
        <dsp:cNvPr id="0" name=""/>
        <dsp:cNvSpPr/>
      </dsp:nvSpPr>
      <dsp:spPr>
        <a:xfrm rot="5400000">
          <a:off x="4157218" y="40080"/>
          <a:ext cx="1102870" cy="7041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Способен осуществлять профессиональную деятельность и самообучение на основе теоретических и психолого-педагогических основ в области физической культуры и спорта, проявляя лидерские качества и умение работать в команде</a:t>
          </a:r>
          <a:endParaRPr lang="ru-RU" sz="1800" kern="1200" dirty="0"/>
        </a:p>
      </dsp:txBody>
      <dsp:txXfrm rot="-5400000">
        <a:off x="1187707" y="3063429"/>
        <a:ext cx="6988054" cy="995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726F1-BB7A-447E-AE17-A1990F0F2216}">
      <dsp:nvSpPr>
        <dsp:cNvPr id="0" name=""/>
        <dsp:cNvSpPr/>
      </dsp:nvSpPr>
      <dsp:spPr>
        <a:xfrm rot="5400000">
          <a:off x="-265093" y="270809"/>
          <a:ext cx="1767292" cy="1237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РО 4</a:t>
          </a:r>
          <a:endParaRPr lang="ru-RU" sz="3600" kern="1200" dirty="0"/>
        </a:p>
      </dsp:txBody>
      <dsp:txXfrm rot="-5400000">
        <a:off x="1" y="624267"/>
        <a:ext cx="1237104" cy="530188"/>
      </dsp:txXfrm>
    </dsp:sp>
    <dsp:sp modelId="{DE4658BD-3F70-4081-A156-E6A715B1F366}">
      <dsp:nvSpPr>
        <dsp:cNvPr id="0" name=""/>
        <dsp:cNvSpPr/>
      </dsp:nvSpPr>
      <dsp:spPr>
        <a:xfrm rot="5400000">
          <a:off x="4158982" y="-2916161"/>
          <a:ext cx="1148739" cy="6992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dirty="0" smtClean="0"/>
            <a:t>Способен реализовывать и корректировать самостоятельно разработанные индивидуальные и комплексные программы с учетом морфофукциональных половозрастных и психических особенностей занимающихся, основываясь на</a:t>
          </a:r>
          <a:r>
            <a:rPr lang="ru-RU" sz="1600" kern="1200" dirty="0" smtClean="0"/>
            <a:t> анатомо-физиологических и медико-биологических особенностях</a:t>
          </a:r>
          <a:endParaRPr lang="ru-RU" sz="1600" kern="1200" dirty="0"/>
        </a:p>
      </dsp:txBody>
      <dsp:txXfrm rot="-5400000">
        <a:off x="1237105" y="61793"/>
        <a:ext cx="6936418" cy="1036585"/>
      </dsp:txXfrm>
    </dsp:sp>
    <dsp:sp modelId="{7DDBCF6A-D1FD-4968-9107-986266C8DFF2}">
      <dsp:nvSpPr>
        <dsp:cNvPr id="0" name=""/>
        <dsp:cNvSpPr/>
      </dsp:nvSpPr>
      <dsp:spPr>
        <a:xfrm rot="5400000">
          <a:off x="-265093" y="1846041"/>
          <a:ext cx="1767292" cy="1237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РО 5</a:t>
          </a:r>
          <a:endParaRPr lang="ru-RU" sz="3600" kern="1200" dirty="0"/>
        </a:p>
      </dsp:txBody>
      <dsp:txXfrm rot="-5400000">
        <a:off x="1" y="2199499"/>
        <a:ext cx="1237104" cy="530188"/>
      </dsp:txXfrm>
    </dsp:sp>
    <dsp:sp modelId="{D27D052D-AD19-4292-ABBA-C93E9536DB8D}">
      <dsp:nvSpPr>
        <dsp:cNvPr id="0" name=""/>
        <dsp:cNvSpPr/>
      </dsp:nvSpPr>
      <dsp:spPr>
        <a:xfrm rot="5400000">
          <a:off x="4158982" y="-1340930"/>
          <a:ext cx="1148739" cy="6992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Способен проводить уроки физической культуры и тренировочные занятия, владея методиками обучения технико-тактическим действиям в  соревновательной деятельности по видам спорта и оценки результатов достижения, применяя современные образовательные и информационно-коммуникационные технологии</a:t>
          </a:r>
          <a:endParaRPr lang="ru-RU" sz="1600" kern="1200" dirty="0"/>
        </a:p>
      </dsp:txBody>
      <dsp:txXfrm rot="-5400000">
        <a:off x="1237105" y="1637024"/>
        <a:ext cx="6936418" cy="1036585"/>
      </dsp:txXfrm>
    </dsp:sp>
    <dsp:sp modelId="{64B544EF-4EB5-479B-8CE0-F2A42902D09C}">
      <dsp:nvSpPr>
        <dsp:cNvPr id="0" name=""/>
        <dsp:cNvSpPr/>
      </dsp:nvSpPr>
      <dsp:spPr>
        <a:xfrm rot="5400000">
          <a:off x="-265093" y="3421272"/>
          <a:ext cx="1767292" cy="1237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РО 6</a:t>
          </a:r>
          <a:endParaRPr lang="ru-RU" sz="3600" kern="1200" dirty="0"/>
        </a:p>
      </dsp:txBody>
      <dsp:txXfrm rot="-5400000">
        <a:off x="1" y="3774730"/>
        <a:ext cx="1237104" cy="530188"/>
      </dsp:txXfrm>
    </dsp:sp>
    <dsp:sp modelId="{7BCBFD4C-272C-4103-BBA9-2EDCD6B1D632}">
      <dsp:nvSpPr>
        <dsp:cNvPr id="0" name=""/>
        <dsp:cNvSpPr/>
      </dsp:nvSpPr>
      <dsp:spPr>
        <a:xfrm rot="5400000">
          <a:off x="4158982" y="234301"/>
          <a:ext cx="1148739" cy="6992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Способен доступно объяснять предметный материал, демонстрируя его практическую ценность; своевременно принимая методические решения с учетом способностей и возможностей обучающихся, а также состояние образовательной среды. по проблемным учебно-воспитательным ситуациям</a:t>
          </a:r>
          <a:endParaRPr lang="ru-RU" sz="1600" kern="1200" dirty="0"/>
        </a:p>
      </dsp:txBody>
      <dsp:txXfrm rot="-5400000">
        <a:off x="1237105" y="3212256"/>
        <a:ext cx="6936418" cy="1036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6AEAE-BBE4-4094-B736-358D011CB855}">
      <dsp:nvSpPr>
        <dsp:cNvPr id="0" name=""/>
        <dsp:cNvSpPr/>
      </dsp:nvSpPr>
      <dsp:spPr>
        <a:xfrm rot="5400000">
          <a:off x="-305192" y="311853"/>
          <a:ext cx="2034613" cy="1424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РО 7</a:t>
          </a:r>
          <a:endParaRPr lang="ru-RU" sz="4200" kern="1200" dirty="0"/>
        </a:p>
      </dsp:txBody>
      <dsp:txXfrm rot="-5400000">
        <a:off x="1" y="718776"/>
        <a:ext cx="1424229" cy="610384"/>
      </dsp:txXfrm>
    </dsp:sp>
    <dsp:sp modelId="{C486DC1F-8DDF-4A25-8D36-05CA90D1131D}">
      <dsp:nvSpPr>
        <dsp:cNvPr id="0" name=""/>
        <dsp:cNvSpPr/>
      </dsp:nvSpPr>
      <dsp:spPr>
        <a:xfrm rot="5400000">
          <a:off x="4165665" y="-2734773"/>
          <a:ext cx="1322499" cy="6805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dirty="0" smtClean="0"/>
            <a:t>Способен находить оригинальные организационно-экономические решения в профессиональной деятельности и готовность нести за них ответственность, проявляя личностную и профессиональную конкурентоспособность, критическое мышление, творческую инициативу, умение работы в команде, с использованием современных  инновационных и научно-исследовательских методов</a:t>
          </a:r>
          <a:endParaRPr lang="ru-RU" sz="1600" kern="1200" dirty="0"/>
        </a:p>
      </dsp:txBody>
      <dsp:txXfrm rot="-5400000">
        <a:off x="1424230" y="71221"/>
        <a:ext cx="6740811" cy="1193381"/>
      </dsp:txXfrm>
    </dsp:sp>
    <dsp:sp modelId="{9A1D6E8B-FE8F-4FD2-874C-61588F52F272}">
      <dsp:nvSpPr>
        <dsp:cNvPr id="0" name=""/>
        <dsp:cNvSpPr/>
      </dsp:nvSpPr>
      <dsp:spPr>
        <a:xfrm rot="5400000">
          <a:off x="-305192" y="2156497"/>
          <a:ext cx="2034613" cy="1424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РО 8</a:t>
          </a:r>
          <a:endParaRPr lang="ru-RU" sz="4200" kern="1200" dirty="0"/>
        </a:p>
      </dsp:txBody>
      <dsp:txXfrm rot="-5400000">
        <a:off x="1" y="2563420"/>
        <a:ext cx="1424229" cy="610384"/>
      </dsp:txXfrm>
    </dsp:sp>
    <dsp:sp modelId="{8C71D3F2-882E-4715-AB9C-9D83FF6F0F4D}">
      <dsp:nvSpPr>
        <dsp:cNvPr id="0" name=""/>
        <dsp:cNvSpPr/>
      </dsp:nvSpPr>
      <dsp:spPr>
        <a:xfrm rot="5400000">
          <a:off x="4165665" y="-890130"/>
          <a:ext cx="1322499" cy="6805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Демонстрирует</a:t>
          </a:r>
          <a:r>
            <a:rPr lang="kk-KZ" sz="1600" kern="1200" dirty="0" smtClean="0"/>
            <a:t> личностную и профессиональную конкурентоспособность, критическое мышление, творческую инициативу, умение работы в команде, с использованием современных  инновационных и научно-исследовательских методов</a:t>
          </a:r>
          <a:endParaRPr lang="ru-RU" sz="1600" kern="1200" dirty="0"/>
        </a:p>
      </dsp:txBody>
      <dsp:txXfrm rot="-5400000">
        <a:off x="1424230" y="1915864"/>
        <a:ext cx="6740811" cy="1193381"/>
      </dsp:txXfrm>
    </dsp:sp>
    <dsp:sp modelId="{39B1A550-5745-4BE6-BCC8-8DDD7C67AB9B}">
      <dsp:nvSpPr>
        <dsp:cNvPr id="0" name=""/>
        <dsp:cNvSpPr/>
      </dsp:nvSpPr>
      <dsp:spPr>
        <a:xfrm rot="5400000">
          <a:off x="-305192" y="4001141"/>
          <a:ext cx="2034613" cy="1424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РО 9</a:t>
          </a:r>
          <a:endParaRPr lang="ru-RU" sz="4200" kern="1200" dirty="0"/>
        </a:p>
      </dsp:txBody>
      <dsp:txXfrm rot="-5400000">
        <a:off x="1" y="4408064"/>
        <a:ext cx="1424229" cy="610384"/>
      </dsp:txXfrm>
    </dsp:sp>
    <dsp:sp modelId="{BC1D9046-01C0-491C-A72B-EAD1B0EE5B97}">
      <dsp:nvSpPr>
        <dsp:cNvPr id="0" name=""/>
        <dsp:cNvSpPr/>
      </dsp:nvSpPr>
      <dsp:spPr>
        <a:xfrm rot="5400000">
          <a:off x="4165665" y="954513"/>
          <a:ext cx="1322499" cy="6805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700" kern="1200" dirty="0" smtClean="0"/>
            <a:t>Способен осуществлять документооборот, своевременно разрабатывая профессионально значимую документацию, сопровождающую образовательный и тренерский процесс, используя цифровые и традиционные технологии передачи информации</a:t>
          </a:r>
          <a:endParaRPr lang="ru-RU" sz="1700" kern="1200" dirty="0">
            <a:solidFill>
              <a:schemeClr val="bg1"/>
            </a:solidFill>
          </a:endParaRPr>
        </a:p>
      </dsp:txBody>
      <dsp:txXfrm rot="-5400000">
        <a:off x="1424230" y="3760508"/>
        <a:ext cx="6740811" cy="11933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37B86-950F-4BD3-8704-3510C571DB4C}">
      <dsp:nvSpPr>
        <dsp:cNvPr id="0" name=""/>
        <dsp:cNvSpPr/>
      </dsp:nvSpPr>
      <dsp:spPr>
        <a:xfrm rot="5400000">
          <a:off x="-298702" y="299533"/>
          <a:ext cx="1991348" cy="1393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РО 10</a:t>
          </a:r>
          <a:endParaRPr lang="ru-RU" sz="4100" kern="1200" dirty="0"/>
        </a:p>
      </dsp:txBody>
      <dsp:txXfrm rot="-5400000">
        <a:off x="1" y="697803"/>
        <a:ext cx="1393943" cy="597405"/>
      </dsp:txXfrm>
    </dsp:sp>
    <dsp:sp modelId="{A7C41355-D626-40E0-BAAA-A4B62FB24059}">
      <dsp:nvSpPr>
        <dsp:cNvPr id="0" name=""/>
        <dsp:cNvSpPr/>
      </dsp:nvSpPr>
      <dsp:spPr>
        <a:xfrm rot="5400000">
          <a:off x="4164583" y="-2769808"/>
          <a:ext cx="1294376" cy="68356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Применяет управленческие решения в маркетинговой деятельности,                                                                                                         правовые и экономические знания для эффективного менеджмента и использования спортивных сооружений в сфере физической культуры и спорта</a:t>
          </a:r>
          <a:endParaRPr lang="ru-RU" sz="1600" kern="1200" dirty="0"/>
        </a:p>
      </dsp:txBody>
      <dsp:txXfrm rot="-5400000">
        <a:off x="1393943" y="64018"/>
        <a:ext cx="6772470" cy="1168004"/>
      </dsp:txXfrm>
    </dsp:sp>
    <dsp:sp modelId="{266FFE79-3FD5-4B9F-A646-C42E6BF7A6AB}">
      <dsp:nvSpPr>
        <dsp:cNvPr id="0" name=""/>
        <dsp:cNvSpPr/>
      </dsp:nvSpPr>
      <dsp:spPr>
        <a:xfrm rot="5400000">
          <a:off x="-298702" y="2100203"/>
          <a:ext cx="1991348" cy="1393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РО 11</a:t>
          </a:r>
          <a:endParaRPr lang="ru-RU" sz="4100" kern="1200" dirty="0"/>
        </a:p>
      </dsp:txBody>
      <dsp:txXfrm rot="-5400000">
        <a:off x="1" y="2498473"/>
        <a:ext cx="1393943" cy="597405"/>
      </dsp:txXfrm>
    </dsp:sp>
    <dsp:sp modelId="{0548A2F4-B6AC-4029-8B63-799D4CA9045E}">
      <dsp:nvSpPr>
        <dsp:cNvPr id="0" name=""/>
        <dsp:cNvSpPr/>
      </dsp:nvSpPr>
      <dsp:spPr>
        <a:xfrm rot="5400000">
          <a:off x="4164583" y="-969139"/>
          <a:ext cx="1294376" cy="68356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Применяет знания форм и видов общения, основанных на взаимном обмене информацией, детерминированных системой господствующих общественных отношений и содержанием деятельности; знает историю развития физической культуры и спорта, сущность, формы, условия функционирования в обществе, тенденции развития</a:t>
          </a:r>
          <a:endParaRPr lang="ru-RU" sz="1600" kern="1200" dirty="0"/>
        </a:p>
      </dsp:txBody>
      <dsp:txXfrm rot="-5400000">
        <a:off x="1393943" y="1864687"/>
        <a:ext cx="6772470" cy="1168004"/>
      </dsp:txXfrm>
    </dsp:sp>
    <dsp:sp modelId="{0F408159-DA3E-47EF-8509-FA441F7FA0BD}">
      <dsp:nvSpPr>
        <dsp:cNvPr id="0" name=""/>
        <dsp:cNvSpPr/>
      </dsp:nvSpPr>
      <dsp:spPr>
        <a:xfrm rot="5400000">
          <a:off x="-298702" y="3900872"/>
          <a:ext cx="1991348" cy="1393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РО 12</a:t>
          </a:r>
          <a:endParaRPr lang="ru-RU" sz="4100" kern="1200" dirty="0"/>
        </a:p>
      </dsp:txBody>
      <dsp:txXfrm rot="-5400000">
        <a:off x="1" y="4299142"/>
        <a:ext cx="1393943" cy="597405"/>
      </dsp:txXfrm>
    </dsp:sp>
    <dsp:sp modelId="{97A21F86-2B2D-4A39-A9A2-A18DFDFCEEC7}">
      <dsp:nvSpPr>
        <dsp:cNvPr id="0" name=""/>
        <dsp:cNvSpPr/>
      </dsp:nvSpPr>
      <dsp:spPr>
        <a:xfrm rot="5400000">
          <a:off x="4164583" y="831530"/>
          <a:ext cx="1294376" cy="68356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Владеет методическими знаниями реабилитации и лечебной физической культуры, знает основы медико-педагогического и антидопингового контроля</a:t>
          </a:r>
          <a:endParaRPr lang="ru-RU" sz="1800" kern="1200" dirty="0"/>
        </a:p>
      </dsp:txBody>
      <dsp:txXfrm rot="-5400000">
        <a:off x="1393943" y="3665356"/>
        <a:ext cx="6772470" cy="11680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EC497-15C0-416A-9C66-751C1696FB54}">
      <dsp:nvSpPr>
        <dsp:cNvPr id="0" name=""/>
        <dsp:cNvSpPr/>
      </dsp:nvSpPr>
      <dsp:spPr>
        <a:xfrm>
          <a:off x="0" y="3544355"/>
          <a:ext cx="8229600" cy="1163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Владение современными технологиями</a:t>
          </a:r>
          <a:endParaRPr lang="ru-RU" sz="2200" kern="1200" dirty="0"/>
        </a:p>
      </dsp:txBody>
      <dsp:txXfrm>
        <a:off x="0" y="3544355"/>
        <a:ext cx="8229600" cy="1163336"/>
      </dsp:txXfrm>
    </dsp:sp>
    <dsp:sp modelId="{35E10F8C-EB1A-461E-A9AB-6B723E7B77E4}">
      <dsp:nvSpPr>
        <dsp:cNvPr id="0" name=""/>
        <dsp:cNvSpPr/>
      </dsp:nvSpPr>
      <dsp:spPr>
        <a:xfrm rot="10800000">
          <a:off x="0" y="1772594"/>
          <a:ext cx="8229600" cy="17892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Профессиональные навыки, позволяющие каждому выпускнику четко действовать в любых условиях (</a:t>
          </a:r>
          <a:r>
            <a:rPr lang="ru-RU" sz="2200" b="0" kern="1200" dirty="0" smtClean="0"/>
            <a:t>например: пандемия)</a:t>
          </a:r>
          <a:endParaRPr lang="ru-RU" sz="2200" b="0" kern="1200" dirty="0"/>
        </a:p>
      </dsp:txBody>
      <dsp:txXfrm rot="10800000">
        <a:off x="0" y="1772594"/>
        <a:ext cx="8229600" cy="1162576"/>
      </dsp:txXfrm>
    </dsp:sp>
    <dsp:sp modelId="{C5459649-BBFE-4DE5-B021-46ACCEA154FE}">
      <dsp:nvSpPr>
        <dsp:cNvPr id="0" name=""/>
        <dsp:cNvSpPr/>
      </dsp:nvSpPr>
      <dsp:spPr>
        <a:xfrm rot="10800000">
          <a:off x="0" y="832"/>
          <a:ext cx="8229600" cy="17892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Поведенческие навыки и личностные качества (умение принимать решения и брать на себя ответственность)</a:t>
          </a:r>
          <a:endParaRPr lang="ru-RU" sz="2200" kern="1200" dirty="0"/>
        </a:p>
      </dsp:txBody>
      <dsp:txXfrm rot="10800000">
        <a:off x="0" y="832"/>
        <a:ext cx="8229600" cy="116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AC7A1-3B11-4E47-887A-833B10091E23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E76F4-4DA8-4231-81BF-7D9D97236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E76F4-4DA8-4231-81BF-7D9D9723692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9;p14"/>
          <p:cNvSpPr txBox="1">
            <a:spLocks noGrp="1"/>
          </p:cNvSpPr>
          <p:nvPr>
            <p:ph type="ctrTitle"/>
          </p:nvPr>
        </p:nvSpPr>
        <p:spPr>
          <a:xfrm>
            <a:off x="422030" y="214290"/>
            <a:ext cx="8229600" cy="4357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ru-RU" sz="2800" dirty="0" smtClean="0"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формирование результатов  обучения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по группе образовательных программ «Подготовка учителей физической культуры» </a:t>
            </a:r>
            <a:endParaRPr lang="ru-RU" sz="2800" dirty="0">
              <a:solidFill>
                <a:schemeClr val="bg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Picture 2" descr="C:\Users\Lonely\Desktop\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4929222" cy="72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Принципы, рекомендуемые при составлении содержания ОП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70000" lnSpcReduction="20000"/>
          </a:bodyPr>
          <a:lstStyle/>
          <a:p>
            <a:pPr marL="0" indent="411480" algn="just">
              <a:lnSpc>
                <a:spcPct val="120000"/>
              </a:lnSpc>
              <a:spcBef>
                <a:spcPts val="0"/>
              </a:spcBef>
            </a:pPr>
            <a:r>
              <a:rPr lang="kk-KZ" sz="3000" dirty="0" smtClean="0">
                <a:solidFill>
                  <a:schemeClr val="bg1"/>
                </a:solidFill>
              </a:rPr>
              <a:t>Название программы должно быть кратким, конкретным, привлекательным, информативным и соответствовать направлению подготовки согласно Классификатору направлений подготовки кадров с высшим и послевузовским образованием, утвержденному уполномоченным органом в области образования (далее – Классификатор), также присвоено шифр, соответствующий Классификатору.</a:t>
            </a:r>
          </a:p>
          <a:p>
            <a:pPr marL="0" indent="411480" algn="just">
              <a:lnSpc>
                <a:spcPct val="120000"/>
              </a:lnSpc>
              <a:spcBef>
                <a:spcPts val="0"/>
              </a:spcBef>
            </a:pPr>
            <a:r>
              <a:rPr lang="kk-KZ" sz="3000" dirty="0" smtClean="0">
                <a:solidFill>
                  <a:schemeClr val="bg1"/>
                </a:solidFill>
              </a:rPr>
              <a:t>Цель образовательной программы должна быть сформулирована как можно короче, конкретно и четко суммировать компетенции, которые должны быть приобретены обучающимися. Как правило, цель ОП формулируется в 1-3 предложениях.</a:t>
            </a:r>
            <a:endParaRPr lang="ru-RU" sz="3000" dirty="0" smtClean="0">
              <a:solidFill>
                <a:schemeClr val="bg1"/>
              </a:solidFill>
            </a:endParaRPr>
          </a:p>
          <a:p>
            <a:pPr marL="0" indent="411480" algn="just">
              <a:lnSpc>
                <a:spcPct val="120000"/>
              </a:lnSpc>
              <a:spcBef>
                <a:spcPts val="0"/>
              </a:spcBef>
            </a:pPr>
            <a:r>
              <a:rPr lang="kk-KZ" sz="3000" dirty="0" smtClean="0">
                <a:solidFill>
                  <a:schemeClr val="bg1"/>
                </a:solidFill>
              </a:rPr>
              <a:t>Результаты обучения должны адекватно отражать контекст, уровень, масштабы и содержание программы.</a:t>
            </a:r>
            <a:endParaRPr lang="ru-RU" sz="3000" dirty="0" smtClean="0">
              <a:solidFill>
                <a:schemeClr val="bg1"/>
              </a:solidFill>
            </a:endParaRPr>
          </a:p>
          <a:p>
            <a:pPr marL="0" indent="411480" algn="just">
              <a:lnSpc>
                <a:spcPct val="120000"/>
              </a:lnSpc>
              <a:spcBef>
                <a:spcPts val="0"/>
              </a:spcBef>
            </a:pPr>
            <a:r>
              <a:rPr lang="kk-KZ" sz="3000" dirty="0" smtClean="0">
                <a:solidFill>
                  <a:schemeClr val="bg1"/>
                </a:solidFill>
              </a:rPr>
              <a:t>Формулировки результатов обучения должны быть краткими и не слишком подробными.</a:t>
            </a:r>
            <a:endParaRPr lang="ru-RU" sz="3000" dirty="0" smtClean="0">
              <a:solidFill>
                <a:schemeClr val="bg1"/>
              </a:solidFill>
            </a:endParaRPr>
          </a:p>
          <a:p>
            <a:pPr marL="0" indent="411480" algn="just">
              <a:lnSpc>
                <a:spcPct val="120000"/>
              </a:lnSpc>
              <a:spcBef>
                <a:spcPts val="0"/>
              </a:spcBef>
            </a:pPr>
            <a:endParaRPr lang="ru-RU" sz="30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100" dirty="0" smtClean="0"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Общие результаты обучения </a:t>
            </a:r>
            <a:r>
              <a:rPr lang="ru-RU" sz="3100" dirty="0" smtClean="0">
                <a:solidFill>
                  <a:schemeClr val="bg1"/>
                </a:solidFill>
                <a:latin typeface="+mn-lt"/>
              </a:rPr>
              <a:t>по группе образовательных программ «Подготовка учителей физической культуры» </a:t>
            </a:r>
            <a:r>
              <a:rPr lang="ru-RU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>
            <a:noAutofit/>
          </a:bodyPr>
          <a:lstStyle/>
          <a:p>
            <a:pPr marL="0" indent="411480" algn="just">
              <a:spcBef>
                <a:spcPts val="0"/>
              </a:spcBef>
              <a:buNone/>
            </a:pPr>
            <a:r>
              <a:rPr lang="kk-KZ" sz="1900" dirty="0" smtClean="0">
                <a:solidFill>
                  <a:schemeClr val="bg1"/>
                </a:solidFill>
              </a:rPr>
              <a:t>Результаты обучения, как правило, формулируются следующим образом: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0" indent="411480" algn="just">
              <a:spcBef>
                <a:spcPts val="0"/>
              </a:spcBef>
              <a:buNone/>
            </a:pPr>
            <a:r>
              <a:rPr lang="kk-KZ" sz="1900" dirty="0" smtClean="0">
                <a:solidFill>
                  <a:schemeClr val="bg1"/>
                </a:solidFill>
              </a:rPr>
              <a:t>1) начинается с фразы «После успешного завершения этой программы обучающийся будет/способен:»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0" indent="411480" algn="just">
              <a:spcBef>
                <a:spcPts val="0"/>
              </a:spcBef>
              <a:buNone/>
            </a:pPr>
            <a:r>
              <a:rPr lang="kk-KZ" sz="1900" dirty="0" smtClean="0">
                <a:solidFill>
                  <a:schemeClr val="bg1"/>
                </a:solidFill>
              </a:rPr>
              <a:t>2) далее используется активный глагол, чтобы выразить то, что студенты, как ожидается, будут делать в рамках профессиональной деятельности и личностного развития, реализуя профессиональные функции через применение  компетенций, используя полученные знания и умения (например, выпускники могут «описать», «применить», «обобщить», «оценить», «планировать»). Для формулирования обычно используют активные глаголы  из  таксономии Блума;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0" indent="411480" algn="just">
              <a:spcBef>
                <a:spcPts val="0"/>
              </a:spcBef>
              <a:buNone/>
            </a:pPr>
            <a:r>
              <a:rPr lang="kk-KZ" sz="1900" dirty="0" smtClean="0">
                <a:solidFill>
                  <a:schemeClr val="bg1"/>
                </a:solidFill>
              </a:rPr>
              <a:t>3) уточняется, к чему относится этот результат (к объекту, умению);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0" indent="411480" algn="just">
              <a:spcBef>
                <a:spcPts val="0"/>
              </a:spcBef>
              <a:buNone/>
            </a:pPr>
            <a:r>
              <a:rPr lang="kk-KZ" sz="1900" dirty="0" smtClean="0">
                <a:solidFill>
                  <a:schemeClr val="bg1"/>
                </a:solidFill>
              </a:rPr>
              <a:t>4) уточняется, каким образом может быть продемонстрировано достижение результатов обучения;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0" indent="411480" algn="just">
              <a:spcBef>
                <a:spcPts val="0"/>
              </a:spcBef>
              <a:buNone/>
            </a:pPr>
            <a:r>
              <a:rPr lang="kk-KZ" sz="1900" dirty="0" smtClean="0">
                <a:solidFill>
                  <a:schemeClr val="bg1"/>
                </a:solidFill>
              </a:rPr>
              <a:t>5) проверяется возможность оценивания сформулированных результатов обучения.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0" indent="411480" algn="just">
              <a:spcBef>
                <a:spcPts val="0"/>
              </a:spcBef>
            </a:pPr>
            <a:endParaRPr lang="ru-RU" sz="1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ТАКСОНОМИЯ РЕЗУЛЬТАТОВ ОБУЧЕНИЯ</a:t>
            </a:r>
            <a:br>
              <a:rPr lang="ru-RU" sz="2800" dirty="0" smtClean="0">
                <a:solidFill>
                  <a:schemeClr val="bg1"/>
                </a:solidFill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(по </a:t>
            </a:r>
            <a:r>
              <a:rPr lang="ru-RU" sz="2000" dirty="0" err="1" smtClean="0">
                <a:solidFill>
                  <a:schemeClr val="bg1"/>
                </a:solidFill>
                <a:latin typeface="+mn-lt"/>
              </a:rPr>
              <a:t>Блуму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)</a:t>
            </a: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8052029" cy="490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bg1"/>
                </a:solidFill>
                <a:latin typeface="+mn-lt"/>
              </a:rPr>
              <a:t>Результаты обучения (на примере КазАСТ)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573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75"/>
          <a:ext cx="8229600" cy="559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Современная система обучения должна вооружать выпускников тремя главными компетенциями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n-lt"/>
              </a:rPr>
              <a:t>СПАСИБО ЗА ВНИМАНИЕ</a:t>
            </a:r>
            <a:endParaRPr lang="ru-RU" sz="4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88032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+mn-lt"/>
              </a:rPr>
              <a:t>ГОСУДАРСТВЕННЫЙ ОБЩЕОБРАЗОВАТЕЛЬНЫЙ СТАНДАРТ (ГОСО) ВЫСШЕГО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ОБРАЗОВАНИЯ</a:t>
            </a:r>
            <a:br>
              <a:rPr lang="ru-RU" sz="2800" dirty="0" smtClean="0">
                <a:solidFill>
                  <a:schemeClr val="bg1"/>
                </a:solidFill>
                <a:latin typeface="+mn-lt"/>
              </a:rPr>
            </a:b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последние изменения  были внесены 05.05.2020 года приказ №182.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25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385" y="260648"/>
            <a:ext cx="8229600" cy="1584176"/>
          </a:xfrm>
        </p:spPr>
        <p:txBody>
          <a:bodyPr>
            <a:norm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  <a:effectLst/>
              </a:rPr>
              <a:t>Глава 4.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  <a:latin typeface="+mn-lt"/>
              </a:rPr>
              <a:t>Требования </a:t>
            </a:r>
            <a:r>
              <a:rPr lang="ru-RU" dirty="0">
                <a:solidFill>
                  <a:schemeClr val="bg1"/>
                </a:solidFill>
                <a:effectLst/>
                <a:latin typeface="+mn-lt"/>
              </a:rPr>
              <a:t>к уровню подготовки студентов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pPr marL="0" indent="0" fontAlgn="base">
              <a:spcBef>
                <a:spcPts val="0"/>
              </a:spcBef>
              <a:buNone/>
            </a:pPr>
            <a:r>
              <a:rPr lang="ru-RU" dirty="0"/>
              <a:t>    </a:t>
            </a:r>
            <a:r>
              <a:rPr lang="ru-RU" dirty="0">
                <a:solidFill>
                  <a:schemeClr val="bg1"/>
                </a:solidFill>
              </a:rPr>
              <a:t>  34. Требования к уровню подготовки студентов определяются на основе Дублинских дескрипторов первого уровня высшего образования (</a:t>
            </a:r>
            <a:r>
              <a:rPr lang="ru-RU" dirty="0" err="1">
                <a:solidFill>
                  <a:schemeClr val="bg1"/>
                </a:solidFill>
              </a:rPr>
              <a:t>бакалавриат</a:t>
            </a:r>
            <a:r>
              <a:rPr lang="ru-RU" dirty="0">
                <a:solidFill>
                  <a:schemeClr val="bg1"/>
                </a:solidFill>
              </a:rPr>
              <a:t>) и отражают освоенные компетенции, выраженные в достигнутых результатах обучения.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</a:rPr>
              <a:t>      Результаты обучения формируются как на уровне всей образовательной программы высшего образования, так и на уровне отдельных модулей или учебной дисциплины.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1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931224" cy="5760680"/>
          </a:xfrm>
        </p:spPr>
        <p:txBody>
          <a:bodyPr>
            <a:normAutofit fontScale="92500" lnSpcReduction="20000"/>
          </a:bodyPr>
          <a:lstStyle/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     </a:t>
            </a:r>
            <a:r>
              <a:rPr lang="ru-RU" sz="3200" b="1" dirty="0">
                <a:solidFill>
                  <a:schemeClr val="bg1"/>
                </a:solidFill>
              </a:rPr>
              <a:t>35. Дескрипторы отражают результаты обучения, характеризующие способности студентов: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 </a:t>
            </a:r>
            <a:r>
              <a:rPr lang="ru-RU" dirty="0">
                <a:solidFill>
                  <a:schemeClr val="bg1"/>
                </a:solidFill>
              </a:rPr>
              <a:t>    1) демонстрировать знания и понимание в изучаемой области, основанные на передовых знаниях в изучаемой области;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</a:rPr>
              <a:t>      2) применять знания и понимания на профессиональном уровне, формулировать аргументы и решать проблемы изучаемой области;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</a:rPr>
              <a:t>      3) осуществлять сбор и интерпретацию информации для формирования суждений с учетом социальных, этических и научных соображений;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</a:rPr>
              <a:t> 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5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fontScale="92500" lnSpcReduction="20000"/>
          </a:bodyPr>
          <a:lstStyle/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</a:rPr>
              <a:t>4) применять теоретические и практические знания для решения учебно-практических и профессиональных задач в изучаемой </a:t>
            </a:r>
            <a:r>
              <a:rPr lang="ru-RU" dirty="0" smtClean="0">
                <a:solidFill>
                  <a:schemeClr val="bg1"/>
                </a:solidFill>
              </a:rPr>
              <a:t>области;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5</a:t>
            </a:r>
            <a:r>
              <a:rPr lang="ru-RU" dirty="0">
                <a:solidFill>
                  <a:schemeClr val="bg1"/>
                </a:solidFill>
              </a:rPr>
              <a:t>) навыки обучения, необходимые для самостоятельного продолжения дальнейшего обучения в изучаемой </a:t>
            </a:r>
            <a:r>
              <a:rPr lang="ru-RU" dirty="0" smtClean="0">
                <a:solidFill>
                  <a:schemeClr val="bg1"/>
                </a:solidFill>
              </a:rPr>
              <a:t>области;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6</a:t>
            </a:r>
            <a:r>
              <a:rPr lang="ru-RU" dirty="0">
                <a:solidFill>
                  <a:schemeClr val="bg1"/>
                </a:solidFill>
              </a:rPr>
              <a:t>) знать методы научных исследований и академического письма и применять их в изучаемой </a:t>
            </a:r>
            <a:r>
              <a:rPr lang="ru-RU" dirty="0" smtClean="0">
                <a:solidFill>
                  <a:schemeClr val="bg1"/>
                </a:solidFill>
              </a:rPr>
              <a:t>области;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 7) применять </a:t>
            </a:r>
            <a:r>
              <a:rPr lang="ru-RU" dirty="0">
                <a:solidFill>
                  <a:schemeClr val="bg1"/>
                </a:solidFill>
              </a:rPr>
              <a:t>знания и понимание фактов, явлений, теорий и сложных зависимостей между ними в изучаемой </a:t>
            </a:r>
            <a:r>
              <a:rPr lang="ru-RU" dirty="0" smtClean="0">
                <a:solidFill>
                  <a:schemeClr val="bg1"/>
                </a:solidFill>
              </a:rPr>
              <a:t>области;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8</a:t>
            </a:r>
            <a:r>
              <a:rPr lang="ru-RU" dirty="0">
                <a:solidFill>
                  <a:schemeClr val="bg1"/>
                </a:solidFill>
              </a:rPr>
              <a:t>) понимать значение принципов и культуры академической честности.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6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Общая концепция определения РО </a:t>
            </a:r>
            <a:r>
              <a:rPr lang="ru-RU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Разработка образовательных программ с учетом потребностей рынка труда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000" dirty="0" smtClean="0">
                <a:solidFill>
                  <a:schemeClr val="bg1"/>
                </a:solidFill>
                <a:latin typeface="+mn-lt"/>
              </a:rPr>
              <a:t>Концепция интегрированных знаний педагога</a:t>
            </a:r>
            <a:endParaRPr lang="ru-RU" sz="3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87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СТРУКТУРА ОБРАЗОВАТЕЛЬНОЙ ПРОГРАММЫ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Паспорт образовательной программы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Содержание образовательной программы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Программа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разработана в соответствии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+mn-lt"/>
                          <a:ea typeface="Times New Roman" panose="02020603050405020304" pitchFamily="18" charset="0"/>
                        </a:rPr>
                        <a:t>определяются контекст, профиль ОП и результаты обучения по программе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+mn-lt"/>
                          <a:ea typeface="Times New Roman" panose="02020603050405020304" pitchFamily="18" charset="0"/>
                        </a:rPr>
                        <a:t>виды модулей с указанием в разрезе каждого модуля наименования компонента модуля (название составляющих модуля: дисциплин, практик и т.п.), циклы </a:t>
                      </a:r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дисциплин ООД (56</a:t>
                      </a:r>
                      <a:r>
                        <a:rPr lang="kk-KZ" sz="1800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 к.)</a:t>
                      </a:r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, БД (112 к.), ПД (60 к.), принадлежность </a:t>
                      </a:r>
                      <a:r>
                        <a:rPr lang="kk-KZ" sz="1800" dirty="0" smtClean="0">
                          <a:latin typeface="+mn-lt"/>
                          <a:ea typeface="Times New Roman" panose="02020603050405020304" pitchFamily="18" charset="0"/>
                        </a:rPr>
                        <a:t>обязательному компоненту, вузовскому или компоненту по выбору, форма контроля, период изучения, количество кредитов, ожидаемых результатов обучения  (8 – 12 РО)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ГОСО РК, Профессиональным стандартом педагога, Национальной рамкой квалификаций и согласована с Дублинскими дескрипторами и Европейской рамкой квалификаций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718</TotalTime>
  <Words>938</Words>
  <Application>Microsoft Office PowerPoint</Application>
  <PresentationFormat>Экран (4:3)</PresentationFormat>
  <Paragraphs>78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   формирование результатов  обучения по группе образовательных программ «Подготовка учителей физической культуры» </vt:lpstr>
      <vt:lpstr>ГОСУДАРСТВЕННЫЙ ОБЩЕОБРАЗОВАТЕЛЬНЫЙ СТАНДАРТ (ГОСО) ВЫСШЕГО ОБРАЗОВАНИЯ последние изменения  были внесены 05.05.2020 года приказ №182.</vt:lpstr>
      <vt:lpstr>Глава 4. Требования к уровню подготовки студентов</vt:lpstr>
      <vt:lpstr>Презентация PowerPoint</vt:lpstr>
      <vt:lpstr>Презентация PowerPoint</vt:lpstr>
      <vt:lpstr> Общая концепция определения РО  </vt:lpstr>
      <vt:lpstr>Разработка образовательных программ с учетом потребностей рынка труда</vt:lpstr>
      <vt:lpstr>Концепция интегрированных знаний педагога</vt:lpstr>
      <vt:lpstr>СТРУКТУРА ОБРАЗОВАТЕЛЬНОЙ ПРОГРАММЫ</vt:lpstr>
      <vt:lpstr> Принципы, рекомендуемые при составлении содержания ОП </vt:lpstr>
      <vt:lpstr> Общие результаты обучения по группе образовательных программ «Подготовка учителей физической культуры»  </vt:lpstr>
      <vt:lpstr>ТАКСОНОМИЯ РЕЗУЛЬТАТОВ ОБУЧЕНИЯ (по Блуму)</vt:lpstr>
      <vt:lpstr>Результаты обучения (на примере КазАСТ)</vt:lpstr>
      <vt:lpstr>Презентация PowerPoint</vt:lpstr>
      <vt:lpstr>Презентация PowerPoint</vt:lpstr>
      <vt:lpstr>Презентация PowerPoint</vt:lpstr>
      <vt:lpstr>Современная система обучения должна вооружать выпускников тремя главными компетенциями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Кефер Наталья Эгоновна</cp:lastModifiedBy>
  <cp:revision>81</cp:revision>
  <dcterms:created xsi:type="dcterms:W3CDTF">2019-11-27T15:53:44Z</dcterms:created>
  <dcterms:modified xsi:type="dcterms:W3CDTF">2020-12-10T11:05:22Z</dcterms:modified>
</cp:coreProperties>
</file>