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71" r:id="rId4"/>
    <p:sldId id="269" r:id="rId5"/>
    <p:sldId id="267" r:id="rId6"/>
    <p:sldId id="264" r:id="rId7"/>
    <p:sldId id="265" r:id="rId8"/>
    <p:sldId id="270" r:id="rId9"/>
    <p:sldId id="274" r:id="rId10"/>
    <p:sldId id="275" r:id="rId11"/>
    <p:sldId id="276" r:id="rId12"/>
    <p:sldId id="278" r:id="rId13"/>
    <p:sldId id="277" r:id="rId14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519B2F-F0CD-4061-879E-D6BA0CEA8D3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F41F473-7EB5-4887-BC39-50D42A7ABCEA}">
      <dgm:prSet phldrT="[Текст]" custT="1"/>
      <dgm:spPr/>
      <dgm:t>
        <a:bodyPr/>
        <a:lstStyle/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PLATONUS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FDFB28DE-EA2D-42B1-AD85-3D8BC2839920}" type="parTrans" cxnId="{7D57C169-794F-42EA-BBE0-B2A7B3983960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AE35FC8D-9517-459A-ABCE-5648D0E5BD89}" type="sibTrans" cxnId="{7D57C169-794F-42EA-BBE0-B2A7B3983960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E7A94663-1F74-46A5-B80D-FDCF42B9F6A5}">
      <dgm:prSet phldrT="[Текст]" custT="1"/>
      <dgm:spPr/>
      <dgm:t>
        <a:bodyPr/>
        <a:lstStyle/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ZOOM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3077EE5B-E7B5-4C99-BAC9-9ACCB4B30CBE}" type="parTrans" cxnId="{BEEA8EEB-87FE-4110-AA1C-9BDF03B0CFD8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7CE7837-3212-40C5-B7A7-79C1B16BFAC5}" type="sibTrans" cxnId="{BEEA8EEB-87FE-4110-AA1C-9BDF03B0CFD8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A87C85F2-24E7-45D3-B306-55F007D19E1B}">
      <dgm:prSet phldrT="[Текст]" custT="1"/>
      <dgm:spPr/>
      <dgm:t>
        <a:bodyPr/>
        <a:lstStyle/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Cisco WEBEX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709FE1A3-2B5A-4BC1-A35A-A08F7482C382}" type="parTrans" cxnId="{738EF543-011F-4638-BFCA-242C519F55E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4738286-F1BA-41C2-9634-CC6AD4C8F8FF}" type="sibTrans" cxnId="{738EF543-011F-4638-BFCA-242C519F55E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202D1CB-8627-4F5A-9F53-09E977872A87}">
      <dgm:prSet custT="1"/>
      <dgm:spPr/>
      <dgm:t>
        <a:bodyPr/>
        <a:lstStyle/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MOODLE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BFDF255C-B4B9-481F-A213-A2C8FF68C8B2}" type="parTrans" cxnId="{C8F485FF-2F82-4851-A598-03174347CE86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E1DF79EF-86A6-4997-B348-5FEDA82E8A4D}" type="sibTrans" cxnId="{C8F485FF-2F82-4851-A598-03174347CE86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1A7C4EB-87F8-40FD-91A2-15785D5D8F62}">
      <dgm:prSet custT="1"/>
      <dgm:spPr/>
      <dgm:t>
        <a:bodyPr/>
        <a:lstStyle/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Microsoft TEAMS</a:t>
          </a:r>
          <a:endParaRPr lang="ru-RU" sz="2800" dirty="0"/>
        </a:p>
      </dgm:t>
    </dgm:pt>
    <dgm:pt modelId="{8C1E6B1B-0B14-4128-ADFA-E62F13A367C9}" type="parTrans" cxnId="{CEBB69B2-E309-431D-AD24-6123B7BC7E96}">
      <dgm:prSet/>
      <dgm:spPr/>
      <dgm:t>
        <a:bodyPr/>
        <a:lstStyle/>
        <a:p>
          <a:endParaRPr lang="ru-RU"/>
        </a:p>
      </dgm:t>
    </dgm:pt>
    <dgm:pt modelId="{E0746069-60E7-4AB9-8C36-9AE261560B80}" type="sibTrans" cxnId="{CEBB69B2-E309-431D-AD24-6123B7BC7E96}">
      <dgm:prSet/>
      <dgm:spPr/>
      <dgm:t>
        <a:bodyPr/>
        <a:lstStyle/>
        <a:p>
          <a:endParaRPr lang="ru-RU"/>
        </a:p>
      </dgm:t>
    </dgm:pt>
    <dgm:pt modelId="{7399B83D-3B26-44DA-8E0F-107DB5F01593}" type="pres">
      <dgm:prSet presAssocID="{1E519B2F-F0CD-4061-879E-D6BA0CEA8D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AE7568-3A45-4CF4-BDBA-652B028B89AF}" type="pres">
      <dgm:prSet presAssocID="{5F41F473-7EB5-4887-BC39-50D42A7ABCEA}" presName="parentLin" presStyleCnt="0"/>
      <dgm:spPr/>
    </dgm:pt>
    <dgm:pt modelId="{57D5D125-A09C-41F4-B6A3-28D266D328C8}" type="pres">
      <dgm:prSet presAssocID="{5F41F473-7EB5-4887-BC39-50D42A7ABCE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95EEB0F-517C-4218-A42B-4F894C0E7C99}" type="pres">
      <dgm:prSet presAssocID="{5F41F473-7EB5-4887-BC39-50D42A7ABCE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F1216-E350-4E91-B980-B1628F2208FD}" type="pres">
      <dgm:prSet presAssocID="{5F41F473-7EB5-4887-BC39-50D42A7ABCEA}" presName="negativeSpace" presStyleCnt="0"/>
      <dgm:spPr/>
    </dgm:pt>
    <dgm:pt modelId="{C1DDD72D-55B4-49C7-9705-75481F4E6E23}" type="pres">
      <dgm:prSet presAssocID="{5F41F473-7EB5-4887-BC39-50D42A7ABCEA}" presName="childText" presStyleLbl="conFgAcc1" presStyleIdx="0" presStyleCnt="5">
        <dgm:presLayoutVars>
          <dgm:bulletEnabled val="1"/>
        </dgm:presLayoutVars>
      </dgm:prSet>
      <dgm:spPr/>
    </dgm:pt>
    <dgm:pt modelId="{F70F693A-0C81-4793-BB44-9D39D9D88A29}" type="pres">
      <dgm:prSet presAssocID="{AE35FC8D-9517-459A-ABCE-5648D0E5BD89}" presName="spaceBetweenRectangles" presStyleCnt="0"/>
      <dgm:spPr/>
    </dgm:pt>
    <dgm:pt modelId="{C8C04D89-3CED-4D2A-83A5-E5F3DF98EA4A}" type="pres">
      <dgm:prSet presAssocID="{E7A94663-1F74-46A5-B80D-FDCF42B9F6A5}" presName="parentLin" presStyleCnt="0"/>
      <dgm:spPr/>
    </dgm:pt>
    <dgm:pt modelId="{79B2B2DC-9BA7-4459-B249-B4B4ECD724E3}" type="pres">
      <dgm:prSet presAssocID="{E7A94663-1F74-46A5-B80D-FDCF42B9F6A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1088DEF-9C61-4D9E-AE5C-D8FC6BA40ECB}" type="pres">
      <dgm:prSet presAssocID="{E7A94663-1F74-46A5-B80D-FDCF42B9F6A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483B3-47F7-42FB-85C9-EA6B7AC02332}" type="pres">
      <dgm:prSet presAssocID="{E7A94663-1F74-46A5-B80D-FDCF42B9F6A5}" presName="negativeSpace" presStyleCnt="0"/>
      <dgm:spPr/>
    </dgm:pt>
    <dgm:pt modelId="{BF6356BF-B38A-4C19-87AE-618903AE52F3}" type="pres">
      <dgm:prSet presAssocID="{E7A94663-1F74-46A5-B80D-FDCF42B9F6A5}" presName="childText" presStyleLbl="conFgAcc1" presStyleIdx="1" presStyleCnt="5">
        <dgm:presLayoutVars>
          <dgm:bulletEnabled val="1"/>
        </dgm:presLayoutVars>
      </dgm:prSet>
      <dgm:spPr/>
    </dgm:pt>
    <dgm:pt modelId="{2D42EA6C-E04F-4DB1-9B16-0E37ED7FEA86}" type="pres">
      <dgm:prSet presAssocID="{D7CE7837-3212-40C5-B7A7-79C1B16BFAC5}" presName="spaceBetweenRectangles" presStyleCnt="0"/>
      <dgm:spPr/>
    </dgm:pt>
    <dgm:pt modelId="{A36A7219-847E-4A23-80BD-44E23877A76E}" type="pres">
      <dgm:prSet presAssocID="{A87C85F2-24E7-45D3-B306-55F007D19E1B}" presName="parentLin" presStyleCnt="0"/>
      <dgm:spPr/>
    </dgm:pt>
    <dgm:pt modelId="{75AE14FD-DCB4-4327-A389-B4DC479AD06E}" type="pres">
      <dgm:prSet presAssocID="{A87C85F2-24E7-45D3-B306-55F007D19E1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DE32A88-D3DC-4779-A7BD-4AA6DF237BEF}" type="pres">
      <dgm:prSet presAssocID="{A87C85F2-24E7-45D3-B306-55F007D19E1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9BB1F-370A-452C-864B-1A8E3042DB27}" type="pres">
      <dgm:prSet presAssocID="{A87C85F2-24E7-45D3-B306-55F007D19E1B}" presName="negativeSpace" presStyleCnt="0"/>
      <dgm:spPr/>
    </dgm:pt>
    <dgm:pt modelId="{916B0924-D67A-421E-B4FC-7975210E231E}" type="pres">
      <dgm:prSet presAssocID="{A87C85F2-24E7-45D3-B306-55F007D19E1B}" presName="childText" presStyleLbl="conFgAcc1" presStyleIdx="2" presStyleCnt="5">
        <dgm:presLayoutVars>
          <dgm:bulletEnabled val="1"/>
        </dgm:presLayoutVars>
      </dgm:prSet>
      <dgm:spPr/>
    </dgm:pt>
    <dgm:pt modelId="{A63A7A00-2FD4-4776-8B51-31148E2CF09E}" type="pres">
      <dgm:prSet presAssocID="{84738286-F1BA-41C2-9634-CC6AD4C8F8FF}" presName="spaceBetweenRectangles" presStyleCnt="0"/>
      <dgm:spPr/>
    </dgm:pt>
    <dgm:pt modelId="{360A25E2-FBEA-466F-83FE-C3136883B408}" type="pres">
      <dgm:prSet presAssocID="{4202D1CB-8627-4F5A-9F53-09E977872A87}" presName="parentLin" presStyleCnt="0"/>
      <dgm:spPr/>
    </dgm:pt>
    <dgm:pt modelId="{9CD8507A-509D-4FF0-B824-78C3CFA787B7}" type="pres">
      <dgm:prSet presAssocID="{4202D1CB-8627-4F5A-9F53-09E977872A8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A77E081D-8C80-4568-B048-0D3344CC5FFB}" type="pres">
      <dgm:prSet presAssocID="{4202D1CB-8627-4F5A-9F53-09E977872A8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4C642-054B-4107-B41A-E9E5FC9C724D}" type="pres">
      <dgm:prSet presAssocID="{4202D1CB-8627-4F5A-9F53-09E977872A87}" presName="negativeSpace" presStyleCnt="0"/>
      <dgm:spPr/>
    </dgm:pt>
    <dgm:pt modelId="{838D1E90-685C-4731-8E72-EAEC7B6CB263}" type="pres">
      <dgm:prSet presAssocID="{4202D1CB-8627-4F5A-9F53-09E977872A87}" presName="childText" presStyleLbl="conFgAcc1" presStyleIdx="3" presStyleCnt="5">
        <dgm:presLayoutVars>
          <dgm:bulletEnabled val="1"/>
        </dgm:presLayoutVars>
      </dgm:prSet>
      <dgm:spPr/>
    </dgm:pt>
    <dgm:pt modelId="{C0F8466A-EFE5-4DA2-818F-3ED09BC3B7F0}" type="pres">
      <dgm:prSet presAssocID="{E1DF79EF-86A6-4997-B348-5FEDA82E8A4D}" presName="spaceBetweenRectangles" presStyleCnt="0"/>
      <dgm:spPr/>
    </dgm:pt>
    <dgm:pt modelId="{3500C395-F6E5-4A89-A9F8-322459602F7F}" type="pres">
      <dgm:prSet presAssocID="{D1A7C4EB-87F8-40FD-91A2-15785D5D8F62}" presName="parentLin" presStyleCnt="0"/>
      <dgm:spPr/>
    </dgm:pt>
    <dgm:pt modelId="{4C785419-DF88-41AF-BD51-77F3223A46EB}" type="pres">
      <dgm:prSet presAssocID="{D1A7C4EB-87F8-40FD-91A2-15785D5D8F6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D7854D6-C54B-46DA-9F64-9050C474FC69}" type="pres">
      <dgm:prSet presAssocID="{D1A7C4EB-87F8-40FD-91A2-15785D5D8F6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A9F41-08B2-4C22-B259-F725B78D380A}" type="pres">
      <dgm:prSet presAssocID="{D1A7C4EB-87F8-40FD-91A2-15785D5D8F62}" presName="negativeSpace" presStyleCnt="0"/>
      <dgm:spPr/>
    </dgm:pt>
    <dgm:pt modelId="{752B9A44-43A9-4021-A38B-05A6EBC29328}" type="pres">
      <dgm:prSet presAssocID="{D1A7C4EB-87F8-40FD-91A2-15785D5D8F6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6E40B00-1E6F-4EBD-BA42-6207E0CCB155}" type="presOf" srcId="{A87C85F2-24E7-45D3-B306-55F007D19E1B}" destId="{6DE32A88-D3DC-4779-A7BD-4AA6DF237BEF}" srcOrd="1" destOrd="0" presId="urn:microsoft.com/office/officeart/2005/8/layout/list1"/>
    <dgm:cxn modelId="{5CC0D299-EB1E-4C1B-AAB2-C64E5308E29B}" type="presOf" srcId="{D1A7C4EB-87F8-40FD-91A2-15785D5D8F62}" destId="{7D7854D6-C54B-46DA-9F64-9050C474FC69}" srcOrd="1" destOrd="0" presId="urn:microsoft.com/office/officeart/2005/8/layout/list1"/>
    <dgm:cxn modelId="{F5730AE7-88E6-40D0-98A2-BB3D37275718}" type="presOf" srcId="{4202D1CB-8627-4F5A-9F53-09E977872A87}" destId="{A77E081D-8C80-4568-B048-0D3344CC5FFB}" srcOrd="1" destOrd="0" presId="urn:microsoft.com/office/officeart/2005/8/layout/list1"/>
    <dgm:cxn modelId="{BEEA8EEB-87FE-4110-AA1C-9BDF03B0CFD8}" srcId="{1E519B2F-F0CD-4061-879E-D6BA0CEA8D36}" destId="{E7A94663-1F74-46A5-B80D-FDCF42B9F6A5}" srcOrd="1" destOrd="0" parTransId="{3077EE5B-E7B5-4C99-BAC9-9ACCB4B30CBE}" sibTransId="{D7CE7837-3212-40C5-B7A7-79C1B16BFAC5}"/>
    <dgm:cxn modelId="{1C961DDE-8002-4CE9-9F20-9E735BA4509A}" type="presOf" srcId="{D1A7C4EB-87F8-40FD-91A2-15785D5D8F62}" destId="{4C785419-DF88-41AF-BD51-77F3223A46EB}" srcOrd="0" destOrd="0" presId="urn:microsoft.com/office/officeart/2005/8/layout/list1"/>
    <dgm:cxn modelId="{2FB66EB1-FCCB-4750-90FA-B3D93C379FAB}" type="presOf" srcId="{E7A94663-1F74-46A5-B80D-FDCF42B9F6A5}" destId="{79B2B2DC-9BA7-4459-B249-B4B4ECD724E3}" srcOrd="0" destOrd="0" presId="urn:microsoft.com/office/officeart/2005/8/layout/list1"/>
    <dgm:cxn modelId="{C394DFCA-D3FF-4DB1-B678-B93495442DC2}" type="presOf" srcId="{E7A94663-1F74-46A5-B80D-FDCF42B9F6A5}" destId="{31088DEF-9C61-4D9E-AE5C-D8FC6BA40ECB}" srcOrd="1" destOrd="0" presId="urn:microsoft.com/office/officeart/2005/8/layout/list1"/>
    <dgm:cxn modelId="{CEBB69B2-E309-431D-AD24-6123B7BC7E96}" srcId="{1E519B2F-F0CD-4061-879E-D6BA0CEA8D36}" destId="{D1A7C4EB-87F8-40FD-91A2-15785D5D8F62}" srcOrd="4" destOrd="0" parTransId="{8C1E6B1B-0B14-4128-ADFA-E62F13A367C9}" sibTransId="{E0746069-60E7-4AB9-8C36-9AE261560B80}"/>
    <dgm:cxn modelId="{B921E57A-1BFD-438F-9C62-303912BD8FD5}" type="presOf" srcId="{5F41F473-7EB5-4887-BC39-50D42A7ABCEA}" destId="{57D5D125-A09C-41F4-B6A3-28D266D328C8}" srcOrd="0" destOrd="0" presId="urn:microsoft.com/office/officeart/2005/8/layout/list1"/>
    <dgm:cxn modelId="{8FDC7D1D-674F-4BB6-84CC-4EB69E131AA2}" type="presOf" srcId="{5F41F473-7EB5-4887-BC39-50D42A7ABCEA}" destId="{995EEB0F-517C-4218-A42B-4F894C0E7C99}" srcOrd="1" destOrd="0" presId="urn:microsoft.com/office/officeart/2005/8/layout/list1"/>
    <dgm:cxn modelId="{738EF543-011F-4638-BFCA-242C519F55E9}" srcId="{1E519B2F-F0CD-4061-879E-D6BA0CEA8D36}" destId="{A87C85F2-24E7-45D3-B306-55F007D19E1B}" srcOrd="2" destOrd="0" parTransId="{709FE1A3-2B5A-4BC1-A35A-A08F7482C382}" sibTransId="{84738286-F1BA-41C2-9634-CC6AD4C8F8FF}"/>
    <dgm:cxn modelId="{11407F77-E07D-4D07-A8D5-F3FF6F5226E2}" type="presOf" srcId="{4202D1CB-8627-4F5A-9F53-09E977872A87}" destId="{9CD8507A-509D-4FF0-B824-78C3CFA787B7}" srcOrd="0" destOrd="0" presId="urn:microsoft.com/office/officeart/2005/8/layout/list1"/>
    <dgm:cxn modelId="{7D57C169-794F-42EA-BBE0-B2A7B3983960}" srcId="{1E519B2F-F0CD-4061-879E-D6BA0CEA8D36}" destId="{5F41F473-7EB5-4887-BC39-50D42A7ABCEA}" srcOrd="0" destOrd="0" parTransId="{FDFB28DE-EA2D-42B1-AD85-3D8BC2839920}" sibTransId="{AE35FC8D-9517-459A-ABCE-5648D0E5BD89}"/>
    <dgm:cxn modelId="{C8F485FF-2F82-4851-A598-03174347CE86}" srcId="{1E519B2F-F0CD-4061-879E-D6BA0CEA8D36}" destId="{4202D1CB-8627-4F5A-9F53-09E977872A87}" srcOrd="3" destOrd="0" parTransId="{BFDF255C-B4B9-481F-A213-A2C8FF68C8B2}" sibTransId="{E1DF79EF-86A6-4997-B348-5FEDA82E8A4D}"/>
    <dgm:cxn modelId="{B9289B5E-D609-4263-877A-0628F6F1682D}" type="presOf" srcId="{A87C85F2-24E7-45D3-B306-55F007D19E1B}" destId="{75AE14FD-DCB4-4327-A389-B4DC479AD06E}" srcOrd="0" destOrd="0" presId="urn:microsoft.com/office/officeart/2005/8/layout/list1"/>
    <dgm:cxn modelId="{2443A039-D05C-4F5A-B558-871AA1F6A7FE}" type="presOf" srcId="{1E519B2F-F0CD-4061-879E-D6BA0CEA8D36}" destId="{7399B83D-3B26-44DA-8E0F-107DB5F01593}" srcOrd="0" destOrd="0" presId="urn:microsoft.com/office/officeart/2005/8/layout/list1"/>
    <dgm:cxn modelId="{07BBE079-A052-4626-B194-BE660D369C69}" type="presParOf" srcId="{7399B83D-3B26-44DA-8E0F-107DB5F01593}" destId="{36AE7568-3A45-4CF4-BDBA-652B028B89AF}" srcOrd="0" destOrd="0" presId="urn:microsoft.com/office/officeart/2005/8/layout/list1"/>
    <dgm:cxn modelId="{A542B8AD-E013-497C-AB7E-93767512378A}" type="presParOf" srcId="{36AE7568-3A45-4CF4-BDBA-652B028B89AF}" destId="{57D5D125-A09C-41F4-B6A3-28D266D328C8}" srcOrd="0" destOrd="0" presId="urn:microsoft.com/office/officeart/2005/8/layout/list1"/>
    <dgm:cxn modelId="{8C276A7E-3A57-435E-8CAA-941BBB434A2C}" type="presParOf" srcId="{36AE7568-3A45-4CF4-BDBA-652B028B89AF}" destId="{995EEB0F-517C-4218-A42B-4F894C0E7C99}" srcOrd="1" destOrd="0" presId="urn:microsoft.com/office/officeart/2005/8/layout/list1"/>
    <dgm:cxn modelId="{AC16915F-79AC-4319-B2B6-01F59E5E2044}" type="presParOf" srcId="{7399B83D-3B26-44DA-8E0F-107DB5F01593}" destId="{6E5F1216-E350-4E91-B980-B1628F2208FD}" srcOrd="1" destOrd="0" presId="urn:microsoft.com/office/officeart/2005/8/layout/list1"/>
    <dgm:cxn modelId="{CC19B9F8-1391-426F-B92D-69538A5B96A7}" type="presParOf" srcId="{7399B83D-3B26-44DA-8E0F-107DB5F01593}" destId="{C1DDD72D-55B4-49C7-9705-75481F4E6E23}" srcOrd="2" destOrd="0" presId="urn:microsoft.com/office/officeart/2005/8/layout/list1"/>
    <dgm:cxn modelId="{A10D2224-CF22-4472-B949-54072EC8C2AC}" type="presParOf" srcId="{7399B83D-3B26-44DA-8E0F-107DB5F01593}" destId="{F70F693A-0C81-4793-BB44-9D39D9D88A29}" srcOrd="3" destOrd="0" presId="urn:microsoft.com/office/officeart/2005/8/layout/list1"/>
    <dgm:cxn modelId="{9B1C9234-E6A6-4AB9-A2CA-EA07975B5FFC}" type="presParOf" srcId="{7399B83D-3B26-44DA-8E0F-107DB5F01593}" destId="{C8C04D89-3CED-4D2A-83A5-E5F3DF98EA4A}" srcOrd="4" destOrd="0" presId="urn:microsoft.com/office/officeart/2005/8/layout/list1"/>
    <dgm:cxn modelId="{C17AA8A0-1B63-4F83-A8BA-9E24FDB0BAAE}" type="presParOf" srcId="{C8C04D89-3CED-4D2A-83A5-E5F3DF98EA4A}" destId="{79B2B2DC-9BA7-4459-B249-B4B4ECD724E3}" srcOrd="0" destOrd="0" presId="urn:microsoft.com/office/officeart/2005/8/layout/list1"/>
    <dgm:cxn modelId="{2205AA56-8A2B-4240-BE89-F02B25029D23}" type="presParOf" srcId="{C8C04D89-3CED-4D2A-83A5-E5F3DF98EA4A}" destId="{31088DEF-9C61-4D9E-AE5C-D8FC6BA40ECB}" srcOrd="1" destOrd="0" presId="urn:microsoft.com/office/officeart/2005/8/layout/list1"/>
    <dgm:cxn modelId="{C1C05A87-C306-4F8B-964F-006EC912D6B0}" type="presParOf" srcId="{7399B83D-3B26-44DA-8E0F-107DB5F01593}" destId="{10B483B3-47F7-42FB-85C9-EA6B7AC02332}" srcOrd="5" destOrd="0" presId="urn:microsoft.com/office/officeart/2005/8/layout/list1"/>
    <dgm:cxn modelId="{504A1D3C-6EE4-4AAC-95E5-93CF5588F61F}" type="presParOf" srcId="{7399B83D-3B26-44DA-8E0F-107DB5F01593}" destId="{BF6356BF-B38A-4C19-87AE-618903AE52F3}" srcOrd="6" destOrd="0" presId="urn:microsoft.com/office/officeart/2005/8/layout/list1"/>
    <dgm:cxn modelId="{91FBD711-8425-4F8D-9E0E-AE0EB894498E}" type="presParOf" srcId="{7399B83D-3B26-44DA-8E0F-107DB5F01593}" destId="{2D42EA6C-E04F-4DB1-9B16-0E37ED7FEA86}" srcOrd="7" destOrd="0" presId="urn:microsoft.com/office/officeart/2005/8/layout/list1"/>
    <dgm:cxn modelId="{7CB84424-8B1E-474F-8D51-CF80F6F05805}" type="presParOf" srcId="{7399B83D-3B26-44DA-8E0F-107DB5F01593}" destId="{A36A7219-847E-4A23-80BD-44E23877A76E}" srcOrd="8" destOrd="0" presId="urn:microsoft.com/office/officeart/2005/8/layout/list1"/>
    <dgm:cxn modelId="{02248566-0CAC-47E2-824B-1F9C2F14DEE9}" type="presParOf" srcId="{A36A7219-847E-4A23-80BD-44E23877A76E}" destId="{75AE14FD-DCB4-4327-A389-B4DC479AD06E}" srcOrd="0" destOrd="0" presId="urn:microsoft.com/office/officeart/2005/8/layout/list1"/>
    <dgm:cxn modelId="{C857CE31-9D44-4064-9A77-6B954959AE67}" type="presParOf" srcId="{A36A7219-847E-4A23-80BD-44E23877A76E}" destId="{6DE32A88-D3DC-4779-A7BD-4AA6DF237BEF}" srcOrd="1" destOrd="0" presId="urn:microsoft.com/office/officeart/2005/8/layout/list1"/>
    <dgm:cxn modelId="{D79421B7-7F5C-48D3-916D-090D1BA17DEF}" type="presParOf" srcId="{7399B83D-3B26-44DA-8E0F-107DB5F01593}" destId="{49F9BB1F-370A-452C-864B-1A8E3042DB27}" srcOrd="9" destOrd="0" presId="urn:microsoft.com/office/officeart/2005/8/layout/list1"/>
    <dgm:cxn modelId="{DB941357-6671-479F-9CCA-EE3557978865}" type="presParOf" srcId="{7399B83D-3B26-44DA-8E0F-107DB5F01593}" destId="{916B0924-D67A-421E-B4FC-7975210E231E}" srcOrd="10" destOrd="0" presId="urn:microsoft.com/office/officeart/2005/8/layout/list1"/>
    <dgm:cxn modelId="{4263D4EA-6FC5-4AA4-AC1A-3888F702535D}" type="presParOf" srcId="{7399B83D-3B26-44DA-8E0F-107DB5F01593}" destId="{A63A7A00-2FD4-4776-8B51-31148E2CF09E}" srcOrd="11" destOrd="0" presId="urn:microsoft.com/office/officeart/2005/8/layout/list1"/>
    <dgm:cxn modelId="{9ED76B4C-8CA2-4858-8ECD-81D7FA2795CF}" type="presParOf" srcId="{7399B83D-3B26-44DA-8E0F-107DB5F01593}" destId="{360A25E2-FBEA-466F-83FE-C3136883B408}" srcOrd="12" destOrd="0" presId="urn:microsoft.com/office/officeart/2005/8/layout/list1"/>
    <dgm:cxn modelId="{BFA2C608-1994-4A40-99EA-5769E6752440}" type="presParOf" srcId="{360A25E2-FBEA-466F-83FE-C3136883B408}" destId="{9CD8507A-509D-4FF0-B824-78C3CFA787B7}" srcOrd="0" destOrd="0" presId="urn:microsoft.com/office/officeart/2005/8/layout/list1"/>
    <dgm:cxn modelId="{3ED4E3AB-5B27-40D0-B22C-79D0F4B01A7A}" type="presParOf" srcId="{360A25E2-FBEA-466F-83FE-C3136883B408}" destId="{A77E081D-8C80-4568-B048-0D3344CC5FFB}" srcOrd="1" destOrd="0" presId="urn:microsoft.com/office/officeart/2005/8/layout/list1"/>
    <dgm:cxn modelId="{982770AA-1BDE-4D5A-9969-8D77254E0943}" type="presParOf" srcId="{7399B83D-3B26-44DA-8E0F-107DB5F01593}" destId="{AFC4C642-054B-4107-B41A-E9E5FC9C724D}" srcOrd="13" destOrd="0" presId="urn:microsoft.com/office/officeart/2005/8/layout/list1"/>
    <dgm:cxn modelId="{B38DD012-23FF-4FA1-A868-98661B77E8DD}" type="presParOf" srcId="{7399B83D-3B26-44DA-8E0F-107DB5F01593}" destId="{838D1E90-685C-4731-8E72-EAEC7B6CB263}" srcOrd="14" destOrd="0" presId="urn:microsoft.com/office/officeart/2005/8/layout/list1"/>
    <dgm:cxn modelId="{19B10F04-FB61-473B-AF1E-2A040145C6FB}" type="presParOf" srcId="{7399B83D-3B26-44DA-8E0F-107DB5F01593}" destId="{C0F8466A-EFE5-4DA2-818F-3ED09BC3B7F0}" srcOrd="15" destOrd="0" presId="urn:microsoft.com/office/officeart/2005/8/layout/list1"/>
    <dgm:cxn modelId="{D41CC022-9073-4029-8975-097ADD7DE86D}" type="presParOf" srcId="{7399B83D-3B26-44DA-8E0F-107DB5F01593}" destId="{3500C395-F6E5-4A89-A9F8-322459602F7F}" srcOrd="16" destOrd="0" presId="urn:microsoft.com/office/officeart/2005/8/layout/list1"/>
    <dgm:cxn modelId="{19759B22-A6B1-4FF3-B7BC-FD3E1B0AC70D}" type="presParOf" srcId="{3500C395-F6E5-4A89-A9F8-322459602F7F}" destId="{4C785419-DF88-41AF-BD51-77F3223A46EB}" srcOrd="0" destOrd="0" presId="urn:microsoft.com/office/officeart/2005/8/layout/list1"/>
    <dgm:cxn modelId="{E065AD0E-4576-449B-B4CD-9C67CC11E8AA}" type="presParOf" srcId="{3500C395-F6E5-4A89-A9F8-322459602F7F}" destId="{7D7854D6-C54B-46DA-9F64-9050C474FC69}" srcOrd="1" destOrd="0" presId="urn:microsoft.com/office/officeart/2005/8/layout/list1"/>
    <dgm:cxn modelId="{326B5BF0-C375-449D-ACF3-C232DF8D3000}" type="presParOf" srcId="{7399B83D-3B26-44DA-8E0F-107DB5F01593}" destId="{F7CA9F41-08B2-4C22-B259-F725B78D380A}" srcOrd="17" destOrd="0" presId="urn:microsoft.com/office/officeart/2005/8/layout/list1"/>
    <dgm:cxn modelId="{CE234EAF-A17E-40A2-ABF6-4CB4DA71E6AE}" type="presParOf" srcId="{7399B83D-3B26-44DA-8E0F-107DB5F01593}" destId="{752B9A44-43A9-4021-A38B-05A6EBC29328}" srcOrd="18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4EA46-8197-4C04-86B4-0EFFF8DBAFD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8717F-D9CA-45E6-83FE-9698F8FDA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8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hyperlink" Target="https://www.instagram.com/ftkazast/?hl=ru" TargetMode="Externa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jpeg"/><Relationship Id="rId5" Type="http://schemas.openxmlformats.org/officeDocument/2006/relationships/diagramData" Target="../diagrams/data1.xml"/><Relationship Id="rId15" Type="http://schemas.openxmlformats.org/officeDocument/2006/relationships/image" Target="../media/image9.jpe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://37.77.128.218:120/template.html" TargetMode="External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hyperlink" Target="https://platonus.kz/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hyperlink" Target="https://www.bandicam.com/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hyperlink" Target="https://zoom.us/" TargetMode="External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4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7ov6Vu0BrAc&amp;feature=youtu.be" TargetMode="External"/><Relationship Id="rId5" Type="http://schemas.openxmlformats.org/officeDocument/2006/relationships/image" Target="../media/image24.png"/><Relationship Id="rId10" Type="http://schemas.openxmlformats.org/officeDocument/2006/relationships/hyperlink" Target="https://www.youtube.com/channel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office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teams.microsoft.com/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дина\Desktop\TQ_CERTIFIED_Tourism-Education_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920075"/>
            <a:ext cx="3778240" cy="14373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571744"/>
            <a:ext cx="8572560" cy="207170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Методическое сопровождение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учебного процесса с применением дистанционных образовательных технологий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4391044"/>
            <a:ext cx="7043742" cy="1752600"/>
          </a:xfrm>
        </p:spPr>
        <p:txBody>
          <a:bodyPr>
            <a:norm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Абдикаримова М.Н.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Зав.кафедрой Туризма и сервиса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 descr="C:\Users\Мадина\Desktop\КазА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1285860" cy="12858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21019" y="214290"/>
            <a:ext cx="70610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КАЗАХСКАЯ АКАДЕМИЯ СПОРТА И ТУРИЗМА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ФАКУЛЬТЕТ ТУРИЗМА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КАФЕДРА ТУРИЗМА И СЕРВИСА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32" y="1"/>
            <a:ext cx="9144032" cy="6858022"/>
            <a:chOff x="-32" y="1"/>
            <a:chExt cx="9144032" cy="6858022"/>
          </a:xfrm>
        </p:grpSpPr>
        <p:pic>
          <p:nvPicPr>
            <p:cNvPr id="5" name="Picture 2" descr="Картинки по запросу &quot;мультимедийные технологии&quot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1" y="5706443"/>
              <a:ext cx="2214577" cy="1151580"/>
            </a:xfrm>
            <a:prstGeom prst="rect">
              <a:avLst/>
            </a:prstGeom>
            <a:noFill/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928670"/>
              <a:ext cx="914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2" y="5786454"/>
              <a:ext cx="914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" descr="C:\Users\Мадина\Desktop\КазАСТ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2" y="71438"/>
              <a:ext cx="785794" cy="785794"/>
            </a:xfrm>
            <a:prstGeom prst="rect">
              <a:avLst/>
            </a:prstGeom>
            <a:noFill/>
          </p:spPr>
        </p:pic>
        <p:pic>
          <p:nvPicPr>
            <p:cNvPr id="9" name="Picture 2" descr="C:\Users\Мадина\Desktop\TQ_CERTIFIED_Tourism-Education_Logo_Transparent.png"/>
            <p:cNvPicPr>
              <a:picLocks noChangeAspect="1" noChangeArrowheads="1"/>
            </p:cNvPicPr>
            <p:nvPr/>
          </p:nvPicPr>
          <p:blipFill>
            <a:blip r:embed="rId4" cstate="print"/>
            <a:srcRect l="32143" r="30041"/>
            <a:stretch>
              <a:fillRect/>
            </a:stretch>
          </p:blipFill>
          <p:spPr bwMode="auto">
            <a:xfrm>
              <a:off x="8286776" y="1"/>
              <a:ext cx="857224" cy="862381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/>
        </p:nvSpPr>
        <p:spPr>
          <a:xfrm>
            <a:off x="428596" y="1000108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Дистанционное обучение может быть любым, но только не скучным! Можно преобразовать свою виртуальную аудиторию, используя более творческие, интерактивные и инклюзивные идеи.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210901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Видео-лекции в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Microsoft Teams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4" descr="Приложения в Google Play – Microsoft Te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64" y="4071942"/>
            <a:ext cx="1571636" cy="157163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2357430"/>
            <a:ext cx="6322845" cy="334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143116"/>
            <a:ext cx="376478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32" y="1"/>
            <a:ext cx="9144032" cy="6858022"/>
            <a:chOff x="-32" y="1"/>
            <a:chExt cx="9144032" cy="6858022"/>
          </a:xfrm>
        </p:grpSpPr>
        <p:pic>
          <p:nvPicPr>
            <p:cNvPr id="5" name="Picture 2" descr="Картинки по запросу &quot;мультимедийные технологии&quot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1" y="5706443"/>
              <a:ext cx="2214577" cy="1151580"/>
            </a:xfrm>
            <a:prstGeom prst="rect">
              <a:avLst/>
            </a:prstGeom>
            <a:noFill/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928670"/>
              <a:ext cx="914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2" y="5786454"/>
              <a:ext cx="914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" descr="C:\Users\Мадина\Desktop\КазАСТ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2" y="71438"/>
              <a:ext cx="785794" cy="785794"/>
            </a:xfrm>
            <a:prstGeom prst="rect">
              <a:avLst/>
            </a:prstGeom>
            <a:noFill/>
          </p:spPr>
        </p:pic>
        <p:pic>
          <p:nvPicPr>
            <p:cNvPr id="9" name="Picture 2" descr="C:\Users\Мадина\Desktop\TQ_CERTIFIED_Tourism-Education_Logo_Transparent.png"/>
            <p:cNvPicPr>
              <a:picLocks noChangeAspect="1" noChangeArrowheads="1"/>
            </p:cNvPicPr>
            <p:nvPr/>
          </p:nvPicPr>
          <p:blipFill>
            <a:blip r:embed="rId4" cstate="print"/>
            <a:srcRect l="32143" r="30041"/>
            <a:stretch>
              <a:fillRect/>
            </a:stretch>
          </p:blipFill>
          <p:spPr bwMode="auto">
            <a:xfrm>
              <a:off x="8286776" y="1"/>
              <a:ext cx="857224" cy="862381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/>
        </p:nvSpPr>
        <p:spPr>
          <a:xfrm>
            <a:off x="285720" y="1000108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Назначайте файлы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тесты прямо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Teams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чтобы учащиеся могли работать над ними и сдавать их, не выходя из приложения.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адина\Desktop\Снимо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500" y="2195528"/>
            <a:ext cx="6267450" cy="3448050"/>
          </a:xfrm>
          <a:prstGeom prst="rect">
            <a:avLst/>
          </a:prstGeom>
          <a:noFill/>
        </p:spPr>
      </p:pic>
      <p:pic>
        <p:nvPicPr>
          <p:cNvPr id="4100" name="Picture 4" descr="Приложения в Google Play – Microsoft Team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8" y="3357562"/>
            <a:ext cx="2285992" cy="228599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142976" y="210901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Назначить тесты в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Microsoft Teams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32" y="1"/>
            <a:ext cx="9144032" cy="6858022"/>
            <a:chOff x="-32" y="1"/>
            <a:chExt cx="9144032" cy="6858022"/>
          </a:xfrm>
        </p:grpSpPr>
        <p:pic>
          <p:nvPicPr>
            <p:cNvPr id="5" name="Picture 2" descr="Картинки по запросу &quot;мультимедийные технологии&quot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1" y="5706443"/>
              <a:ext cx="2214577" cy="1151580"/>
            </a:xfrm>
            <a:prstGeom prst="rect">
              <a:avLst/>
            </a:prstGeom>
            <a:noFill/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928670"/>
              <a:ext cx="914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2" y="5786454"/>
              <a:ext cx="914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" descr="C:\Users\Мадина\Desktop\КазАСТ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2" y="71438"/>
              <a:ext cx="785794" cy="785794"/>
            </a:xfrm>
            <a:prstGeom prst="rect">
              <a:avLst/>
            </a:prstGeom>
            <a:noFill/>
          </p:spPr>
        </p:pic>
        <p:pic>
          <p:nvPicPr>
            <p:cNvPr id="9" name="Picture 2" descr="C:\Users\Мадина\Desktop\TQ_CERTIFIED_Tourism-Education_Logo_Transparent.png"/>
            <p:cNvPicPr>
              <a:picLocks noChangeAspect="1" noChangeArrowheads="1"/>
            </p:cNvPicPr>
            <p:nvPr/>
          </p:nvPicPr>
          <p:blipFill>
            <a:blip r:embed="rId4" cstate="print"/>
            <a:srcRect l="32143" r="30041"/>
            <a:stretch>
              <a:fillRect/>
            </a:stretch>
          </p:blipFill>
          <p:spPr bwMode="auto">
            <a:xfrm>
              <a:off x="8286776" y="1"/>
              <a:ext cx="857224" cy="862381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Users\Мадина\Desktop\ло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706" y="2062177"/>
            <a:ext cx="6635872" cy="350996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42976" y="210901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Календарь занятии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Microsoft Teams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4" descr="Приложения в Google Play – Microsoft Team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602" y="3071810"/>
            <a:ext cx="2285992" cy="228599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928662" y="1071546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календаре вы можете просматривать не просто представление повестки дня, но и свое расписание в недельном представлении.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32" y="1"/>
            <a:ext cx="9144032" cy="6858022"/>
            <a:chOff x="-32" y="1"/>
            <a:chExt cx="9144032" cy="6858022"/>
          </a:xfrm>
        </p:grpSpPr>
        <p:pic>
          <p:nvPicPr>
            <p:cNvPr id="5" name="Picture 2" descr="Картинки по запросу &quot;мультимедийные технологии&quot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1" y="5706443"/>
              <a:ext cx="2214577" cy="1151580"/>
            </a:xfrm>
            <a:prstGeom prst="rect">
              <a:avLst/>
            </a:prstGeom>
            <a:noFill/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928670"/>
              <a:ext cx="914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2" y="5786454"/>
              <a:ext cx="914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" descr="C:\Users\Мадина\Desktop\КазАСТ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2" y="71438"/>
              <a:ext cx="785794" cy="785794"/>
            </a:xfrm>
            <a:prstGeom prst="rect">
              <a:avLst/>
            </a:prstGeom>
            <a:noFill/>
          </p:spPr>
        </p:pic>
        <p:pic>
          <p:nvPicPr>
            <p:cNvPr id="9" name="Picture 2" descr="C:\Users\Мадина\Desktop\TQ_CERTIFIED_Tourism-Education_Logo_Transparent.png"/>
            <p:cNvPicPr>
              <a:picLocks noChangeAspect="1" noChangeArrowheads="1"/>
            </p:cNvPicPr>
            <p:nvPr/>
          </p:nvPicPr>
          <p:blipFill>
            <a:blip r:embed="rId4" cstate="print"/>
            <a:srcRect l="32143" r="30041"/>
            <a:stretch>
              <a:fillRect/>
            </a:stretch>
          </p:blipFill>
          <p:spPr bwMode="auto">
            <a:xfrm>
              <a:off x="8286776" y="1"/>
              <a:ext cx="857224" cy="862381"/>
            </a:xfrm>
            <a:prstGeom prst="rect">
              <a:avLst/>
            </a:prstGeom>
            <a:noFill/>
          </p:spPr>
        </p:pic>
      </p:grpSp>
      <p:sp>
        <p:nvSpPr>
          <p:cNvPr id="11" name="Прямоугольник 10"/>
          <p:cNvSpPr/>
          <p:nvPr/>
        </p:nvSpPr>
        <p:spPr>
          <a:xfrm>
            <a:off x="1071538" y="2214554"/>
            <a:ext cx="68580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32" y="1"/>
            <a:ext cx="9144032" cy="6858022"/>
            <a:chOff x="-32" y="1"/>
            <a:chExt cx="9144032" cy="6858022"/>
          </a:xfrm>
        </p:grpSpPr>
        <p:pic>
          <p:nvPicPr>
            <p:cNvPr id="8" name="Picture 2" descr="Картинки по запросу &quot;мультимедийные технологии&quot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1" y="5706443"/>
              <a:ext cx="2214577" cy="1151580"/>
            </a:xfrm>
            <a:prstGeom prst="rect">
              <a:avLst/>
            </a:prstGeom>
            <a:noFill/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1141396"/>
              <a:ext cx="914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2" y="5786454"/>
              <a:ext cx="914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" descr="C:\Users\Мадина\Desktop\КазАСТ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2" y="71438"/>
              <a:ext cx="785794" cy="785794"/>
            </a:xfrm>
            <a:prstGeom prst="rect">
              <a:avLst/>
            </a:prstGeom>
            <a:noFill/>
          </p:spPr>
        </p:pic>
        <p:pic>
          <p:nvPicPr>
            <p:cNvPr id="12" name="Picture 2" descr="C:\Users\Мадина\Desktop\TQ_CERTIFIED_Tourism-Education_Logo_Transparent.png"/>
            <p:cNvPicPr>
              <a:picLocks noChangeAspect="1" noChangeArrowheads="1"/>
            </p:cNvPicPr>
            <p:nvPr/>
          </p:nvPicPr>
          <p:blipFill>
            <a:blip r:embed="rId4" cstate="print"/>
            <a:srcRect l="32143" r="30041"/>
            <a:stretch>
              <a:fillRect/>
            </a:stretch>
          </p:blipFill>
          <p:spPr bwMode="auto">
            <a:xfrm>
              <a:off x="8286776" y="1"/>
              <a:ext cx="857224" cy="862381"/>
            </a:xfrm>
            <a:prstGeom prst="rect">
              <a:avLst/>
            </a:prstGeom>
            <a:noFill/>
          </p:spPr>
        </p:pic>
      </p:grpSp>
      <p:sp>
        <p:nvSpPr>
          <p:cNvPr id="13" name="Прямоугольник 12"/>
          <p:cNvSpPr/>
          <p:nvPr/>
        </p:nvSpPr>
        <p:spPr>
          <a:xfrm>
            <a:off x="785786" y="0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Дистанционные образовательные технологии КазАСТ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28572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" name="Picture 2" descr="Картинки по запросу &quot;платонус&quot;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54" y="1643050"/>
            <a:ext cx="1700594" cy="441639"/>
          </a:xfrm>
          <a:prstGeom prst="rect">
            <a:avLst/>
          </a:prstGeom>
          <a:noFill/>
        </p:spPr>
      </p:pic>
      <p:pic>
        <p:nvPicPr>
          <p:cNvPr id="17" name="Picture 2" descr="Преимущества Cisco WebEx Meeting Center для Вашей компании | Новые ...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86644" y="2857496"/>
            <a:ext cx="1071570" cy="1071570"/>
          </a:xfrm>
          <a:prstGeom prst="rect">
            <a:avLst/>
          </a:prstGeom>
          <a:noFill/>
        </p:spPr>
      </p:pic>
      <p:pic>
        <p:nvPicPr>
          <p:cNvPr id="7170" name="Picture 2" descr="Microsoft Teams • Wildix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86644" y="4643446"/>
            <a:ext cx="1199420" cy="100013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928926" y="6143644"/>
            <a:ext cx="4958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hlinkClick r:id="rId13"/>
              </a:rPr>
              <a:t>https://www.instagram.com/ftkazast/?hl=ru</a:t>
            </a:r>
            <a:endParaRPr lang="ru-RU" sz="2000" b="1" dirty="0"/>
          </a:p>
        </p:txBody>
      </p:sp>
      <p:pic>
        <p:nvPicPr>
          <p:cNvPr id="2" name="Picture 2" descr="imagen moodle.jpg - Juan José Moren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29520" y="3857576"/>
            <a:ext cx="785870" cy="785870"/>
          </a:xfrm>
          <a:prstGeom prst="rect">
            <a:avLst/>
          </a:prstGeom>
          <a:noFill/>
        </p:spPr>
      </p:pic>
      <p:pic>
        <p:nvPicPr>
          <p:cNvPr id="16" name="Picture 4" descr="Картинки по запросу &quot;zoom&quot;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29520" y="2143116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32" y="1"/>
            <a:ext cx="9144032" cy="6858022"/>
            <a:chOff x="-32" y="1"/>
            <a:chExt cx="9144032" cy="6858022"/>
          </a:xfrm>
        </p:grpSpPr>
        <p:pic>
          <p:nvPicPr>
            <p:cNvPr id="5" name="Picture 2" descr="Картинки по запросу &quot;мультимедийные технологии&quot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1" y="5706443"/>
              <a:ext cx="2214577" cy="1151580"/>
            </a:xfrm>
            <a:prstGeom prst="rect">
              <a:avLst/>
            </a:prstGeom>
            <a:noFill/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928670"/>
              <a:ext cx="914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2" y="5786454"/>
              <a:ext cx="914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" descr="C:\Users\Мадина\Desktop\КазАСТ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2" y="71438"/>
              <a:ext cx="785794" cy="785794"/>
            </a:xfrm>
            <a:prstGeom prst="rect">
              <a:avLst/>
            </a:prstGeom>
            <a:noFill/>
          </p:spPr>
        </p:pic>
        <p:pic>
          <p:nvPicPr>
            <p:cNvPr id="9" name="Picture 2" descr="C:\Users\Мадина\Desktop\TQ_CERTIFIED_Tourism-Education_Logo_Transparent.png"/>
            <p:cNvPicPr>
              <a:picLocks noChangeAspect="1" noChangeArrowheads="1"/>
            </p:cNvPicPr>
            <p:nvPr/>
          </p:nvPicPr>
          <p:blipFill>
            <a:blip r:embed="rId4" cstate="print"/>
            <a:srcRect l="32143" r="30041"/>
            <a:stretch>
              <a:fillRect/>
            </a:stretch>
          </p:blipFill>
          <p:spPr bwMode="auto">
            <a:xfrm>
              <a:off x="8286776" y="1"/>
              <a:ext cx="857224" cy="862381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/>
        </p:nvSpPr>
        <p:spPr>
          <a:xfrm>
            <a:off x="1142976" y="142852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Platonus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047" y="1000108"/>
            <a:ext cx="377601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Мадина\Desktop\Снимо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6" y="3357562"/>
            <a:ext cx="3786182" cy="2248307"/>
          </a:xfrm>
          <a:prstGeom prst="rect">
            <a:avLst/>
          </a:prstGeom>
          <a:noFill/>
        </p:spPr>
      </p:pic>
      <p:pic>
        <p:nvPicPr>
          <p:cNvPr id="13" name="Рисунок 7"/>
          <p:cNvPicPr>
            <a:picLocks noChangeAspect="1" noChangeArrowheads="1"/>
          </p:cNvPicPr>
          <p:nvPr/>
        </p:nvPicPr>
        <p:blipFill>
          <a:blip r:embed="rId7" cstate="print"/>
          <a:srcRect r="19792" b="1434"/>
          <a:stretch>
            <a:fillRect/>
          </a:stretch>
        </p:blipFill>
        <p:spPr bwMode="auto">
          <a:xfrm>
            <a:off x="3786182" y="1000108"/>
            <a:ext cx="41790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1" y="3429000"/>
            <a:ext cx="484338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4214810" y="6072206"/>
            <a:ext cx="2696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hlinkClick r:id="rId9"/>
              </a:rPr>
              <a:t>https://platonus.kz/ru/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5121682" y="932621"/>
            <a:ext cx="3379407" cy="4749784"/>
            <a:chOff x="5214968" y="932621"/>
            <a:chExt cx="3786188" cy="5714257"/>
          </a:xfrm>
        </p:grpSpPr>
        <p:sp>
          <p:nvSpPr>
            <p:cNvPr id="17" name="Прямоугольник 10"/>
            <p:cNvSpPr>
              <a:spLocks noChangeArrowheads="1"/>
            </p:cNvSpPr>
            <p:nvPr/>
          </p:nvSpPr>
          <p:spPr bwMode="auto">
            <a:xfrm>
              <a:off x="5214968" y="932621"/>
              <a:ext cx="3786188" cy="3139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b="1" dirty="0" err="1">
                  <a:latin typeface="Calibri" pitchFamily="34" charset="0"/>
                </a:rPr>
                <a:t>Bandicam</a:t>
              </a:r>
              <a:r>
                <a:rPr lang="ru-RU" dirty="0">
                  <a:latin typeface="Calibri" pitchFamily="34" charset="0"/>
                </a:rPr>
                <a:t>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- это компактная программа записи экрана для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Windows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, которая может записывать все, что происходит на экране ПК, в формате высококачественного видео. </a:t>
              </a:r>
              <a:endParaRPr lang="en-US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Также можно выполнять запись определенной части экрана или игр, использующих графические технологии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DirectX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OpenGL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Vulkan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pSp>
          <p:nvGrpSpPr>
            <p:cNvPr id="19" name="Группа 8"/>
            <p:cNvGrpSpPr/>
            <p:nvPr/>
          </p:nvGrpSpPr>
          <p:grpSpPr>
            <a:xfrm>
              <a:off x="6920193" y="4967233"/>
              <a:ext cx="2073311" cy="1679645"/>
              <a:chOff x="6585276" y="4563453"/>
              <a:chExt cx="2418864" cy="2038338"/>
            </a:xfrm>
          </p:grpSpPr>
          <p:pic>
            <p:nvPicPr>
              <p:cNvPr id="20" name="Picture 2" descr="Картинки по запросу &quot;бандигам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052160" y="4667752"/>
                <a:ext cx="1951980" cy="1934039"/>
              </a:xfrm>
              <a:prstGeom prst="rect">
                <a:avLst/>
              </a:prstGeom>
              <a:noFill/>
            </p:spPr>
          </p:pic>
          <p:pic>
            <p:nvPicPr>
              <p:cNvPr id="21" name="Picture 4" descr="Картинки по запросу &quot;бандигам&quot;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585276" y="4563453"/>
                <a:ext cx="1011367" cy="114727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" name="Группа 7"/>
          <p:cNvGrpSpPr/>
          <p:nvPr/>
        </p:nvGrpSpPr>
        <p:grpSpPr>
          <a:xfrm>
            <a:off x="-32" y="1"/>
            <a:ext cx="9144032" cy="6858022"/>
            <a:chOff x="-32" y="1"/>
            <a:chExt cx="9144032" cy="6858022"/>
          </a:xfrm>
        </p:grpSpPr>
        <p:pic>
          <p:nvPicPr>
            <p:cNvPr id="9" name="Picture 2" descr="Картинки по запросу &quot;мультимедийные технологии&quot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31" y="5706443"/>
              <a:ext cx="2214577" cy="1151580"/>
            </a:xfrm>
            <a:prstGeom prst="rect">
              <a:avLst/>
            </a:prstGeom>
            <a:noFill/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928670"/>
              <a:ext cx="914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-32" y="5786454"/>
              <a:ext cx="914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" descr="C:\Users\Мадина\Desktop\КазАСТ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32" y="71438"/>
              <a:ext cx="785794" cy="785794"/>
            </a:xfrm>
            <a:prstGeom prst="rect">
              <a:avLst/>
            </a:prstGeom>
            <a:noFill/>
          </p:spPr>
        </p:pic>
        <p:pic>
          <p:nvPicPr>
            <p:cNvPr id="13" name="Picture 2" descr="C:\Users\Мадина\Desktop\TQ_CERTIFIED_Tourism-Education_Logo_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 l="32143" r="30041"/>
            <a:stretch>
              <a:fillRect/>
            </a:stretch>
          </p:blipFill>
          <p:spPr bwMode="auto">
            <a:xfrm>
              <a:off x="8286776" y="1"/>
              <a:ext cx="857224" cy="862381"/>
            </a:xfrm>
            <a:prstGeom prst="rect">
              <a:avLst/>
            </a:prstGeom>
            <a:noFill/>
          </p:spPr>
        </p:pic>
      </p:grpSp>
      <p:sp>
        <p:nvSpPr>
          <p:cNvPr id="14" name="Прямоугольник 13"/>
          <p:cNvSpPr/>
          <p:nvPr/>
        </p:nvSpPr>
        <p:spPr>
          <a:xfrm>
            <a:off x="1142976" y="142852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BANDICAM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14678" y="6072206"/>
            <a:ext cx="3669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hlinkClick r:id="rId7"/>
              </a:rPr>
              <a:t>https://www.bandicam.com/ru/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3214686"/>
            <a:ext cx="3857652" cy="246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1000108"/>
            <a:ext cx="4500594" cy="243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32" y="1"/>
            <a:ext cx="9144032" cy="6858022"/>
            <a:chOff x="-32" y="1"/>
            <a:chExt cx="9144032" cy="6858022"/>
          </a:xfrm>
        </p:grpSpPr>
        <p:pic>
          <p:nvPicPr>
            <p:cNvPr id="5" name="Picture 2" descr="Картинки по запросу &quot;мультимедийные технологии&quot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1" y="5706443"/>
              <a:ext cx="2214577" cy="1151580"/>
            </a:xfrm>
            <a:prstGeom prst="rect">
              <a:avLst/>
            </a:prstGeom>
            <a:noFill/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928670"/>
              <a:ext cx="914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2" y="5786454"/>
              <a:ext cx="914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" descr="C:\Users\Мадина\Desktop\КазАСТ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2" y="71438"/>
              <a:ext cx="785794" cy="785794"/>
            </a:xfrm>
            <a:prstGeom prst="rect">
              <a:avLst/>
            </a:prstGeom>
            <a:noFill/>
          </p:spPr>
        </p:pic>
        <p:pic>
          <p:nvPicPr>
            <p:cNvPr id="9" name="Picture 2" descr="C:\Users\Мадина\Desktop\TQ_CERTIFIED_Tourism-Education_Logo_Transparent.png"/>
            <p:cNvPicPr>
              <a:picLocks noChangeAspect="1" noChangeArrowheads="1"/>
            </p:cNvPicPr>
            <p:nvPr/>
          </p:nvPicPr>
          <p:blipFill>
            <a:blip r:embed="rId4" cstate="print"/>
            <a:srcRect l="32143" r="30041"/>
            <a:stretch>
              <a:fillRect/>
            </a:stretch>
          </p:blipFill>
          <p:spPr bwMode="auto">
            <a:xfrm>
              <a:off x="8286776" y="1"/>
              <a:ext cx="857224" cy="862381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/>
        </p:nvSpPr>
        <p:spPr>
          <a:xfrm>
            <a:off x="1142976" y="142852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000108"/>
            <a:ext cx="3371840" cy="197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71472" y="4429132"/>
            <a:ext cx="5500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предлагает коммуникационное программное обеспечение, которое объединяет видеоконференции,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онлайн-встречи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чат и мобильную совместную работу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дина\Desktop\Обсуждение откр.заняти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142984"/>
            <a:ext cx="2643206" cy="1364173"/>
          </a:xfrm>
          <a:prstGeom prst="rect">
            <a:avLst/>
          </a:prstGeom>
          <a:noFill/>
        </p:spPr>
      </p:pic>
      <p:pic>
        <p:nvPicPr>
          <p:cNvPr id="1030" name="Picture 6" descr="C:\Users\Мадина\Desktop\Отчеты по ДОТ\Открытое занятие Пестовой А.А.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2214554"/>
            <a:ext cx="4003559" cy="2000264"/>
          </a:xfrm>
          <a:prstGeom prst="rect">
            <a:avLst/>
          </a:prstGeom>
          <a:noFill/>
        </p:spPr>
      </p:pic>
      <p:pic>
        <p:nvPicPr>
          <p:cNvPr id="11" name="Picture 4" descr="Картинки по запросу &quot;zoom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4357694"/>
            <a:ext cx="1285884" cy="1285884"/>
          </a:xfrm>
          <a:prstGeom prst="rect">
            <a:avLst/>
          </a:prstGeom>
          <a:noFill/>
        </p:spPr>
      </p:pic>
      <p:pic>
        <p:nvPicPr>
          <p:cNvPr id="1031" name="Picture 7" descr="C:\Users\Мадина\Desktop\Отчеты по ДОТ\собрание с магистрантами 02.04.20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1000108"/>
            <a:ext cx="2721142" cy="1438261"/>
          </a:xfrm>
          <a:prstGeom prst="rect">
            <a:avLst/>
          </a:prstGeom>
          <a:noFill/>
        </p:spPr>
      </p:pic>
      <p:pic>
        <p:nvPicPr>
          <p:cNvPr id="1032" name="Picture 8" descr="C:\Users\Мадина\Desktop\Отчеты по ДОТ\Обсуждение занятии Пестовой А.А.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2500306"/>
            <a:ext cx="3403320" cy="171451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4071934" y="6072206"/>
            <a:ext cx="2026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hlinkClick r:id="rId11"/>
              </a:rPr>
              <a:t>https://zoom.us/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32" y="1"/>
            <a:ext cx="9144032" cy="6858022"/>
            <a:chOff x="-32" y="1"/>
            <a:chExt cx="9144032" cy="6858022"/>
          </a:xfrm>
        </p:grpSpPr>
        <p:pic>
          <p:nvPicPr>
            <p:cNvPr id="10" name="Picture 2" descr="Картинки по запросу &quot;мультимедийные технологии&quot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1" y="5706443"/>
              <a:ext cx="2214577" cy="1151580"/>
            </a:xfrm>
            <a:prstGeom prst="rect">
              <a:avLst/>
            </a:prstGeom>
            <a:noFill/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928670"/>
              <a:ext cx="914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2" y="5786454"/>
              <a:ext cx="914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" descr="C:\Users\Мадина\Desktop\КазАСТ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2" y="71438"/>
              <a:ext cx="785794" cy="785794"/>
            </a:xfrm>
            <a:prstGeom prst="rect">
              <a:avLst/>
            </a:prstGeom>
            <a:noFill/>
          </p:spPr>
        </p:pic>
        <p:pic>
          <p:nvPicPr>
            <p:cNvPr id="14" name="Picture 2" descr="C:\Users\Мадина\Desktop\TQ_CERTIFIED_Tourism-Education_Logo_Transparent.png"/>
            <p:cNvPicPr>
              <a:picLocks noChangeAspect="1" noChangeArrowheads="1"/>
            </p:cNvPicPr>
            <p:nvPr/>
          </p:nvPicPr>
          <p:blipFill>
            <a:blip r:embed="rId4" cstate="print"/>
            <a:srcRect l="32143" r="30041"/>
            <a:stretch>
              <a:fillRect/>
            </a:stretch>
          </p:blipFill>
          <p:spPr bwMode="auto">
            <a:xfrm>
              <a:off x="8286776" y="1"/>
              <a:ext cx="857224" cy="862381"/>
            </a:xfrm>
            <a:prstGeom prst="rect">
              <a:avLst/>
            </a:prstGeom>
            <a:noFill/>
          </p:spPr>
        </p:pic>
      </p:grpSp>
      <p:sp>
        <p:nvSpPr>
          <p:cNvPr id="16" name="Прямоугольник 15"/>
          <p:cNvSpPr/>
          <p:nvPr/>
        </p:nvSpPr>
        <p:spPr>
          <a:xfrm>
            <a:off x="1142976" y="214290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Официальный сайт в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YouTube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4714884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лекции размещены на официальном канале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видео-хостинге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Kazast.tv</a:t>
            </a:r>
            <a:endParaRPr lang="ru-RU" dirty="0">
              <a:latin typeface="Calibri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35154" y="1000108"/>
            <a:ext cx="9008846" cy="3714776"/>
            <a:chOff x="135154" y="1000108"/>
            <a:chExt cx="9008846" cy="3714776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/>
            <a:srcRect t="4478"/>
            <a:stretch>
              <a:fillRect/>
            </a:stretch>
          </p:blipFill>
          <p:spPr bwMode="auto">
            <a:xfrm>
              <a:off x="135154" y="1142984"/>
              <a:ext cx="6651424" cy="35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" name="Picture 2" descr="Вести.Ru: YouTube-зависимость: почему мы смотрим видеоблоги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54582" y="1000108"/>
              <a:ext cx="2389418" cy="1357322"/>
            </a:xfrm>
            <a:prstGeom prst="rect">
              <a:avLst/>
            </a:prstGeom>
            <a:noFill/>
          </p:spPr>
        </p:pic>
        <p:pic>
          <p:nvPicPr>
            <p:cNvPr id="20" name="Picture 5" descr="C:\Users\Мадина\Desktop\пав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43702" y="2214554"/>
              <a:ext cx="2357454" cy="1481900"/>
            </a:xfrm>
            <a:prstGeom prst="rect">
              <a:avLst/>
            </a:prstGeom>
            <a:noFill/>
          </p:spPr>
        </p:pic>
        <p:pic>
          <p:nvPicPr>
            <p:cNvPr id="19" name="Picture 4" descr="C:\Users\Мадина\Desktop\Снаровимок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43570" y="3071810"/>
              <a:ext cx="2857900" cy="1643074"/>
            </a:xfrm>
            <a:prstGeom prst="rect">
              <a:avLst/>
            </a:prstGeom>
            <a:noFill/>
          </p:spPr>
        </p:pic>
      </p:grpSp>
      <p:sp>
        <p:nvSpPr>
          <p:cNvPr id="21" name="Прямоугольник 20"/>
          <p:cNvSpPr/>
          <p:nvPr/>
        </p:nvSpPr>
        <p:spPr>
          <a:xfrm>
            <a:off x="2357422" y="6060064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hlinkClick r:id="rId10"/>
              </a:rPr>
              <a:t>https://www.youtube.com/channel</a:t>
            </a:r>
            <a:r>
              <a:rPr lang="en-US" sz="2000" b="1" dirty="0" smtClean="0"/>
              <a:t>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32" y="1"/>
            <a:ext cx="9144032" cy="6858022"/>
            <a:chOff x="-32" y="1"/>
            <a:chExt cx="9144032" cy="6858022"/>
          </a:xfrm>
        </p:grpSpPr>
        <p:pic>
          <p:nvPicPr>
            <p:cNvPr id="8" name="Picture 2" descr="Картинки по запросу &quot;мультимедийные технологии&quot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1" y="5706443"/>
              <a:ext cx="2214577" cy="1151580"/>
            </a:xfrm>
            <a:prstGeom prst="rect">
              <a:avLst/>
            </a:prstGeom>
            <a:noFill/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928670"/>
              <a:ext cx="914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2" y="5786454"/>
              <a:ext cx="914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" descr="C:\Users\Мадина\Desktop\КазАСТ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2" y="71438"/>
              <a:ext cx="785794" cy="785794"/>
            </a:xfrm>
            <a:prstGeom prst="rect">
              <a:avLst/>
            </a:prstGeom>
            <a:noFill/>
          </p:spPr>
        </p:pic>
        <p:pic>
          <p:nvPicPr>
            <p:cNvPr id="12" name="Picture 2" descr="C:\Users\Мадина\Desktop\TQ_CERTIFIED_Tourism-Education_Logo_Transparent.png"/>
            <p:cNvPicPr>
              <a:picLocks noChangeAspect="1" noChangeArrowheads="1"/>
            </p:cNvPicPr>
            <p:nvPr/>
          </p:nvPicPr>
          <p:blipFill>
            <a:blip r:embed="rId4" cstate="print"/>
            <a:srcRect l="32143" r="30041"/>
            <a:stretch>
              <a:fillRect/>
            </a:stretch>
          </p:blipFill>
          <p:spPr bwMode="auto">
            <a:xfrm>
              <a:off x="8286776" y="1"/>
              <a:ext cx="857224" cy="862381"/>
            </a:xfrm>
            <a:prstGeom prst="rect">
              <a:avLst/>
            </a:prstGeom>
            <a:noFill/>
          </p:spPr>
        </p:pic>
      </p:grpSp>
      <p:grpSp>
        <p:nvGrpSpPr>
          <p:cNvPr id="13" name="Группа 12"/>
          <p:cNvGrpSpPr/>
          <p:nvPr/>
        </p:nvGrpSpPr>
        <p:grpSpPr>
          <a:xfrm>
            <a:off x="1428728" y="1091216"/>
            <a:ext cx="6429420" cy="4480924"/>
            <a:chOff x="-330507" y="-193897"/>
            <a:chExt cx="9915182" cy="7051897"/>
          </a:xfrm>
        </p:grpSpPr>
        <p:pic>
          <p:nvPicPr>
            <p:cNvPr id="14" name="Picture 2" descr="Архив: Лицензия Microsoft Office 365: 2 490 тг. - Периферийные ...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330507" y="-193897"/>
              <a:ext cx="5525969" cy="4862852"/>
            </a:xfrm>
            <a:prstGeom prst="rect">
              <a:avLst/>
            </a:prstGeom>
            <a:noFill/>
          </p:spPr>
        </p:pic>
        <p:sp>
          <p:nvSpPr>
            <p:cNvPr id="15" name="Стрелка вправо 14"/>
            <p:cNvSpPr/>
            <p:nvPr/>
          </p:nvSpPr>
          <p:spPr>
            <a:xfrm rot="2182151">
              <a:off x="4415511" y="3770046"/>
              <a:ext cx="1071570" cy="928694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4" descr="Microsoft Teams ежедневно обслуживает 13 миллионов пользователей и ...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14981" y="4541503"/>
              <a:ext cx="4169694" cy="2316497"/>
            </a:xfrm>
            <a:prstGeom prst="rect">
              <a:avLst/>
            </a:prstGeom>
            <a:noFill/>
          </p:spPr>
        </p:pic>
      </p:grpSp>
      <p:sp>
        <p:nvSpPr>
          <p:cNvPr id="17" name="Прямоугольник 16"/>
          <p:cNvSpPr/>
          <p:nvPr/>
        </p:nvSpPr>
        <p:spPr>
          <a:xfrm>
            <a:off x="2643174" y="6072206"/>
            <a:ext cx="5286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hlinkClick r:id="rId7"/>
              </a:rPr>
              <a:t>https://www.office.com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42976" y="214290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OFFICE 365  -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Microsoft Teams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57818" y="1214422"/>
            <a:ext cx="35718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365 для домашнего и персонального использования, а также для малого и среднего бизнеса, крупных предприятий, учебных заведений и некоммерческих организаций.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45005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Корпоративная платформа, объединяющая в рабочем пространстве чат, встречи, заметки и вложения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32" y="1"/>
            <a:ext cx="9144032" cy="6858022"/>
            <a:chOff x="-32" y="1"/>
            <a:chExt cx="9144032" cy="6858022"/>
          </a:xfrm>
        </p:grpSpPr>
        <p:pic>
          <p:nvPicPr>
            <p:cNvPr id="4" name="Picture 2" descr="Картинки по запросу &quot;мультимедийные технологии&quot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1" y="5706443"/>
              <a:ext cx="2214577" cy="1151580"/>
            </a:xfrm>
            <a:prstGeom prst="rect">
              <a:avLst/>
            </a:prstGeom>
            <a:noFill/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928670"/>
              <a:ext cx="914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2" y="5786454"/>
              <a:ext cx="914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" descr="C:\Users\Мадина\Desktop\КазАСТ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2" y="71438"/>
              <a:ext cx="785794" cy="785794"/>
            </a:xfrm>
            <a:prstGeom prst="rect">
              <a:avLst/>
            </a:prstGeom>
            <a:noFill/>
          </p:spPr>
        </p:pic>
        <p:pic>
          <p:nvPicPr>
            <p:cNvPr id="9" name="Picture 2" descr="C:\Users\Мадина\Desktop\TQ_CERTIFIED_Tourism-Education_Logo_Transparent.png"/>
            <p:cNvPicPr>
              <a:picLocks noChangeAspect="1" noChangeArrowheads="1"/>
            </p:cNvPicPr>
            <p:nvPr/>
          </p:nvPicPr>
          <p:blipFill>
            <a:blip r:embed="rId4" cstate="print"/>
            <a:srcRect l="32143" r="30041"/>
            <a:stretch>
              <a:fillRect/>
            </a:stretch>
          </p:blipFill>
          <p:spPr bwMode="auto">
            <a:xfrm>
              <a:off x="8286776" y="1"/>
              <a:ext cx="857224" cy="862381"/>
            </a:xfrm>
            <a:prstGeom prst="rect">
              <a:avLst/>
            </a:prstGeom>
            <a:noFill/>
          </p:spPr>
        </p:pic>
      </p:grpSp>
      <p:sp>
        <p:nvSpPr>
          <p:cNvPr id="11" name="Прямоугольник 10"/>
          <p:cNvSpPr/>
          <p:nvPr/>
        </p:nvSpPr>
        <p:spPr>
          <a:xfrm>
            <a:off x="1142976" y="210901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Инструменты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Microsoft Teams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52" y="1142984"/>
            <a:ext cx="4357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Независимо от того, находитесь ли вы в аудитории или подключаетесь удаленно, вам доступны средства для управления классами и взаимодействия с учащимися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365 для образования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3286124"/>
            <a:ext cx="43577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 можете оставаться на связи с другими преподавателями из своего учебного заведения и быть уверенными, что все необходимое сохранено и доступно независимо от того, находитесь ли вы в классе или нет.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6072206"/>
            <a:ext cx="4214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hlinkClick r:id="rId5"/>
              </a:rPr>
              <a:t>https://teams.microsoft.com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2050" name="Picture 2" descr="The Ultimate Guide to Microsoft Teams Permissions | AvePoint Blo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142984"/>
            <a:ext cx="3630495" cy="2214602"/>
          </a:xfrm>
          <a:prstGeom prst="rect">
            <a:avLst/>
          </a:prstGeom>
          <a:noFill/>
        </p:spPr>
      </p:pic>
      <p:pic>
        <p:nvPicPr>
          <p:cNvPr id="2052" name="Picture 4" descr="Migration from Microsoft Sharepoint to Google G Suite Shared Drive ..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7348" y="3286124"/>
            <a:ext cx="3908056" cy="243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32" y="1"/>
            <a:ext cx="9144032" cy="6858022"/>
            <a:chOff x="-32" y="1"/>
            <a:chExt cx="9144032" cy="6858022"/>
          </a:xfrm>
        </p:grpSpPr>
        <p:pic>
          <p:nvPicPr>
            <p:cNvPr id="5" name="Picture 2" descr="Картинки по запросу &quot;мультимедийные технологии&quot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1" y="5706443"/>
              <a:ext cx="2214577" cy="1151580"/>
            </a:xfrm>
            <a:prstGeom prst="rect">
              <a:avLst/>
            </a:prstGeom>
            <a:noFill/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928670"/>
              <a:ext cx="914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2" y="5786454"/>
              <a:ext cx="914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" descr="C:\Users\Мадина\Desktop\КазАСТ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2" y="71438"/>
              <a:ext cx="785794" cy="785794"/>
            </a:xfrm>
            <a:prstGeom prst="rect">
              <a:avLst/>
            </a:prstGeom>
            <a:noFill/>
          </p:spPr>
        </p:pic>
        <p:pic>
          <p:nvPicPr>
            <p:cNvPr id="9" name="Picture 2" descr="C:\Users\Мадина\Desktop\TQ_CERTIFIED_Tourism-Education_Logo_Transparent.png"/>
            <p:cNvPicPr>
              <a:picLocks noChangeAspect="1" noChangeArrowheads="1"/>
            </p:cNvPicPr>
            <p:nvPr/>
          </p:nvPicPr>
          <p:blipFill>
            <a:blip r:embed="rId4" cstate="print"/>
            <a:srcRect l="32143" r="30041"/>
            <a:stretch>
              <a:fillRect/>
            </a:stretch>
          </p:blipFill>
          <p:spPr bwMode="auto">
            <a:xfrm>
              <a:off x="8286776" y="1"/>
              <a:ext cx="857224" cy="862381"/>
            </a:xfrm>
            <a:prstGeom prst="rect">
              <a:avLst/>
            </a:prstGeom>
            <a:noFill/>
          </p:spPr>
        </p:pic>
      </p:grpSp>
      <p:pic>
        <p:nvPicPr>
          <p:cNvPr id="2050" name="Picture 2" descr="C:\Users\Мадина\Desktop\двлвыж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285992"/>
            <a:ext cx="6353174" cy="335358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14348" y="1127453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качестве владельцев команды преподаватели назначают задания, делятся содержимым в классе, начинают собрания и управляют возможностями пользователей для публикации в команде.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210901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Дисциплины в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Microsoft Teams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4" descr="Приложения в Google Play – Microsoft Team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64" y="3071810"/>
            <a:ext cx="2285992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325</Words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Методическое сопровождение  учебного процесса с применением дистанционных образовательных технологий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Мадина</dc:creator>
  <cp:lastModifiedBy>Мадина</cp:lastModifiedBy>
  <cp:revision>28</cp:revision>
  <dcterms:created xsi:type="dcterms:W3CDTF">2019-03-03T17:04:21Z</dcterms:created>
  <dcterms:modified xsi:type="dcterms:W3CDTF">2020-04-29T16:00:57Z</dcterms:modified>
</cp:coreProperties>
</file>