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357158" y="428604"/>
            <a:ext cx="7643866" cy="5357850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Тема лекции: «Физиологические основы спортивной тренировки женщин»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Составитель: Невский Я.И</a:t>
            </a:r>
            <a:endParaRPr lang="ru-RU" dirty="0" smtClean="0"/>
          </a:p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57166"/>
            <a:ext cx="735811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лекции: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морфофункциональные особенности женского организма, специфический биологический цикл и изменение спортивной работоспособности в различные фазы биологического цикла.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лекции.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Морфофункциональные особенности женского организма.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Физиологические особенности двигательного аппарата и развития физических качеств у женщин.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Анаэробная и аэробная работоспособность женщин.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Влияние биологического цикла на работоспособность женщин.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Индивидуализация тренировочного процесса с учетом фаз биологического цикла.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925222"/>
            <a:ext cx="7072362" cy="53578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28662" y="1214422"/>
            <a:ext cx="657229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Морфофункциональные особенности женского организма.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Женщины обладают более хрупким скелетом, меньшей длинный и массой тела, менее сильным связочным аппаратом, более узкими плечами, широким и ниже (по сравнению с мужчинами) расположенным тазом, что обуславливает более низкое  расположение центра тяжести  и большую устойчивость, более длинное туловище со сравнению боле короткими конечностями, большим объемом жировой ткани и меньшей силой мышц, особенно шеи, спины и кистей рук.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428604"/>
            <a:ext cx="750099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Физиологические особенности двигательного аппарата 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физических качеств у женщин.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У женщин благодаря хорошей  подвижности позвоночника и эластичности связочного аппарата возможна значительная амплитуда  движений, большая гибкость. У женщин чаще встречается высокий свод стопы и реже плоскостопие. Заметно преобладает (по сравнению с мужчинами) правосторонняя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ассиметрия-сочетание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преимущества правой руки, ноги и глаза.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Для женщин характерны специфические особенности проявления физических качеств. Сила у женщин меньше чем у мужчин т.к., у них меньше мышечная масса и тоньше мышечные волокна. Мышечная масса у женщин составляет 30-35 % от веса тела, тогда как у мужчин 40-45%, максимально -произвольная сила составляет 40-70 % для рук и 70-80% для ног от  показателей мужчин. Быстрота у женщин меньше чем у мужчин на 10-15 %. У женщин больше времени затрачивается на обработку поступающей в организм информации. Выносливость у женщин хорошо развита к длительной циклической работе аэробного характера. Это связано с большими запасами жира и способностью его использования в качестве источника энергии. Гибкость и ловкость хорошо выражены уже  в 8-11 лет.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9552" y="284200"/>
            <a:ext cx="735811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Анаэробная и аэробная работоспособность женщин.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Анаэробные возможности (оцениваемые по тесту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Маргария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концентрации молочной кислоты в крови и максимальному кислородному  долгу) у женщин значительно ниже (на 25-50 %) чем у мужчин.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Аэробные возможности женщин, оцениваемые по максимальному потреблению кислорода (МПК) в среднем меньше на 25-30%, чем у мужчин. У высококвалифицированных спортсменок МПК в среднем достигает 3,5 - 4,5 л.мин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(60-70 мл.кг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.мин 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Влияние биологического цикла на работоспособность женщин.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Изменения функционального состояния организма, спортивной работоспособности и физических качеств зависит от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овариально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–менструального цикла (ОМЦ). Продолжительность его колеблется от 21 до 36 дней. В среднем 28 дней у 60 % женщин. Весь цикл длится на 5 фаз: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фаза – менструальная (1-3 день, иногда до 7 дней);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фаза –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постменструальная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(4-12 день);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фаза – овариальная (13-14 дней);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фаза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постовуляторная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(15-25 день);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фаза –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предменструальная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(26-28 день).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642918"/>
            <a:ext cx="742955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Протекание этих фаз регулируется: корой больших полушарий, гипоталамусом,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гипофизоль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половыми железами.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фазу происходит отторжение слизистой оболочки матки  и связанное с ним менструальное кровотечение, которое составляет обычно 150-200 мл. крови.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фазе происходит развитие фолликула в яичнике. В эту фазу нарастает содержание в крови женского полового гормона эстрогена, который восстанавливает деятельность ЦНС, дыхания и кровообращения, а также целостность  слизистой матки.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фазе происходит выход из фолликула яйцеклетки (овуляция) и попадание ее в маточные трубы и далее в матку. Работоспособность  снижается.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фазе на месте фолликула образуется желтые тело, которое выделяет гормон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прогестерон,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активизирующий процессы в слизистой матки. Работоспособность повышается.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фазе если не произошло оплодотворение яйцеклетки, концентрация в крови прогестерона и эстрогена уменьшается, снижая функциональные возможности организма.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Таким образом, в различные фазы ОМЦ происходят изменения функционального состояния всех систем организма. В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фазы функциональное состояние ухудшается, а во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фазы улучшается.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571480"/>
            <a:ext cx="75724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Индивидуализация тренировочного процесса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учетом фаз биологического цикла.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Применение больших объемов тренировочных  нагрузок, недостаточное соблюдение постепенности в повышении объема и интенсивности нагрузок могут приводить к неблагоприятным изменением организма и прежде всего к нарушениям ОМЦ вплоть до полного прекращения мен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Особую осторожность необходимо соблюдать в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фазы ОМЦ.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Рекомендуется выделять специальный микроцикл, включающий 1-2 дня до менструаций и менструальный период. В тренировочный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мезоцикл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следовательно, будут включены 3 нормальных микроцикла и 1 специальный. (см. рис 37. (А.С.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Солодков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В.Е. Сологуб., 2005).) при длительности ОМЦ -28 дней. В  период специального микроцикла рекомендуется снижать общий объем нагрузок, применять упражнение преимущественно на мышцы рук. Противопоказаны статические нагрузки, силовые упражнения с настуживанием, статические и  динамические нагрузки на мышцы таза и живота.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При беременности женщины могут тренироваться первые 3-и месяца. Во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половине беременности тренировки прекращаются и возобновляются при прекращении кормления ребенка грудью.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889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crown-1</dc:creator>
  <cp:lastModifiedBy>Невский Слава</cp:lastModifiedBy>
  <cp:revision>2</cp:revision>
  <dcterms:created xsi:type="dcterms:W3CDTF">2016-03-30T04:11:05Z</dcterms:created>
  <dcterms:modified xsi:type="dcterms:W3CDTF">2017-10-27T16:26:17Z</dcterms:modified>
</cp:coreProperties>
</file>