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2" r:id="rId3"/>
    <p:sldId id="256" r:id="rId4"/>
    <p:sldId id="273" r:id="rId5"/>
    <p:sldId id="275" r:id="rId6"/>
    <p:sldId id="265" r:id="rId7"/>
    <p:sldId id="267" r:id="rId8"/>
    <p:sldId id="274" r:id="rId9"/>
    <p:sldId id="260" r:id="rId10"/>
    <p:sldId id="264" r:id="rId11"/>
    <p:sldId id="268" r:id="rId12"/>
    <p:sldId id="270" r:id="rId13"/>
    <p:sldId id="269" r:id="rId14"/>
    <p:sldId id="263" r:id="rId15"/>
    <p:sldId id="271" r:id="rId16"/>
    <p:sldId id="261" r:id="rId17"/>
    <p:sldId id="259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A10C4-F3B8-4489-A7AC-A94530B7E88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17854D8-B47C-4F0B-A76D-89B971FA93D2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шылық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A0230-73ED-4990-B5B9-953878F3F3FA}" type="parTrans" cxnId="{B003B3F0-A2D0-4CB4-AF51-D7255F8EBB4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9B3770-4B05-4169-AABE-4B4A088E42EB}" type="sibTrans" cxnId="{B003B3F0-A2D0-4CB4-AF51-D7255F8EBB4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63DFBD-4472-455F-A734-C2F51FF00EF9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қызметтің мазмұндық және іс-әрекеттік жақтарының бірлігі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0109D4-591B-45D0-9425-67F3616181F3}" type="parTrans" cxnId="{C3796DC7-FE75-48E1-83F8-D300ED6F4DA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BE9928-E258-4B4B-9FC2-F66A1F46F21B}" type="sibTrans" cxnId="{C3796DC7-FE75-48E1-83F8-D300ED6F4DA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672DEA-7EA7-43D3-9998-A3435DD84C28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екіжақтылық, ол субъектілердің өзара байланысына негізделеді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A3ECB2-7A6E-40AF-A5E4-CC93D3D08FAE}" type="parTrans" cxnId="{FA983FCC-49C2-47DC-AB58-C1EB296AD517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D766C8-B872-4BDC-9CA7-E3EE3E4B435E}" type="sibTrans" cxnId="{FA983FCC-49C2-47DC-AB58-C1EB296AD517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D7FDBE-8830-4CD4-88D6-5645301AB9D7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 жан-жақты дамуына бағыттылығы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AC5599-845E-446F-B527-FB6A17BED703}" type="parTrans" cxnId="{88A0776C-D878-47DB-9416-00B865D8CC4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00AAE9-95CD-43C6-A718-570E3DCBE267}" type="sibTrans" cxnId="{88A0776C-D878-47DB-9416-00B865D8CC4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857DB-8B3C-4355-A141-46132DE963B0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танымның ерекше үдерісі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D787A8-090A-4563-8AFA-F1132F19CF33}" type="parTrans" cxnId="{F53F19B3-3E38-4240-8236-FFBB71B6033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963CFD-76B5-4369-A816-7C268DE9E26B}" type="sibTrans" cxnId="{F53F19B3-3E38-4240-8236-FFBB71B6033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15CEC1-2B89-4CB8-ACE5-AE5A6587711B}" type="pres">
      <dgm:prSet presAssocID="{650A10C4-F3B8-4489-A7AC-A94530B7E887}" presName="arrowDiagram" presStyleCnt="0">
        <dgm:presLayoutVars>
          <dgm:chMax val="5"/>
          <dgm:dir/>
          <dgm:resizeHandles val="exact"/>
        </dgm:presLayoutVars>
      </dgm:prSet>
      <dgm:spPr/>
    </dgm:pt>
    <dgm:pt modelId="{CA6F493D-5E3E-44C3-AA43-FF37E33593F6}" type="pres">
      <dgm:prSet presAssocID="{650A10C4-F3B8-4489-A7AC-A94530B7E887}" presName="arrow" presStyleLbl="bgShp" presStyleIdx="0" presStyleCnt="1" custLinFactNeighborY="-10379"/>
      <dgm:spPr/>
    </dgm:pt>
    <dgm:pt modelId="{9893920F-293C-4521-A38D-CA830F808993}" type="pres">
      <dgm:prSet presAssocID="{650A10C4-F3B8-4489-A7AC-A94530B7E887}" presName="arrowDiagram5" presStyleCnt="0"/>
      <dgm:spPr/>
    </dgm:pt>
    <dgm:pt modelId="{343218F2-8706-4F82-A7EC-4F6987FC2ADC}" type="pres">
      <dgm:prSet presAssocID="{317854D8-B47C-4F0B-A76D-89B971FA93D2}" presName="bullet5a" presStyleLbl="node1" presStyleIdx="0" presStyleCnt="5"/>
      <dgm:spPr/>
    </dgm:pt>
    <dgm:pt modelId="{CDB9187C-ED18-4659-A9A7-2A75A58E647C}" type="pres">
      <dgm:prSet presAssocID="{317854D8-B47C-4F0B-A76D-89B971FA93D2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F2F48-3247-4C3B-9104-84A91EBFF7DA}" type="pres">
      <dgm:prSet presAssocID="{CFD7FDBE-8830-4CD4-88D6-5645301AB9D7}" presName="bullet5b" presStyleLbl="node1" presStyleIdx="1" presStyleCnt="5"/>
      <dgm:spPr/>
    </dgm:pt>
    <dgm:pt modelId="{0F9E11DB-B595-4CD2-A47E-97A2D4C97D43}" type="pres">
      <dgm:prSet presAssocID="{CFD7FDBE-8830-4CD4-88D6-5645301AB9D7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725C1-5FF9-4427-8090-1E4326492637}" type="pres">
      <dgm:prSet presAssocID="{0CB857DB-8B3C-4355-A141-46132DE963B0}" presName="bullet5c" presStyleLbl="node1" presStyleIdx="2" presStyleCnt="5"/>
      <dgm:spPr/>
    </dgm:pt>
    <dgm:pt modelId="{AFBFE1D9-A70D-4347-A015-7242D11A21B4}" type="pres">
      <dgm:prSet presAssocID="{0CB857DB-8B3C-4355-A141-46132DE963B0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C5668-52E8-43FF-AE6D-2CD898A099F0}" type="pres">
      <dgm:prSet presAssocID="{DB63DFBD-4472-455F-A734-C2F51FF00EF9}" presName="bullet5d" presStyleLbl="node1" presStyleIdx="3" presStyleCnt="5"/>
      <dgm:spPr/>
    </dgm:pt>
    <dgm:pt modelId="{D7E9F86E-7081-41E7-8054-5D78C4AD426C}" type="pres">
      <dgm:prSet presAssocID="{DB63DFBD-4472-455F-A734-C2F51FF00EF9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956C7-7F89-40DB-809C-AB51E4199B3F}" type="pres">
      <dgm:prSet presAssocID="{23672DEA-7EA7-43D3-9998-A3435DD84C28}" presName="bullet5e" presStyleLbl="node1" presStyleIdx="4" presStyleCnt="5"/>
      <dgm:spPr/>
    </dgm:pt>
    <dgm:pt modelId="{44BCF92A-3C1D-45EF-B271-37C18EF79B4F}" type="pres">
      <dgm:prSet presAssocID="{23672DEA-7EA7-43D3-9998-A3435DD84C28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3F19B3-3E38-4240-8236-FFBB71B60335}" srcId="{650A10C4-F3B8-4489-A7AC-A94530B7E887}" destId="{0CB857DB-8B3C-4355-A141-46132DE963B0}" srcOrd="2" destOrd="0" parTransId="{EBD787A8-090A-4563-8AFA-F1132F19CF33}" sibTransId="{5A963CFD-76B5-4369-A816-7C268DE9E26B}"/>
    <dgm:cxn modelId="{233B03EC-6078-4B49-B5E0-A3C609ED0AE1}" type="presOf" srcId="{0CB857DB-8B3C-4355-A141-46132DE963B0}" destId="{AFBFE1D9-A70D-4347-A015-7242D11A21B4}" srcOrd="0" destOrd="0" presId="urn:microsoft.com/office/officeart/2005/8/layout/arrow2"/>
    <dgm:cxn modelId="{38625823-F750-46B1-B401-1C68697D5421}" type="presOf" srcId="{CFD7FDBE-8830-4CD4-88D6-5645301AB9D7}" destId="{0F9E11DB-B595-4CD2-A47E-97A2D4C97D43}" srcOrd="0" destOrd="0" presId="urn:microsoft.com/office/officeart/2005/8/layout/arrow2"/>
    <dgm:cxn modelId="{FA983FCC-49C2-47DC-AB58-C1EB296AD517}" srcId="{650A10C4-F3B8-4489-A7AC-A94530B7E887}" destId="{23672DEA-7EA7-43D3-9998-A3435DD84C28}" srcOrd="4" destOrd="0" parTransId="{1DA3ECB2-7A6E-40AF-A5E4-CC93D3D08FAE}" sibTransId="{3BD766C8-B872-4BDC-9CA7-E3EE3E4B435E}"/>
    <dgm:cxn modelId="{E7F46FD4-9556-4C1F-8FB8-BE78FDAA08E6}" type="presOf" srcId="{DB63DFBD-4472-455F-A734-C2F51FF00EF9}" destId="{D7E9F86E-7081-41E7-8054-5D78C4AD426C}" srcOrd="0" destOrd="0" presId="urn:microsoft.com/office/officeart/2005/8/layout/arrow2"/>
    <dgm:cxn modelId="{C3796DC7-FE75-48E1-83F8-D300ED6F4DA6}" srcId="{650A10C4-F3B8-4489-A7AC-A94530B7E887}" destId="{DB63DFBD-4472-455F-A734-C2F51FF00EF9}" srcOrd="3" destOrd="0" parTransId="{200109D4-591B-45D0-9425-67F3616181F3}" sibTransId="{1ABE9928-E258-4B4B-9FC2-F66A1F46F21B}"/>
    <dgm:cxn modelId="{88A0776C-D878-47DB-9416-00B865D8CC40}" srcId="{650A10C4-F3B8-4489-A7AC-A94530B7E887}" destId="{CFD7FDBE-8830-4CD4-88D6-5645301AB9D7}" srcOrd="1" destOrd="0" parTransId="{83AC5599-845E-446F-B527-FB6A17BED703}" sibTransId="{2400AAE9-95CD-43C6-A718-570E3DCBE267}"/>
    <dgm:cxn modelId="{157BAFE8-0094-4C4E-9110-F0104CD888C3}" type="presOf" srcId="{650A10C4-F3B8-4489-A7AC-A94530B7E887}" destId="{5015CEC1-2B89-4CB8-ACE5-AE5A6587711B}" srcOrd="0" destOrd="0" presId="urn:microsoft.com/office/officeart/2005/8/layout/arrow2"/>
    <dgm:cxn modelId="{B003B3F0-A2D0-4CB4-AF51-D7255F8EBB43}" srcId="{650A10C4-F3B8-4489-A7AC-A94530B7E887}" destId="{317854D8-B47C-4F0B-A76D-89B971FA93D2}" srcOrd="0" destOrd="0" parTransId="{E71A0230-73ED-4990-B5B9-953878F3F3FA}" sibTransId="{A39B3770-4B05-4169-AABE-4B4A088E42EB}"/>
    <dgm:cxn modelId="{72C2050D-4059-4B22-BACF-DFFC3A6C4F23}" type="presOf" srcId="{317854D8-B47C-4F0B-A76D-89B971FA93D2}" destId="{CDB9187C-ED18-4659-A9A7-2A75A58E647C}" srcOrd="0" destOrd="0" presId="urn:microsoft.com/office/officeart/2005/8/layout/arrow2"/>
    <dgm:cxn modelId="{E08061B7-85F1-4BEE-A6F8-A9D6ABF75CE3}" type="presOf" srcId="{23672DEA-7EA7-43D3-9998-A3435DD84C28}" destId="{44BCF92A-3C1D-45EF-B271-37C18EF79B4F}" srcOrd="0" destOrd="0" presId="urn:microsoft.com/office/officeart/2005/8/layout/arrow2"/>
    <dgm:cxn modelId="{590BA9BB-03B2-4208-B424-638498545E76}" type="presParOf" srcId="{5015CEC1-2B89-4CB8-ACE5-AE5A6587711B}" destId="{CA6F493D-5E3E-44C3-AA43-FF37E33593F6}" srcOrd="0" destOrd="0" presId="urn:microsoft.com/office/officeart/2005/8/layout/arrow2"/>
    <dgm:cxn modelId="{DEFA5A99-796E-4B4B-A5BA-6C2F50E333D0}" type="presParOf" srcId="{5015CEC1-2B89-4CB8-ACE5-AE5A6587711B}" destId="{9893920F-293C-4521-A38D-CA830F808993}" srcOrd="1" destOrd="0" presId="urn:microsoft.com/office/officeart/2005/8/layout/arrow2"/>
    <dgm:cxn modelId="{9C7D0383-7C9F-4946-B68A-882A8AFE1C51}" type="presParOf" srcId="{9893920F-293C-4521-A38D-CA830F808993}" destId="{343218F2-8706-4F82-A7EC-4F6987FC2ADC}" srcOrd="0" destOrd="0" presId="urn:microsoft.com/office/officeart/2005/8/layout/arrow2"/>
    <dgm:cxn modelId="{BBC83FBE-3D06-407B-8D1D-D9C9C3A95AC2}" type="presParOf" srcId="{9893920F-293C-4521-A38D-CA830F808993}" destId="{CDB9187C-ED18-4659-A9A7-2A75A58E647C}" srcOrd="1" destOrd="0" presId="urn:microsoft.com/office/officeart/2005/8/layout/arrow2"/>
    <dgm:cxn modelId="{ACB6A114-8F1F-47AD-B17C-DDEA7A442394}" type="presParOf" srcId="{9893920F-293C-4521-A38D-CA830F808993}" destId="{6B9F2F48-3247-4C3B-9104-84A91EBFF7DA}" srcOrd="2" destOrd="0" presId="urn:microsoft.com/office/officeart/2005/8/layout/arrow2"/>
    <dgm:cxn modelId="{0B912936-FB91-4774-AC02-C9F65CBDB9E4}" type="presParOf" srcId="{9893920F-293C-4521-A38D-CA830F808993}" destId="{0F9E11DB-B595-4CD2-A47E-97A2D4C97D43}" srcOrd="3" destOrd="0" presId="urn:microsoft.com/office/officeart/2005/8/layout/arrow2"/>
    <dgm:cxn modelId="{F96CE2D5-B3AE-4E12-BC17-FF6870FEEEE5}" type="presParOf" srcId="{9893920F-293C-4521-A38D-CA830F808993}" destId="{3BB725C1-5FF9-4427-8090-1E4326492637}" srcOrd="4" destOrd="0" presId="urn:microsoft.com/office/officeart/2005/8/layout/arrow2"/>
    <dgm:cxn modelId="{8B6EF6DF-4467-48D3-940B-D12CD7266033}" type="presParOf" srcId="{9893920F-293C-4521-A38D-CA830F808993}" destId="{AFBFE1D9-A70D-4347-A015-7242D11A21B4}" srcOrd="5" destOrd="0" presId="urn:microsoft.com/office/officeart/2005/8/layout/arrow2"/>
    <dgm:cxn modelId="{926C6DC7-B721-4D64-8B1E-92E6B8CD00E7}" type="presParOf" srcId="{9893920F-293C-4521-A38D-CA830F808993}" destId="{A38C5668-52E8-43FF-AE6D-2CD898A099F0}" srcOrd="6" destOrd="0" presId="urn:microsoft.com/office/officeart/2005/8/layout/arrow2"/>
    <dgm:cxn modelId="{A9D4E7AA-BD19-4248-9111-CEC8EFFEDEF3}" type="presParOf" srcId="{9893920F-293C-4521-A38D-CA830F808993}" destId="{D7E9F86E-7081-41E7-8054-5D78C4AD426C}" srcOrd="7" destOrd="0" presId="urn:microsoft.com/office/officeart/2005/8/layout/arrow2"/>
    <dgm:cxn modelId="{64B17084-C60F-4CA0-8368-D0A599E8DFCF}" type="presParOf" srcId="{9893920F-293C-4521-A38D-CA830F808993}" destId="{AEB956C7-7F89-40DB-809C-AB51E4199B3F}" srcOrd="8" destOrd="0" presId="urn:microsoft.com/office/officeart/2005/8/layout/arrow2"/>
    <dgm:cxn modelId="{8FC19758-E6B5-4295-9BD6-370BF2D89474}" type="presParOf" srcId="{9893920F-293C-4521-A38D-CA830F808993}" destId="{44BCF92A-3C1D-45EF-B271-37C18EF79B4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493B3-C5D9-4BAF-A279-6A9A467E994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D80B0C-3FBB-4565-80D3-FAB5B205E712}">
      <dgm:prSet phldrT="[Текст]"/>
      <dgm:spPr/>
      <dgm:t>
        <a:bodyPr/>
        <a:lstStyle/>
        <a:p>
          <a:r>
            <a:rPr lang="kk-KZ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 беру </a:t>
          </a:r>
          <a:endParaRPr lang="ru-RU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C0FDAE-A4E6-4550-AB05-00E1957655D1}" type="parTrans" cxnId="{EBA6037C-E9A0-4851-B0AA-3B6222FB0E38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E2C2D-0239-46A9-A73A-0E701F0CFBFF}" type="sibTrans" cxnId="{EBA6037C-E9A0-4851-B0AA-3B6222FB0E38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E6508F-80B8-45EC-B7D3-408EE62093DA}">
      <dgm:prSet phldrT="[Текст]"/>
      <dgm:spPr/>
      <dgm:t>
        <a:bodyPr/>
        <a:lstStyle/>
        <a:p>
          <a:r>
            <a:rPr lang="kk-KZ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Оқыту</a:t>
          </a:r>
          <a:endParaRPr lang="ru-RU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AA1D7E-C188-45FB-973F-200385481813}" type="parTrans" cxnId="{BC579EEF-AE73-4CA5-A0E7-5C2FD1B60904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119D3-0BBA-4A18-8FEB-8EC1EE06C6D7}" type="sibTrans" cxnId="{BC579EEF-AE73-4CA5-A0E7-5C2FD1B60904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BD14B8-8B2E-40F1-9493-0729B5CE58CD}">
      <dgm:prSet phldrT="[Текст]"/>
      <dgm:spPr/>
      <dgm:t>
        <a:bodyPr/>
        <a:lstStyle/>
        <a:p>
          <a:r>
            <a:rPr lang="kk-KZ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 беру </a:t>
          </a:r>
          <a:endParaRPr lang="ru-RU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10CFD6-21C8-408B-BA59-0162F9560B17}" type="parTrans" cxnId="{4E657571-018C-422E-878A-87370043A324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77B8-3780-4D0C-85A0-77ED817E27D8}" type="sibTrans" cxnId="{4E657571-018C-422E-878A-87370043A324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CFBBFC-351C-40C9-81A7-C16BCF09D275}">
      <dgm:prSet phldrT="[Текст]"/>
      <dgm:spPr/>
      <dgm:t>
        <a:bodyPr/>
        <a:lstStyle/>
        <a:p>
          <a:r>
            <a:rPr lang="kk-KZ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endParaRPr lang="ru-RU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6BECAE-5B5A-4957-81AF-99E4B929F3DC}" type="parTrans" cxnId="{67D684D0-3D8C-428B-A681-02CA40E9CFCF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D0327F-1CB8-4941-B4D3-E5FF2A4A1940}" type="sibTrans" cxnId="{67D684D0-3D8C-428B-A681-02CA40E9CFCF}">
      <dgm:prSet/>
      <dgm:spPr/>
      <dgm:t>
        <a:bodyPr/>
        <a:lstStyle/>
        <a:p>
          <a:endParaRPr lang="ru-RU" b="1" i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521A2A-9DF2-4501-90E9-00C56C436726}" type="pres">
      <dgm:prSet presAssocID="{BE3493B3-C5D9-4BAF-A279-6A9A467E994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18140-1654-4AAF-8948-8E3256248730}" type="pres">
      <dgm:prSet presAssocID="{E2D80B0C-3FBB-4565-80D3-FAB5B205E712}" presName="circ1" presStyleLbl="vennNode1" presStyleIdx="0" presStyleCnt="4"/>
      <dgm:spPr/>
      <dgm:t>
        <a:bodyPr/>
        <a:lstStyle/>
        <a:p>
          <a:endParaRPr lang="ru-RU"/>
        </a:p>
      </dgm:t>
    </dgm:pt>
    <dgm:pt modelId="{90B1F8CF-D85E-4EEA-AC3D-A93881597BE2}" type="pres">
      <dgm:prSet presAssocID="{E2D80B0C-3FBB-4565-80D3-FAB5B205E7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77911-F264-4D19-B71B-E26A74B8F2D0}" type="pres">
      <dgm:prSet presAssocID="{71E6508F-80B8-45EC-B7D3-408EE62093DA}" presName="circ2" presStyleLbl="vennNode1" presStyleIdx="1" presStyleCnt="4"/>
      <dgm:spPr/>
      <dgm:t>
        <a:bodyPr/>
        <a:lstStyle/>
        <a:p>
          <a:endParaRPr lang="ru-RU"/>
        </a:p>
      </dgm:t>
    </dgm:pt>
    <dgm:pt modelId="{75109B21-1611-47F7-8441-F0740F3A0513}" type="pres">
      <dgm:prSet presAssocID="{71E6508F-80B8-45EC-B7D3-408EE62093D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59C44-96E1-479D-850D-4D0B8399E6DD}" type="pres">
      <dgm:prSet presAssocID="{D1BD14B8-8B2E-40F1-9493-0729B5CE58CD}" presName="circ3" presStyleLbl="vennNode1" presStyleIdx="2" presStyleCnt="4"/>
      <dgm:spPr/>
      <dgm:t>
        <a:bodyPr/>
        <a:lstStyle/>
        <a:p>
          <a:endParaRPr lang="ru-RU"/>
        </a:p>
      </dgm:t>
    </dgm:pt>
    <dgm:pt modelId="{545C0FE4-A28F-4C17-8C43-AD42FB459963}" type="pres">
      <dgm:prSet presAssocID="{D1BD14B8-8B2E-40F1-9493-0729B5CE58C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777AD-FB48-4F9E-AE17-4710F5026563}" type="pres">
      <dgm:prSet presAssocID="{22CFBBFC-351C-40C9-81A7-C16BCF09D275}" presName="circ4" presStyleLbl="vennNode1" presStyleIdx="3" presStyleCnt="4"/>
      <dgm:spPr/>
      <dgm:t>
        <a:bodyPr/>
        <a:lstStyle/>
        <a:p>
          <a:endParaRPr lang="ru-RU"/>
        </a:p>
      </dgm:t>
    </dgm:pt>
    <dgm:pt modelId="{5A77D93F-E919-4248-B9EF-E24777F187FE}" type="pres">
      <dgm:prSet presAssocID="{22CFBBFC-351C-40C9-81A7-C16BCF09D27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657571-018C-422E-878A-87370043A324}" srcId="{BE3493B3-C5D9-4BAF-A279-6A9A467E994D}" destId="{D1BD14B8-8B2E-40F1-9493-0729B5CE58CD}" srcOrd="2" destOrd="0" parTransId="{4D10CFD6-21C8-408B-BA59-0162F9560B17}" sibTransId="{7F9677B8-3780-4D0C-85A0-77ED817E27D8}"/>
    <dgm:cxn modelId="{C3AA579E-1ACE-44C5-99D3-D841E26722C5}" type="presOf" srcId="{E2D80B0C-3FBB-4565-80D3-FAB5B205E712}" destId="{84318140-1654-4AAF-8948-8E3256248730}" srcOrd="1" destOrd="0" presId="urn:microsoft.com/office/officeart/2005/8/layout/venn1"/>
    <dgm:cxn modelId="{8079B282-C63E-49BC-B0AB-661C67DE95BB}" type="presOf" srcId="{71E6508F-80B8-45EC-B7D3-408EE62093DA}" destId="{75109B21-1611-47F7-8441-F0740F3A0513}" srcOrd="0" destOrd="0" presId="urn:microsoft.com/office/officeart/2005/8/layout/venn1"/>
    <dgm:cxn modelId="{EEBA1763-01BE-4144-8A67-92CEDE1AA05E}" type="presOf" srcId="{D1BD14B8-8B2E-40F1-9493-0729B5CE58CD}" destId="{DE059C44-96E1-479D-850D-4D0B8399E6DD}" srcOrd="1" destOrd="0" presId="urn:microsoft.com/office/officeart/2005/8/layout/venn1"/>
    <dgm:cxn modelId="{BC579EEF-AE73-4CA5-A0E7-5C2FD1B60904}" srcId="{BE3493B3-C5D9-4BAF-A279-6A9A467E994D}" destId="{71E6508F-80B8-45EC-B7D3-408EE62093DA}" srcOrd="1" destOrd="0" parTransId="{33AA1D7E-C188-45FB-973F-200385481813}" sibTransId="{599119D3-0BBA-4A18-8FEB-8EC1EE06C6D7}"/>
    <dgm:cxn modelId="{3B231605-17C5-4BFA-BBAB-9F8256A89D9A}" type="presOf" srcId="{22CFBBFC-351C-40C9-81A7-C16BCF09D275}" destId="{5A77D93F-E919-4248-B9EF-E24777F187FE}" srcOrd="0" destOrd="0" presId="urn:microsoft.com/office/officeart/2005/8/layout/venn1"/>
    <dgm:cxn modelId="{67D684D0-3D8C-428B-A681-02CA40E9CFCF}" srcId="{BE3493B3-C5D9-4BAF-A279-6A9A467E994D}" destId="{22CFBBFC-351C-40C9-81A7-C16BCF09D275}" srcOrd="3" destOrd="0" parTransId="{076BECAE-5B5A-4957-81AF-99E4B929F3DC}" sibTransId="{19D0327F-1CB8-4941-B4D3-E5FF2A4A1940}"/>
    <dgm:cxn modelId="{9F42259C-D6EC-40BC-BDEF-56511255A128}" type="presOf" srcId="{E2D80B0C-3FBB-4565-80D3-FAB5B205E712}" destId="{90B1F8CF-D85E-4EEA-AC3D-A93881597BE2}" srcOrd="0" destOrd="0" presId="urn:microsoft.com/office/officeart/2005/8/layout/venn1"/>
    <dgm:cxn modelId="{EBA6037C-E9A0-4851-B0AA-3B6222FB0E38}" srcId="{BE3493B3-C5D9-4BAF-A279-6A9A467E994D}" destId="{E2D80B0C-3FBB-4565-80D3-FAB5B205E712}" srcOrd="0" destOrd="0" parTransId="{98C0FDAE-A4E6-4550-AB05-00E1957655D1}" sibTransId="{A4BE2C2D-0239-46A9-A73A-0E701F0CFBFF}"/>
    <dgm:cxn modelId="{78798F3B-3A73-416E-AD6F-B9855AFC433F}" type="presOf" srcId="{22CFBBFC-351C-40C9-81A7-C16BCF09D275}" destId="{C26777AD-FB48-4F9E-AE17-4710F5026563}" srcOrd="1" destOrd="0" presId="urn:microsoft.com/office/officeart/2005/8/layout/venn1"/>
    <dgm:cxn modelId="{1D3DE935-82EA-4535-BEDA-E7DBBAE9FA60}" type="presOf" srcId="{D1BD14B8-8B2E-40F1-9493-0729B5CE58CD}" destId="{545C0FE4-A28F-4C17-8C43-AD42FB459963}" srcOrd="0" destOrd="0" presId="urn:microsoft.com/office/officeart/2005/8/layout/venn1"/>
    <dgm:cxn modelId="{18DA3841-3127-44B6-A8D5-54BD4CF610A7}" type="presOf" srcId="{71E6508F-80B8-45EC-B7D3-408EE62093DA}" destId="{A4977911-F264-4D19-B71B-E26A74B8F2D0}" srcOrd="1" destOrd="0" presId="urn:microsoft.com/office/officeart/2005/8/layout/venn1"/>
    <dgm:cxn modelId="{D9377069-C2FC-41F8-8D49-58F2DB33F07F}" type="presOf" srcId="{BE3493B3-C5D9-4BAF-A279-6A9A467E994D}" destId="{B8521A2A-9DF2-4501-90E9-00C56C436726}" srcOrd="0" destOrd="0" presId="urn:microsoft.com/office/officeart/2005/8/layout/venn1"/>
    <dgm:cxn modelId="{342075E3-5EBC-47FE-A0F9-5EDA4BB362E2}" type="presParOf" srcId="{B8521A2A-9DF2-4501-90E9-00C56C436726}" destId="{84318140-1654-4AAF-8948-8E3256248730}" srcOrd="0" destOrd="0" presId="urn:microsoft.com/office/officeart/2005/8/layout/venn1"/>
    <dgm:cxn modelId="{281604CA-F954-4F4A-84E5-49A018C7C298}" type="presParOf" srcId="{B8521A2A-9DF2-4501-90E9-00C56C436726}" destId="{90B1F8CF-D85E-4EEA-AC3D-A93881597BE2}" srcOrd="1" destOrd="0" presId="urn:microsoft.com/office/officeart/2005/8/layout/venn1"/>
    <dgm:cxn modelId="{DC056C08-9E6D-4544-AE01-183BCBB29F79}" type="presParOf" srcId="{B8521A2A-9DF2-4501-90E9-00C56C436726}" destId="{A4977911-F264-4D19-B71B-E26A74B8F2D0}" srcOrd="2" destOrd="0" presId="urn:microsoft.com/office/officeart/2005/8/layout/venn1"/>
    <dgm:cxn modelId="{52A6C3A5-E533-4047-99EA-1C2327D4C39A}" type="presParOf" srcId="{B8521A2A-9DF2-4501-90E9-00C56C436726}" destId="{75109B21-1611-47F7-8441-F0740F3A0513}" srcOrd="3" destOrd="0" presId="urn:microsoft.com/office/officeart/2005/8/layout/venn1"/>
    <dgm:cxn modelId="{B4091FD0-9CF8-4814-8C23-18D7DDFE3064}" type="presParOf" srcId="{B8521A2A-9DF2-4501-90E9-00C56C436726}" destId="{DE059C44-96E1-479D-850D-4D0B8399E6DD}" srcOrd="4" destOrd="0" presId="urn:microsoft.com/office/officeart/2005/8/layout/venn1"/>
    <dgm:cxn modelId="{B93A281C-E63E-41D6-A116-0475735A4103}" type="presParOf" srcId="{B8521A2A-9DF2-4501-90E9-00C56C436726}" destId="{545C0FE4-A28F-4C17-8C43-AD42FB459963}" srcOrd="5" destOrd="0" presId="urn:microsoft.com/office/officeart/2005/8/layout/venn1"/>
    <dgm:cxn modelId="{7C5E7631-A09A-4B12-9032-95B2F31BCA84}" type="presParOf" srcId="{B8521A2A-9DF2-4501-90E9-00C56C436726}" destId="{C26777AD-FB48-4F9E-AE17-4710F5026563}" srcOrd="6" destOrd="0" presId="urn:microsoft.com/office/officeart/2005/8/layout/venn1"/>
    <dgm:cxn modelId="{CA45EACF-3848-47A1-B5AD-9C0D02690BA2}" type="presParOf" srcId="{B8521A2A-9DF2-4501-90E9-00C56C436726}" destId="{5A77D93F-E919-4248-B9EF-E24777F187F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D73913-57EF-4CB0-92A0-F635638A3A43}" type="doc">
      <dgm:prSet loTypeId="urn:microsoft.com/office/officeart/2005/8/layout/arrow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AE179-3714-4DF0-88A9-C26E0A14AF4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</a:t>
          </a:r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құбылысты</a:t>
          </a:r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білдіреді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A72BAA-EE11-47A5-9B1A-2B1124260EF5}" type="parTrans" cxnId="{16FEE4F3-9893-41F6-84B0-A494D7F33EC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B68DAE-AABB-4FA8-8A25-F741C6C2D285}" type="sibTrans" cxnId="{16FEE4F3-9893-41F6-84B0-A494D7F33EC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6A1C70-FFC0-4FAE-97A6-EF3C315F27E0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міндеттерін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оқытушы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C9344F-C90C-41C9-84A3-60E96EDCFF91}" type="parTrans" cxnId="{D3CE6D9E-06E4-42FA-BAAB-9EA04AC46B4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A38176-0E93-472F-B2E2-3C59BE9817D6}" type="sibTrans" cxnId="{D3CE6D9E-06E4-42FA-BAAB-9EA04AC46B4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E085C-5C92-4F90-8B4B-246C3CE3E013}" type="pres">
      <dgm:prSet presAssocID="{7BD73913-57EF-4CB0-92A0-F635638A3A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073B77-A1B0-4501-A84F-3519C294F65E}" type="pres">
      <dgm:prSet presAssocID="{2A6AE179-3714-4DF0-88A9-C26E0A14AF43}" presName="arrow" presStyleLbl="node1" presStyleIdx="0" presStyleCnt="2" custScaleX="116744" custScaleY="102306" custRadScaleRad="106053" custRadScaleInc="12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E8BF7-CEFC-4849-B45B-82B2F6C17732}" type="pres">
      <dgm:prSet presAssocID="{EF6A1C70-FFC0-4FAE-97A6-EF3C315F27E0}" presName="arrow" presStyleLbl="node1" presStyleIdx="1" presStyleCnt="2" custScaleX="109642" custScaleY="109408" custRadScaleRad="105604" custRadScaleInc="-11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CBE975-70E2-4C73-8B16-BC5CB6F8D74F}" type="presOf" srcId="{EF6A1C70-FFC0-4FAE-97A6-EF3C315F27E0}" destId="{661E8BF7-CEFC-4849-B45B-82B2F6C17732}" srcOrd="0" destOrd="0" presId="urn:microsoft.com/office/officeart/2005/8/layout/arrow5"/>
    <dgm:cxn modelId="{824FA8EA-6C58-4026-BBB8-E363D7F37CE4}" type="presOf" srcId="{7BD73913-57EF-4CB0-92A0-F635638A3A43}" destId="{358E085C-5C92-4F90-8B4B-246C3CE3E013}" srcOrd="0" destOrd="0" presId="urn:microsoft.com/office/officeart/2005/8/layout/arrow5"/>
    <dgm:cxn modelId="{16FEE4F3-9893-41F6-84B0-A494D7F33EC8}" srcId="{7BD73913-57EF-4CB0-92A0-F635638A3A43}" destId="{2A6AE179-3714-4DF0-88A9-C26E0A14AF43}" srcOrd="0" destOrd="0" parTransId="{E2A72BAA-EE11-47A5-9B1A-2B1124260EF5}" sibTransId="{8BB68DAE-AABB-4FA8-8A25-F741C6C2D285}"/>
    <dgm:cxn modelId="{D3CE6D9E-06E4-42FA-BAAB-9EA04AC46B45}" srcId="{7BD73913-57EF-4CB0-92A0-F635638A3A43}" destId="{EF6A1C70-FFC0-4FAE-97A6-EF3C315F27E0}" srcOrd="1" destOrd="0" parTransId="{84C9344F-C90C-41C9-84A3-60E96EDCFF91}" sibTransId="{F8A38176-0E93-472F-B2E2-3C59BE9817D6}"/>
    <dgm:cxn modelId="{76B8D31B-C554-4628-AE50-6F748BA71DE4}" type="presOf" srcId="{2A6AE179-3714-4DF0-88A9-C26E0A14AF43}" destId="{69073B77-A1B0-4501-A84F-3519C294F65E}" srcOrd="0" destOrd="0" presId="urn:microsoft.com/office/officeart/2005/8/layout/arrow5"/>
    <dgm:cxn modelId="{75AC6ABE-B7D1-4CCC-A854-5E040D9DCDBE}" type="presParOf" srcId="{358E085C-5C92-4F90-8B4B-246C3CE3E013}" destId="{69073B77-A1B0-4501-A84F-3519C294F65E}" srcOrd="0" destOrd="0" presId="urn:microsoft.com/office/officeart/2005/8/layout/arrow5"/>
    <dgm:cxn modelId="{3A589096-D0B4-4042-92E5-EF09442E4B4A}" type="presParOf" srcId="{358E085C-5C92-4F90-8B4B-246C3CE3E013}" destId="{661E8BF7-CEFC-4849-B45B-82B2F6C1773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0776F-F08C-4D56-A1CC-E6AAC1E7CCF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AA5B1B-4F8A-43AB-B6BC-EFDD934D77AD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білімдендіру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6B2722A-3973-4686-A9D7-CD80B426D2CB}" type="parTrans" cxnId="{D806FB60-609A-4ED2-BE75-20EE802F9D5E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17E16F5-383A-4B2E-A129-7CB3ED54D3A4}" type="sibTrans" cxnId="{D806FB60-609A-4ED2-BE75-20EE802F9D5E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21C6D3F0-16B1-41D3-A558-BE4DEDB6B0AE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рбиелеу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55283B-02DB-4B48-B25C-98D2FF913191}" type="parTrans" cxnId="{0850D41B-269A-4C2C-9E77-CCF5DDCC39E6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F953621-AA90-40BA-A9AC-02803DD6B176}" type="sibTrans" cxnId="{0850D41B-269A-4C2C-9E77-CCF5DDCC39E6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56FD00C7-0356-415F-9590-5585179D4F95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3FCA671-0F3A-41C6-876F-59DE6B147B86}" type="parTrans" cxnId="{BE41CDC7-1023-43DD-A542-F4B00DDDECF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82A5213-A28D-46AA-B2D2-45357DFE2AD4}" type="sibTrans" cxnId="{BE41CDC7-1023-43DD-A542-F4B00DDDECF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2380606F-F06B-419E-94F6-675F9E2C2973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ынталандыру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6FD5C03-B6C0-4002-B0E6-E1FB8A061134}" type="parTrans" cxnId="{D0A6370D-AAA1-4CB6-A79A-A483730D7C8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7359414-5D44-46BB-ACE6-BD0768C33627}" type="sibTrans" cxnId="{D0A6370D-AAA1-4CB6-A79A-A483730D7C8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AFB52A6-A0FD-4E90-847D-37DC6183662F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дамыту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EDCCF99-0E7D-4A73-A7BF-2C35C23FB475}" type="parTrans" cxnId="{53B44501-0440-494E-B33B-EAD61AF3413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9DFA134-FF1A-43FC-8265-C1E5DC634228}" type="sibTrans" cxnId="{53B44501-0440-494E-B33B-EAD61AF3413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97818C9-8041-4F56-AC84-2DC872688977}" type="pres">
      <dgm:prSet presAssocID="{DE00776F-F08C-4D56-A1CC-E6AAC1E7CC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FD18B9-A1A8-4174-AB29-2CBF46F2A34C}" type="pres">
      <dgm:prSet presAssocID="{ACAA5B1B-4F8A-43AB-B6BC-EFDD934D77AD}" presName="node" presStyleLbl="node1" presStyleIdx="0" presStyleCnt="5" custScaleX="134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E406C-25E2-4798-A5BB-CC780D4A2B4B}" type="pres">
      <dgm:prSet presAssocID="{ACAA5B1B-4F8A-43AB-B6BC-EFDD934D77AD}" presName="spNode" presStyleCnt="0"/>
      <dgm:spPr/>
    </dgm:pt>
    <dgm:pt modelId="{185054EF-A55E-439A-B3A0-B3B45652C91B}" type="pres">
      <dgm:prSet presAssocID="{B17E16F5-383A-4B2E-A129-7CB3ED54D3A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1DB9BA8-EF67-4F88-AAE9-12A86437C808}" type="pres">
      <dgm:prSet presAssocID="{21C6D3F0-16B1-41D3-A558-BE4DEDB6B0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79BCA-3603-4075-9ADB-A182411EA845}" type="pres">
      <dgm:prSet presAssocID="{21C6D3F0-16B1-41D3-A558-BE4DEDB6B0AE}" presName="spNode" presStyleCnt="0"/>
      <dgm:spPr/>
    </dgm:pt>
    <dgm:pt modelId="{903DC4C0-90C1-465C-A9BD-8DA68E3B3BA9}" type="pres">
      <dgm:prSet presAssocID="{CF953621-AA90-40BA-A9AC-02803DD6B17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00201DB-D443-4A31-9419-D0B67DA18EAF}" type="pres">
      <dgm:prSet presAssocID="{56FD00C7-0356-415F-9590-5585179D4F95}" presName="node" presStyleLbl="node1" presStyleIdx="2" presStyleCnt="5" custScaleX="131892" custRadScaleRad="104341" custRadScaleInc="-38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479D4-9EF9-4095-91B2-D3B88849A766}" type="pres">
      <dgm:prSet presAssocID="{56FD00C7-0356-415F-9590-5585179D4F95}" presName="spNode" presStyleCnt="0"/>
      <dgm:spPr/>
    </dgm:pt>
    <dgm:pt modelId="{269E2EC4-809B-40F7-A4A0-DF9E81A2D63D}" type="pres">
      <dgm:prSet presAssocID="{982A5213-A28D-46AA-B2D2-45357DFE2AD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66EF864-E825-4FE3-B9CD-B358B5658196}" type="pres">
      <dgm:prSet presAssocID="{2380606F-F06B-419E-94F6-675F9E2C2973}" presName="node" presStyleLbl="node1" presStyleIdx="3" presStyleCnt="5" custScaleX="161729" custRadScaleRad="99096" custRadScaleInc="2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DD848-7EA1-4A17-87A5-5CEDCEB16B2C}" type="pres">
      <dgm:prSet presAssocID="{2380606F-F06B-419E-94F6-675F9E2C2973}" presName="spNode" presStyleCnt="0"/>
      <dgm:spPr/>
    </dgm:pt>
    <dgm:pt modelId="{75E20509-C853-4B15-835C-97865083880A}" type="pres">
      <dgm:prSet presAssocID="{B7359414-5D44-46BB-ACE6-BD0768C3362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4C77F7B-4268-4CD3-B179-BE5A3398D06C}" type="pres">
      <dgm:prSet presAssocID="{9AFB52A6-A0FD-4E90-847D-37DC618366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4CA71-1537-4750-9183-A394BECFC1FE}" type="pres">
      <dgm:prSet presAssocID="{9AFB52A6-A0FD-4E90-847D-37DC6183662F}" presName="spNode" presStyleCnt="0"/>
      <dgm:spPr/>
    </dgm:pt>
    <dgm:pt modelId="{4818849B-7463-46FC-8A27-E3E8B99EDB8F}" type="pres">
      <dgm:prSet presAssocID="{69DFA134-FF1A-43FC-8265-C1E5DC63422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0A6370D-AAA1-4CB6-A79A-A483730D7C8D}" srcId="{DE00776F-F08C-4D56-A1CC-E6AAC1E7CCFC}" destId="{2380606F-F06B-419E-94F6-675F9E2C2973}" srcOrd="3" destOrd="0" parTransId="{46FD5C03-B6C0-4002-B0E6-E1FB8A061134}" sibTransId="{B7359414-5D44-46BB-ACE6-BD0768C33627}"/>
    <dgm:cxn modelId="{5CA4E2D5-9763-429E-97B5-4CB0A402A7AC}" type="presOf" srcId="{ACAA5B1B-4F8A-43AB-B6BC-EFDD934D77AD}" destId="{FCFD18B9-A1A8-4174-AB29-2CBF46F2A34C}" srcOrd="0" destOrd="0" presId="urn:microsoft.com/office/officeart/2005/8/layout/cycle6"/>
    <dgm:cxn modelId="{BE41CDC7-1023-43DD-A542-F4B00DDDECF7}" srcId="{DE00776F-F08C-4D56-A1CC-E6AAC1E7CCFC}" destId="{56FD00C7-0356-415F-9590-5585179D4F95}" srcOrd="2" destOrd="0" parTransId="{83FCA671-0F3A-41C6-876F-59DE6B147B86}" sibTransId="{982A5213-A28D-46AA-B2D2-45357DFE2AD4}"/>
    <dgm:cxn modelId="{9BC198AE-0C57-42B8-A6A0-AD90A865A880}" type="presOf" srcId="{9AFB52A6-A0FD-4E90-847D-37DC6183662F}" destId="{34C77F7B-4268-4CD3-B179-BE5A3398D06C}" srcOrd="0" destOrd="0" presId="urn:microsoft.com/office/officeart/2005/8/layout/cycle6"/>
    <dgm:cxn modelId="{AFB180D6-D1E2-43D4-B2D4-30C0DC378D7E}" type="presOf" srcId="{B17E16F5-383A-4B2E-A129-7CB3ED54D3A4}" destId="{185054EF-A55E-439A-B3A0-B3B45652C91B}" srcOrd="0" destOrd="0" presId="urn:microsoft.com/office/officeart/2005/8/layout/cycle6"/>
    <dgm:cxn modelId="{DF8F2705-462F-4A2E-B777-98BECE98915E}" type="presOf" srcId="{DE00776F-F08C-4D56-A1CC-E6AAC1E7CCFC}" destId="{497818C9-8041-4F56-AC84-2DC872688977}" srcOrd="0" destOrd="0" presId="urn:microsoft.com/office/officeart/2005/8/layout/cycle6"/>
    <dgm:cxn modelId="{AB1E1B58-8BCD-4B42-9019-2442E65F9076}" type="presOf" srcId="{56FD00C7-0356-415F-9590-5585179D4F95}" destId="{D00201DB-D443-4A31-9419-D0B67DA18EAF}" srcOrd="0" destOrd="0" presId="urn:microsoft.com/office/officeart/2005/8/layout/cycle6"/>
    <dgm:cxn modelId="{53B44501-0440-494E-B33B-EAD61AF34130}" srcId="{DE00776F-F08C-4D56-A1CC-E6AAC1E7CCFC}" destId="{9AFB52A6-A0FD-4E90-847D-37DC6183662F}" srcOrd="4" destOrd="0" parTransId="{2EDCCF99-0E7D-4A73-A7BF-2C35C23FB475}" sibTransId="{69DFA134-FF1A-43FC-8265-C1E5DC634228}"/>
    <dgm:cxn modelId="{0850D41B-269A-4C2C-9E77-CCF5DDCC39E6}" srcId="{DE00776F-F08C-4D56-A1CC-E6AAC1E7CCFC}" destId="{21C6D3F0-16B1-41D3-A558-BE4DEDB6B0AE}" srcOrd="1" destOrd="0" parTransId="{1755283B-02DB-4B48-B25C-98D2FF913191}" sibTransId="{CF953621-AA90-40BA-A9AC-02803DD6B176}"/>
    <dgm:cxn modelId="{72B37847-130D-4797-8C8B-DE0B5281BE1C}" type="presOf" srcId="{982A5213-A28D-46AA-B2D2-45357DFE2AD4}" destId="{269E2EC4-809B-40F7-A4A0-DF9E81A2D63D}" srcOrd="0" destOrd="0" presId="urn:microsoft.com/office/officeart/2005/8/layout/cycle6"/>
    <dgm:cxn modelId="{D81CCB08-225B-4E19-8CEB-16B37850EC92}" type="presOf" srcId="{B7359414-5D44-46BB-ACE6-BD0768C33627}" destId="{75E20509-C853-4B15-835C-97865083880A}" srcOrd="0" destOrd="0" presId="urn:microsoft.com/office/officeart/2005/8/layout/cycle6"/>
    <dgm:cxn modelId="{99D818E7-1879-49A7-8E45-A5DF823F67E4}" type="presOf" srcId="{21C6D3F0-16B1-41D3-A558-BE4DEDB6B0AE}" destId="{91DB9BA8-EF67-4F88-AAE9-12A86437C808}" srcOrd="0" destOrd="0" presId="urn:microsoft.com/office/officeart/2005/8/layout/cycle6"/>
    <dgm:cxn modelId="{D806FB60-609A-4ED2-BE75-20EE802F9D5E}" srcId="{DE00776F-F08C-4D56-A1CC-E6AAC1E7CCFC}" destId="{ACAA5B1B-4F8A-43AB-B6BC-EFDD934D77AD}" srcOrd="0" destOrd="0" parTransId="{26B2722A-3973-4686-A9D7-CD80B426D2CB}" sibTransId="{B17E16F5-383A-4B2E-A129-7CB3ED54D3A4}"/>
    <dgm:cxn modelId="{978CD174-B78B-408D-8340-D124B96DD3C6}" type="presOf" srcId="{CF953621-AA90-40BA-A9AC-02803DD6B176}" destId="{903DC4C0-90C1-465C-A9BD-8DA68E3B3BA9}" srcOrd="0" destOrd="0" presId="urn:microsoft.com/office/officeart/2005/8/layout/cycle6"/>
    <dgm:cxn modelId="{60FD6A63-BFEF-45F6-94FE-2762CC1852DA}" type="presOf" srcId="{69DFA134-FF1A-43FC-8265-C1E5DC634228}" destId="{4818849B-7463-46FC-8A27-E3E8B99EDB8F}" srcOrd="0" destOrd="0" presId="urn:microsoft.com/office/officeart/2005/8/layout/cycle6"/>
    <dgm:cxn modelId="{5B01AE81-B291-4E11-8B55-7A3809B22685}" type="presOf" srcId="{2380606F-F06B-419E-94F6-675F9E2C2973}" destId="{366EF864-E825-4FE3-B9CD-B358B5658196}" srcOrd="0" destOrd="0" presId="urn:microsoft.com/office/officeart/2005/8/layout/cycle6"/>
    <dgm:cxn modelId="{DB5D6EBB-FF83-4BFB-8061-B11F9E99312C}" type="presParOf" srcId="{497818C9-8041-4F56-AC84-2DC872688977}" destId="{FCFD18B9-A1A8-4174-AB29-2CBF46F2A34C}" srcOrd="0" destOrd="0" presId="urn:microsoft.com/office/officeart/2005/8/layout/cycle6"/>
    <dgm:cxn modelId="{9614E16A-9149-4E2A-A516-237C5165E1BE}" type="presParOf" srcId="{497818C9-8041-4F56-AC84-2DC872688977}" destId="{9ADE406C-25E2-4798-A5BB-CC780D4A2B4B}" srcOrd="1" destOrd="0" presId="urn:microsoft.com/office/officeart/2005/8/layout/cycle6"/>
    <dgm:cxn modelId="{329758C2-9CEC-4EC8-8439-F2DBDFA0C87F}" type="presParOf" srcId="{497818C9-8041-4F56-AC84-2DC872688977}" destId="{185054EF-A55E-439A-B3A0-B3B45652C91B}" srcOrd="2" destOrd="0" presId="urn:microsoft.com/office/officeart/2005/8/layout/cycle6"/>
    <dgm:cxn modelId="{9800BB2B-641D-4C52-83D3-BD59CEF7EA02}" type="presParOf" srcId="{497818C9-8041-4F56-AC84-2DC872688977}" destId="{91DB9BA8-EF67-4F88-AAE9-12A86437C808}" srcOrd="3" destOrd="0" presId="urn:microsoft.com/office/officeart/2005/8/layout/cycle6"/>
    <dgm:cxn modelId="{BA30DAD6-B5F0-44ED-AECC-35D0B001BCFD}" type="presParOf" srcId="{497818C9-8041-4F56-AC84-2DC872688977}" destId="{A8279BCA-3603-4075-9ADB-A182411EA845}" srcOrd="4" destOrd="0" presId="urn:microsoft.com/office/officeart/2005/8/layout/cycle6"/>
    <dgm:cxn modelId="{F23D0E5E-127E-44AF-83E7-71195DB928A2}" type="presParOf" srcId="{497818C9-8041-4F56-AC84-2DC872688977}" destId="{903DC4C0-90C1-465C-A9BD-8DA68E3B3BA9}" srcOrd="5" destOrd="0" presId="urn:microsoft.com/office/officeart/2005/8/layout/cycle6"/>
    <dgm:cxn modelId="{B8DDC8DC-DBF5-48D7-AB1B-60A6A6E80BB2}" type="presParOf" srcId="{497818C9-8041-4F56-AC84-2DC872688977}" destId="{D00201DB-D443-4A31-9419-D0B67DA18EAF}" srcOrd="6" destOrd="0" presId="urn:microsoft.com/office/officeart/2005/8/layout/cycle6"/>
    <dgm:cxn modelId="{471B380B-83C2-44E9-A103-E6AA9F8C883C}" type="presParOf" srcId="{497818C9-8041-4F56-AC84-2DC872688977}" destId="{21B479D4-9EF9-4095-91B2-D3B88849A766}" srcOrd="7" destOrd="0" presId="urn:microsoft.com/office/officeart/2005/8/layout/cycle6"/>
    <dgm:cxn modelId="{2C5C2053-3FB4-4C14-B30B-08200F19C8EE}" type="presParOf" srcId="{497818C9-8041-4F56-AC84-2DC872688977}" destId="{269E2EC4-809B-40F7-A4A0-DF9E81A2D63D}" srcOrd="8" destOrd="0" presId="urn:microsoft.com/office/officeart/2005/8/layout/cycle6"/>
    <dgm:cxn modelId="{6E26ACE4-4587-4FB7-A76C-1F4873DEA2CB}" type="presParOf" srcId="{497818C9-8041-4F56-AC84-2DC872688977}" destId="{366EF864-E825-4FE3-B9CD-B358B5658196}" srcOrd="9" destOrd="0" presId="urn:microsoft.com/office/officeart/2005/8/layout/cycle6"/>
    <dgm:cxn modelId="{7AEBEBF8-2847-4FA6-9EBE-6DB0391725FA}" type="presParOf" srcId="{497818C9-8041-4F56-AC84-2DC872688977}" destId="{F6CDD848-7EA1-4A17-87A5-5CEDCEB16B2C}" srcOrd="10" destOrd="0" presId="urn:microsoft.com/office/officeart/2005/8/layout/cycle6"/>
    <dgm:cxn modelId="{5F2D183D-8C45-4B9F-A5CD-3318F99448DC}" type="presParOf" srcId="{497818C9-8041-4F56-AC84-2DC872688977}" destId="{75E20509-C853-4B15-835C-97865083880A}" srcOrd="11" destOrd="0" presId="urn:microsoft.com/office/officeart/2005/8/layout/cycle6"/>
    <dgm:cxn modelId="{A9D7A6C9-4238-47B0-A745-8E307F536C14}" type="presParOf" srcId="{497818C9-8041-4F56-AC84-2DC872688977}" destId="{34C77F7B-4268-4CD3-B179-BE5A3398D06C}" srcOrd="12" destOrd="0" presId="urn:microsoft.com/office/officeart/2005/8/layout/cycle6"/>
    <dgm:cxn modelId="{F879BE8D-14A7-4537-A082-5F83F219C5C6}" type="presParOf" srcId="{497818C9-8041-4F56-AC84-2DC872688977}" destId="{4454CA71-1537-4750-9183-A394BECFC1FE}" srcOrd="13" destOrd="0" presId="urn:microsoft.com/office/officeart/2005/8/layout/cycle6"/>
    <dgm:cxn modelId="{301F831D-7957-4664-89F9-C6BD4FB3E84A}" type="presParOf" srcId="{497818C9-8041-4F56-AC84-2DC872688977}" destId="{4818849B-7463-46FC-8A27-E3E8B99EDB8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B080AB-467F-4748-B7DA-B7D746E5D7C1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39A5C9-179F-4B38-8D6C-899CBA0F6767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жірибесін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қалыптастыруға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бағытталады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(знание) –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деректер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м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лімет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ұғымдар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ережелер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теориялар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формулалар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сипаттамаларды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т.с.с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түсіну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есте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қалдырып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қажеттікке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жаңғырту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A499583-05AB-4E5D-A09F-462AD7D04CB7}" type="parTrans" cxnId="{1918ED3D-0C52-4577-BEBD-8A90F4F1BEA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98B7FA9-B7D2-4F7E-B3C2-EFC54A1DAE2F}" type="sibTrans" cxnId="{1918ED3D-0C52-4577-BEBD-8A90F4F1BEA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6FDA5AF-13C7-47A9-BFE3-E70436E66A36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Білімдендіру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–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0D91E25-ACE4-428B-B8CD-7ACAC396AA18}" type="parTrans" cxnId="{3C06B3C0-4C0C-4648-9DB2-8278DCDE1C3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933A2E2-D59B-4AF9-8283-90F8D7991011}" type="sibTrans" cxnId="{3C06B3C0-4C0C-4648-9DB2-8278DCDE1C3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29645DE-F119-41EE-9089-6D38883DFB54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Ептіліктер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–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E33525D-5A1B-4D65-89E9-06BAA3F61DCC}" type="parTrans" cxnId="{3F2D52D0-A743-4DB9-A5FA-E18625DF3E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62CF8F1-DE9E-4613-9D78-287054319F2A}" type="sibTrans" cxnId="{3F2D52D0-A743-4DB9-A5FA-E18625DF3E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5DED035-17D0-43A2-80DD-2A609C596186}">
      <dgm:prSet phldrT="[Текст]" custT="1"/>
      <dgm:spPr/>
      <dgm:t>
        <a:bodyPr/>
        <a:lstStyle/>
        <a:p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ережелерге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сүйене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рекеттерді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Д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лірек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дегеніміз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практикамен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байланыстыра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сілдерін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7561936-A62F-4489-93A4-BB3C0EC1EDEA}" type="parTrans" cxnId="{DDE2253E-020C-451D-A5F7-89B488E6276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52FF05B-A176-4131-A392-6C411E4C8986}" type="sibTrans" cxnId="{DDE2253E-020C-451D-A5F7-89B488E6276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044AF9D-B4E4-4FFD-9B1F-DF8C10B13A1B}">
      <dgm:prSet phldrT="[Текст]" custT="1"/>
      <dgm:spPr/>
      <dgm:t>
        <a:bodyPr/>
        <a:lstStyle/>
        <a:p>
          <a:pPr algn="l"/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рекеттің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автоматтастырылған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бірлігі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Басқаша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ойланбай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орындалатын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режеде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жетілген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6C7438C-D979-493A-AAD9-1730A8B6B4BA}" type="parTrans" cxnId="{D10D147D-7896-4248-BA30-C5C30A01CC6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145042E-90CF-482C-B3FF-B15C030FAE35}" type="sibTrans" cxnId="{D10D147D-7896-4248-BA30-C5C30A01CC6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AF66C31-B193-4973-8AB7-A33C58881727}">
      <dgm:prSet phldrT="[Текст]" custT="1"/>
      <dgm:spPr/>
      <dgm:t>
        <a:bodyPr/>
        <a:lstStyle/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–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2883EF8-C57E-4F4F-A3AA-9D6A8B84A3A7}" type="parTrans" cxnId="{3F72A6AD-7542-4E69-AFD8-22AC2E34170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D03EEEA-E4E1-469D-B64D-301665AD4771}" type="sibTrans" cxnId="{3F72A6AD-7542-4E69-AFD8-22AC2E34170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D565892-EC52-4F78-967E-BADC701AD79C}" type="pres">
      <dgm:prSet presAssocID="{C6B080AB-467F-4748-B7DA-B7D746E5D7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00D5C9-0D6F-4A96-9927-825D4A3E1578}" type="pres">
      <dgm:prSet presAssocID="{C6B080AB-467F-4748-B7DA-B7D746E5D7C1}" presName="tSp" presStyleCnt="0"/>
      <dgm:spPr/>
    </dgm:pt>
    <dgm:pt modelId="{A0C4CCF6-D042-4583-A688-38ABFC72F1D6}" type="pres">
      <dgm:prSet presAssocID="{C6B080AB-467F-4748-B7DA-B7D746E5D7C1}" presName="bSp" presStyleCnt="0"/>
      <dgm:spPr/>
    </dgm:pt>
    <dgm:pt modelId="{AAA86DBA-75B4-44C0-97E5-29154ABFC3DC}" type="pres">
      <dgm:prSet presAssocID="{C6B080AB-467F-4748-B7DA-B7D746E5D7C1}" presName="process" presStyleCnt="0"/>
      <dgm:spPr/>
    </dgm:pt>
    <dgm:pt modelId="{BDD42754-CC81-486C-AD48-C18C0E861B8F}" type="pres">
      <dgm:prSet presAssocID="{5C39A5C9-179F-4B38-8D6C-899CBA0F6767}" presName="composite1" presStyleCnt="0"/>
      <dgm:spPr/>
    </dgm:pt>
    <dgm:pt modelId="{4EDE869E-6C14-4B2B-A982-8076612F43C5}" type="pres">
      <dgm:prSet presAssocID="{5C39A5C9-179F-4B38-8D6C-899CBA0F6767}" presName="dummyNode1" presStyleLbl="node1" presStyleIdx="0" presStyleCnt="3"/>
      <dgm:spPr/>
    </dgm:pt>
    <dgm:pt modelId="{D9F34FF7-2835-4E17-8B7D-E804D7AC2015}" type="pres">
      <dgm:prSet presAssocID="{5C39A5C9-179F-4B38-8D6C-899CBA0F6767}" presName="childNode1" presStyleLbl="bgAcc1" presStyleIdx="0" presStyleCnt="3" custScaleX="116684" custScaleY="136646" custLinFactNeighborX="3455" custLinFactNeighborY="-41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E09E4-F748-41F1-BCD9-B12019E9FBED}" type="pres">
      <dgm:prSet presAssocID="{5C39A5C9-179F-4B38-8D6C-899CBA0F676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DADF5-AC12-4FF3-A600-9A4945D38B34}" type="pres">
      <dgm:prSet presAssocID="{5C39A5C9-179F-4B38-8D6C-899CBA0F6767}" presName="parentNode1" presStyleLbl="node1" presStyleIdx="0" presStyleCnt="3" custScaleX="143852" custScaleY="637387" custLinFactY="11945" custLinFactNeighborX="858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43B31-2DF4-4E77-8A1B-960C5D4547CB}" type="pres">
      <dgm:prSet presAssocID="{5C39A5C9-179F-4B38-8D6C-899CBA0F6767}" presName="connSite1" presStyleCnt="0"/>
      <dgm:spPr/>
    </dgm:pt>
    <dgm:pt modelId="{53A00436-499B-4FB0-917A-1BF04731648E}" type="pres">
      <dgm:prSet presAssocID="{E98B7FA9-B7D2-4F7E-B3C2-EFC54A1DAE2F}" presName="Name9" presStyleLbl="sibTrans2D1" presStyleIdx="0" presStyleCnt="2" custAng="2383035" custLinFactNeighborX="2502" custLinFactNeighborY="20286"/>
      <dgm:spPr/>
      <dgm:t>
        <a:bodyPr/>
        <a:lstStyle/>
        <a:p>
          <a:endParaRPr lang="ru-RU"/>
        </a:p>
      </dgm:t>
    </dgm:pt>
    <dgm:pt modelId="{607EAC48-0628-4018-BAAE-E8E52BA5FAE1}" type="pres">
      <dgm:prSet presAssocID="{429645DE-F119-41EE-9089-6D38883DFB54}" presName="composite2" presStyleCnt="0"/>
      <dgm:spPr/>
    </dgm:pt>
    <dgm:pt modelId="{4990A871-B6EB-4963-9E3D-59D1229556EB}" type="pres">
      <dgm:prSet presAssocID="{429645DE-F119-41EE-9089-6D38883DFB54}" presName="dummyNode2" presStyleLbl="node1" presStyleIdx="0" presStyleCnt="3"/>
      <dgm:spPr/>
    </dgm:pt>
    <dgm:pt modelId="{F7758886-A18F-4FD5-A8E6-733EE9CB0D36}" type="pres">
      <dgm:prSet presAssocID="{429645DE-F119-41EE-9089-6D38883DFB54}" presName="childNode2" presStyleLbl="bgAcc1" presStyleIdx="1" presStyleCnt="3" custScaleX="126164" custScaleY="352147" custLinFactNeighborX="15573" custLinFactNeighborY="27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72C3C-47B7-44A9-BC31-A1BE74913453}" type="pres">
      <dgm:prSet presAssocID="{429645DE-F119-41EE-9089-6D38883DFB5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D0896-21A7-4824-BCB9-88DB98B86D97}" type="pres">
      <dgm:prSet presAssocID="{429645DE-F119-41EE-9089-6D38883DFB54}" presName="parentNode2" presStyleLbl="node1" presStyleIdx="1" presStyleCnt="3" custScaleX="137782" custScaleY="167684" custLinFactY="-24945" custLinFactNeighborX="-197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8F94C-06AE-4835-867B-59E115596B2B}" type="pres">
      <dgm:prSet presAssocID="{429645DE-F119-41EE-9089-6D38883DFB54}" presName="connSite2" presStyleCnt="0"/>
      <dgm:spPr/>
    </dgm:pt>
    <dgm:pt modelId="{61BCF531-0D26-4D1A-8C0D-19D642CA844C}" type="pres">
      <dgm:prSet presAssocID="{162CF8F1-DE9E-4613-9D78-287054319F2A}" presName="Name18" presStyleLbl="sibTrans2D1" presStyleIdx="1" presStyleCnt="2" custScaleY="80047" custLinFactNeighborX="396" custLinFactNeighborY="-6676"/>
      <dgm:spPr/>
      <dgm:t>
        <a:bodyPr/>
        <a:lstStyle/>
        <a:p>
          <a:endParaRPr lang="ru-RU"/>
        </a:p>
      </dgm:t>
    </dgm:pt>
    <dgm:pt modelId="{05407F5B-234C-4DF0-A25A-E1382A955F14}" type="pres">
      <dgm:prSet presAssocID="{D044AF9D-B4E4-4FFD-9B1F-DF8C10B13A1B}" presName="composite1" presStyleCnt="0"/>
      <dgm:spPr/>
    </dgm:pt>
    <dgm:pt modelId="{B242F825-08CF-4550-BA38-3106FFCA2C6A}" type="pres">
      <dgm:prSet presAssocID="{D044AF9D-B4E4-4FFD-9B1F-DF8C10B13A1B}" presName="dummyNode1" presStyleLbl="node1" presStyleIdx="1" presStyleCnt="3"/>
      <dgm:spPr/>
    </dgm:pt>
    <dgm:pt modelId="{C070F573-4D40-4FFA-815D-371A18A40CDD}" type="pres">
      <dgm:prSet presAssocID="{D044AF9D-B4E4-4FFD-9B1F-DF8C10B13A1B}" presName="childNode1" presStyleLbl="bgAcc1" presStyleIdx="2" presStyleCnt="3" custScaleX="123447" custScaleY="156703" custLinFactNeighborX="2305" custLinFactNeighborY="-4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02852-7912-4AFD-8D1C-81003111D7D7}" type="pres">
      <dgm:prSet presAssocID="{D044AF9D-B4E4-4FFD-9B1F-DF8C10B13A1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EFEBD-7066-408F-9A9C-B7FCE2618BD1}" type="pres">
      <dgm:prSet presAssocID="{D044AF9D-B4E4-4FFD-9B1F-DF8C10B13A1B}" presName="parentNode1" presStyleLbl="node1" presStyleIdx="2" presStyleCnt="3" custScaleX="133928" custScaleY="568481" custLinFactY="11635" custLinFactNeighborX="-725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40AC7-AB84-4280-AA1E-7659E4088D5B}" type="pres">
      <dgm:prSet presAssocID="{D044AF9D-B4E4-4FFD-9B1F-DF8C10B13A1B}" presName="connSite1" presStyleCnt="0"/>
      <dgm:spPr/>
    </dgm:pt>
  </dgm:ptLst>
  <dgm:cxnLst>
    <dgm:cxn modelId="{E88B1351-00ED-4436-863F-410AA099150C}" type="presOf" srcId="{3AF66C31-B193-4973-8AB7-A33C58881727}" destId="{C070F573-4D40-4FFA-815D-371A18A40CDD}" srcOrd="0" destOrd="0" presId="urn:microsoft.com/office/officeart/2005/8/layout/hProcess4"/>
    <dgm:cxn modelId="{4DE4861B-BF40-4022-A49F-79C56CF3E80A}" type="presOf" srcId="{C6B080AB-467F-4748-B7DA-B7D746E5D7C1}" destId="{9D565892-EC52-4F78-967E-BADC701AD79C}" srcOrd="0" destOrd="0" presId="urn:microsoft.com/office/officeart/2005/8/layout/hProcess4"/>
    <dgm:cxn modelId="{82A7A3DC-B53D-425D-A71A-8D9B72D1FC27}" type="presOf" srcId="{3AF66C31-B193-4973-8AB7-A33C58881727}" destId="{E1102852-7912-4AFD-8D1C-81003111D7D7}" srcOrd="1" destOrd="0" presId="urn:microsoft.com/office/officeart/2005/8/layout/hProcess4"/>
    <dgm:cxn modelId="{E02F0E73-1C51-487A-AED6-F3E00BB3BA0A}" type="presOf" srcId="{D044AF9D-B4E4-4FFD-9B1F-DF8C10B13A1B}" destId="{7CCEFEBD-7066-408F-9A9C-B7FCE2618BD1}" srcOrd="0" destOrd="0" presId="urn:microsoft.com/office/officeart/2005/8/layout/hProcess4"/>
    <dgm:cxn modelId="{89117571-D822-4F1F-98BE-07C1B41CB488}" type="presOf" srcId="{B6FDA5AF-13C7-47A9-BFE3-E70436E66A36}" destId="{819E09E4-F748-41F1-BCD9-B12019E9FBED}" srcOrd="1" destOrd="0" presId="urn:microsoft.com/office/officeart/2005/8/layout/hProcess4"/>
    <dgm:cxn modelId="{D10D147D-7896-4248-BA30-C5C30A01CC68}" srcId="{C6B080AB-467F-4748-B7DA-B7D746E5D7C1}" destId="{D044AF9D-B4E4-4FFD-9B1F-DF8C10B13A1B}" srcOrd="2" destOrd="0" parTransId="{56C7438C-D979-493A-AAD9-1730A8B6B4BA}" sibTransId="{3145042E-90CF-482C-B3FF-B15C030FAE35}"/>
    <dgm:cxn modelId="{3F72A6AD-7542-4E69-AFD8-22AC2E341706}" srcId="{D044AF9D-B4E4-4FFD-9B1F-DF8C10B13A1B}" destId="{3AF66C31-B193-4973-8AB7-A33C58881727}" srcOrd="0" destOrd="0" parTransId="{32883EF8-C57E-4F4F-A3AA-9D6A8B84A3A7}" sibTransId="{0D03EEEA-E4E1-469D-B64D-301665AD4771}"/>
    <dgm:cxn modelId="{3C735F89-5A97-47B3-B36A-3AC4323401C9}" type="presOf" srcId="{C5DED035-17D0-43A2-80DD-2A609C596186}" destId="{EFC72C3C-47B7-44A9-BC31-A1BE74913453}" srcOrd="1" destOrd="0" presId="urn:microsoft.com/office/officeart/2005/8/layout/hProcess4"/>
    <dgm:cxn modelId="{DDE2253E-020C-451D-A5F7-89B488E6276C}" srcId="{429645DE-F119-41EE-9089-6D38883DFB54}" destId="{C5DED035-17D0-43A2-80DD-2A609C596186}" srcOrd="0" destOrd="0" parTransId="{47561936-A62F-4489-93A4-BB3C0EC1EDEA}" sibTransId="{552FF05B-A176-4131-A392-6C411E4C8986}"/>
    <dgm:cxn modelId="{3C06B3C0-4C0C-4648-9DB2-8278DCDE1C3F}" srcId="{5C39A5C9-179F-4B38-8D6C-899CBA0F6767}" destId="{B6FDA5AF-13C7-47A9-BFE3-E70436E66A36}" srcOrd="0" destOrd="0" parTransId="{70D91E25-ACE4-428B-B8CD-7ACAC396AA18}" sibTransId="{4933A2E2-D59B-4AF9-8283-90F8D7991011}"/>
    <dgm:cxn modelId="{2EC2512C-3B4A-47CC-B458-CDCBB064B04C}" type="presOf" srcId="{162CF8F1-DE9E-4613-9D78-287054319F2A}" destId="{61BCF531-0D26-4D1A-8C0D-19D642CA844C}" srcOrd="0" destOrd="0" presId="urn:microsoft.com/office/officeart/2005/8/layout/hProcess4"/>
    <dgm:cxn modelId="{8EFA81C7-1045-4178-B072-D4A842ABFE14}" type="presOf" srcId="{E98B7FA9-B7D2-4F7E-B3C2-EFC54A1DAE2F}" destId="{53A00436-499B-4FB0-917A-1BF04731648E}" srcOrd="0" destOrd="0" presId="urn:microsoft.com/office/officeart/2005/8/layout/hProcess4"/>
    <dgm:cxn modelId="{C20AEE69-E2B4-494F-A794-4ABD2E91E135}" type="presOf" srcId="{C5DED035-17D0-43A2-80DD-2A609C596186}" destId="{F7758886-A18F-4FD5-A8E6-733EE9CB0D36}" srcOrd="0" destOrd="0" presId="urn:microsoft.com/office/officeart/2005/8/layout/hProcess4"/>
    <dgm:cxn modelId="{EE30ACD4-A115-42B0-A9FF-7645D447015C}" type="presOf" srcId="{B6FDA5AF-13C7-47A9-BFE3-E70436E66A36}" destId="{D9F34FF7-2835-4E17-8B7D-E804D7AC2015}" srcOrd="0" destOrd="0" presId="urn:microsoft.com/office/officeart/2005/8/layout/hProcess4"/>
    <dgm:cxn modelId="{1918ED3D-0C52-4577-BEBD-8A90F4F1BEA9}" srcId="{C6B080AB-467F-4748-B7DA-B7D746E5D7C1}" destId="{5C39A5C9-179F-4B38-8D6C-899CBA0F6767}" srcOrd="0" destOrd="0" parTransId="{7A499583-05AB-4E5D-A09F-462AD7D04CB7}" sibTransId="{E98B7FA9-B7D2-4F7E-B3C2-EFC54A1DAE2F}"/>
    <dgm:cxn modelId="{B5700B78-8F9C-46CC-87B0-A947594C0FBD}" type="presOf" srcId="{429645DE-F119-41EE-9089-6D38883DFB54}" destId="{1E7D0896-21A7-4824-BCB9-88DB98B86D97}" srcOrd="0" destOrd="0" presId="urn:microsoft.com/office/officeart/2005/8/layout/hProcess4"/>
    <dgm:cxn modelId="{3F2D52D0-A743-4DB9-A5FA-E18625DF3E5E}" srcId="{C6B080AB-467F-4748-B7DA-B7D746E5D7C1}" destId="{429645DE-F119-41EE-9089-6D38883DFB54}" srcOrd="1" destOrd="0" parTransId="{7E33525D-5A1B-4D65-89E9-06BAA3F61DCC}" sibTransId="{162CF8F1-DE9E-4613-9D78-287054319F2A}"/>
    <dgm:cxn modelId="{B83AF849-7892-4D6B-86A1-B2E88169D798}" type="presOf" srcId="{5C39A5C9-179F-4B38-8D6C-899CBA0F6767}" destId="{B70DADF5-AC12-4FF3-A600-9A4945D38B34}" srcOrd="0" destOrd="0" presId="urn:microsoft.com/office/officeart/2005/8/layout/hProcess4"/>
    <dgm:cxn modelId="{71E13496-488D-4ECE-AB26-5BEA0E95FE83}" type="presParOf" srcId="{9D565892-EC52-4F78-967E-BADC701AD79C}" destId="{4A00D5C9-0D6F-4A96-9927-825D4A3E1578}" srcOrd="0" destOrd="0" presId="urn:microsoft.com/office/officeart/2005/8/layout/hProcess4"/>
    <dgm:cxn modelId="{32BCE07F-FE4D-45CC-9073-FD788EA95C07}" type="presParOf" srcId="{9D565892-EC52-4F78-967E-BADC701AD79C}" destId="{A0C4CCF6-D042-4583-A688-38ABFC72F1D6}" srcOrd="1" destOrd="0" presId="urn:microsoft.com/office/officeart/2005/8/layout/hProcess4"/>
    <dgm:cxn modelId="{E11502DD-AAE1-4E14-BA31-B746BA998957}" type="presParOf" srcId="{9D565892-EC52-4F78-967E-BADC701AD79C}" destId="{AAA86DBA-75B4-44C0-97E5-29154ABFC3DC}" srcOrd="2" destOrd="0" presId="urn:microsoft.com/office/officeart/2005/8/layout/hProcess4"/>
    <dgm:cxn modelId="{678C2573-C3F1-49F2-BA12-4063C93F646C}" type="presParOf" srcId="{AAA86DBA-75B4-44C0-97E5-29154ABFC3DC}" destId="{BDD42754-CC81-486C-AD48-C18C0E861B8F}" srcOrd="0" destOrd="0" presId="urn:microsoft.com/office/officeart/2005/8/layout/hProcess4"/>
    <dgm:cxn modelId="{537D2FAE-7C66-46D8-A672-C24A2B4B2A9F}" type="presParOf" srcId="{BDD42754-CC81-486C-AD48-C18C0E861B8F}" destId="{4EDE869E-6C14-4B2B-A982-8076612F43C5}" srcOrd="0" destOrd="0" presId="urn:microsoft.com/office/officeart/2005/8/layout/hProcess4"/>
    <dgm:cxn modelId="{4F5DA451-1C6E-4800-BA4B-BC9BEBDB0041}" type="presParOf" srcId="{BDD42754-CC81-486C-AD48-C18C0E861B8F}" destId="{D9F34FF7-2835-4E17-8B7D-E804D7AC2015}" srcOrd="1" destOrd="0" presId="urn:microsoft.com/office/officeart/2005/8/layout/hProcess4"/>
    <dgm:cxn modelId="{6DB073EA-A0DF-480E-8B38-74EE267705BA}" type="presParOf" srcId="{BDD42754-CC81-486C-AD48-C18C0E861B8F}" destId="{819E09E4-F748-41F1-BCD9-B12019E9FBED}" srcOrd="2" destOrd="0" presId="urn:microsoft.com/office/officeart/2005/8/layout/hProcess4"/>
    <dgm:cxn modelId="{8608E875-B537-4561-AF90-43A5BCA55F0C}" type="presParOf" srcId="{BDD42754-CC81-486C-AD48-C18C0E861B8F}" destId="{B70DADF5-AC12-4FF3-A600-9A4945D38B34}" srcOrd="3" destOrd="0" presId="urn:microsoft.com/office/officeart/2005/8/layout/hProcess4"/>
    <dgm:cxn modelId="{F3D78A58-76F5-44E1-A8B0-49810DF214E9}" type="presParOf" srcId="{BDD42754-CC81-486C-AD48-C18C0E861B8F}" destId="{C5943B31-2DF4-4E77-8A1B-960C5D4547CB}" srcOrd="4" destOrd="0" presId="urn:microsoft.com/office/officeart/2005/8/layout/hProcess4"/>
    <dgm:cxn modelId="{D33C9A15-A513-44C6-8D65-FCFBB5530758}" type="presParOf" srcId="{AAA86DBA-75B4-44C0-97E5-29154ABFC3DC}" destId="{53A00436-499B-4FB0-917A-1BF04731648E}" srcOrd="1" destOrd="0" presId="urn:microsoft.com/office/officeart/2005/8/layout/hProcess4"/>
    <dgm:cxn modelId="{DA61DFE8-760A-478A-ADF8-3CA053BC2C8C}" type="presParOf" srcId="{AAA86DBA-75B4-44C0-97E5-29154ABFC3DC}" destId="{607EAC48-0628-4018-BAAE-E8E52BA5FAE1}" srcOrd="2" destOrd="0" presId="urn:microsoft.com/office/officeart/2005/8/layout/hProcess4"/>
    <dgm:cxn modelId="{DF0575B6-89DF-439F-B3F7-8F7DC4D491E9}" type="presParOf" srcId="{607EAC48-0628-4018-BAAE-E8E52BA5FAE1}" destId="{4990A871-B6EB-4963-9E3D-59D1229556EB}" srcOrd="0" destOrd="0" presId="urn:microsoft.com/office/officeart/2005/8/layout/hProcess4"/>
    <dgm:cxn modelId="{2651B83E-74B8-428E-AF0F-08999AF48877}" type="presParOf" srcId="{607EAC48-0628-4018-BAAE-E8E52BA5FAE1}" destId="{F7758886-A18F-4FD5-A8E6-733EE9CB0D36}" srcOrd="1" destOrd="0" presId="urn:microsoft.com/office/officeart/2005/8/layout/hProcess4"/>
    <dgm:cxn modelId="{AB7E36AA-0AFB-4CE5-A72A-0F3EE3CCFBDC}" type="presParOf" srcId="{607EAC48-0628-4018-BAAE-E8E52BA5FAE1}" destId="{EFC72C3C-47B7-44A9-BC31-A1BE74913453}" srcOrd="2" destOrd="0" presId="urn:microsoft.com/office/officeart/2005/8/layout/hProcess4"/>
    <dgm:cxn modelId="{25950345-3894-47C5-845E-1E2CD1303779}" type="presParOf" srcId="{607EAC48-0628-4018-BAAE-E8E52BA5FAE1}" destId="{1E7D0896-21A7-4824-BCB9-88DB98B86D97}" srcOrd="3" destOrd="0" presId="urn:microsoft.com/office/officeart/2005/8/layout/hProcess4"/>
    <dgm:cxn modelId="{08D7B728-3A6C-4076-824F-7DA3A145AB3B}" type="presParOf" srcId="{607EAC48-0628-4018-BAAE-E8E52BA5FAE1}" destId="{EE88F94C-06AE-4835-867B-59E115596B2B}" srcOrd="4" destOrd="0" presId="urn:microsoft.com/office/officeart/2005/8/layout/hProcess4"/>
    <dgm:cxn modelId="{0268C89D-B430-4E0B-8962-3124AD867DCA}" type="presParOf" srcId="{AAA86DBA-75B4-44C0-97E5-29154ABFC3DC}" destId="{61BCF531-0D26-4D1A-8C0D-19D642CA844C}" srcOrd="3" destOrd="0" presId="urn:microsoft.com/office/officeart/2005/8/layout/hProcess4"/>
    <dgm:cxn modelId="{19C89AB6-9EEE-449C-A638-F1718D0CC04A}" type="presParOf" srcId="{AAA86DBA-75B4-44C0-97E5-29154ABFC3DC}" destId="{05407F5B-234C-4DF0-A25A-E1382A955F14}" srcOrd="4" destOrd="0" presId="urn:microsoft.com/office/officeart/2005/8/layout/hProcess4"/>
    <dgm:cxn modelId="{E3B72196-92D1-4D33-81C6-047017E9971C}" type="presParOf" srcId="{05407F5B-234C-4DF0-A25A-E1382A955F14}" destId="{B242F825-08CF-4550-BA38-3106FFCA2C6A}" srcOrd="0" destOrd="0" presId="urn:microsoft.com/office/officeart/2005/8/layout/hProcess4"/>
    <dgm:cxn modelId="{4C807123-76EA-42D7-87D0-71F82A0F6E82}" type="presParOf" srcId="{05407F5B-234C-4DF0-A25A-E1382A955F14}" destId="{C070F573-4D40-4FFA-815D-371A18A40CDD}" srcOrd="1" destOrd="0" presId="urn:microsoft.com/office/officeart/2005/8/layout/hProcess4"/>
    <dgm:cxn modelId="{B70A3E36-F306-414E-BFB8-D8F57DE2C0C8}" type="presParOf" srcId="{05407F5B-234C-4DF0-A25A-E1382A955F14}" destId="{E1102852-7912-4AFD-8D1C-81003111D7D7}" srcOrd="2" destOrd="0" presId="urn:microsoft.com/office/officeart/2005/8/layout/hProcess4"/>
    <dgm:cxn modelId="{9F21D931-F939-4407-9C3B-06CA4E533941}" type="presParOf" srcId="{05407F5B-234C-4DF0-A25A-E1382A955F14}" destId="{7CCEFEBD-7066-408F-9A9C-B7FCE2618BD1}" srcOrd="3" destOrd="0" presId="urn:microsoft.com/office/officeart/2005/8/layout/hProcess4"/>
    <dgm:cxn modelId="{BB7283E9-939B-4874-BDB8-0AFD67ABDC53}" type="presParOf" srcId="{05407F5B-234C-4DF0-A25A-E1382A955F14}" destId="{B1240AC7-AB84-4280-AA1E-7659E4088D5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3ACCAD-0A1B-4B8F-9CA6-671FBE6E334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A8A12-D3D0-477C-9A9A-7709B892766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болмыстың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элементтерінің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-ой ж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рекеттері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жалпыланған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теория,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ұғымдардың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санада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бейнеленуі</a:t>
          </a:r>
          <a:endParaRPr lang="ru-RU" sz="1400" dirty="0"/>
        </a:p>
      </dgm:t>
    </dgm:pt>
    <dgm:pt modelId="{1F659421-A41A-4B4C-9C26-2A50471596D3}" type="parTrans" cxnId="{929BFA41-27C3-4EC0-8561-9182A2A55460}">
      <dgm:prSet/>
      <dgm:spPr/>
      <dgm:t>
        <a:bodyPr/>
        <a:lstStyle/>
        <a:p>
          <a:endParaRPr lang="ru-RU"/>
        </a:p>
      </dgm:t>
    </dgm:pt>
    <dgm:pt modelId="{7BF10616-6A34-462D-B1C2-4E269C92AABE}" type="sibTrans" cxnId="{929BFA41-27C3-4EC0-8561-9182A2A55460}">
      <dgm:prSet/>
      <dgm:spPr/>
      <dgm:t>
        <a:bodyPr/>
        <a:lstStyle/>
        <a:p>
          <a:endParaRPr lang="ru-RU"/>
        </a:p>
      </dgm:t>
    </dgm:pt>
    <dgm:pt modelId="{366A50BC-32DA-4217-9DAC-A70E7D3345E0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діснамалық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материалистік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(гносеология).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теорияға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лем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санасынан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оны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танып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білуге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болады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53074EE-C4D4-49C3-99E0-303C88146754}" type="parTrans" cxnId="{5E7FCF7D-45FF-4BB2-95C8-244E93CC870B}">
      <dgm:prSet/>
      <dgm:spPr/>
      <dgm:t>
        <a:bodyPr/>
        <a:lstStyle/>
        <a:p>
          <a:endParaRPr lang="ru-RU"/>
        </a:p>
      </dgm:t>
    </dgm:pt>
    <dgm:pt modelId="{8AA47B8F-C07B-4993-99E7-152D9E633C00}" type="sibTrans" cxnId="{5E7FCF7D-45FF-4BB2-95C8-244E93CC870B}">
      <dgm:prSet/>
      <dgm:spPr/>
      <dgm:t>
        <a:bodyPr/>
        <a:lstStyle/>
        <a:p>
          <a:endParaRPr lang="ru-RU"/>
        </a:p>
      </dgm:t>
    </dgm:pt>
    <dgm:pt modelId="{FE99E3A0-0F85-4BCB-8703-35AF183DE573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Шындық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болмысты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танудың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жолы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байқап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сезуден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бейнақты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ойлауға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одан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практикаға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өту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486B93B-126E-4F15-8429-2742CB4A487A}" type="parTrans" cxnId="{D0D73FFC-193B-4BA8-A46D-ED45694D6803}">
      <dgm:prSet/>
      <dgm:spPr/>
      <dgm:t>
        <a:bodyPr/>
        <a:lstStyle/>
        <a:p>
          <a:endParaRPr lang="ru-RU"/>
        </a:p>
      </dgm:t>
    </dgm:pt>
    <dgm:pt modelId="{1837C209-3BD2-477B-9FB3-1EF9E93BA38A}" type="sibTrans" cxnId="{D0D73FFC-193B-4BA8-A46D-ED45694D6803}">
      <dgm:prSet/>
      <dgm:spPr/>
      <dgm:t>
        <a:bodyPr/>
        <a:lstStyle/>
        <a:p>
          <a:endParaRPr lang="ru-RU"/>
        </a:p>
      </dgm:t>
    </dgm:pt>
    <dgm:pt modelId="{C7F746A2-B676-45C3-A360-E478268148E1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ортақтастық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дүниені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дамиды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кемелденеді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BA608D-0DB3-431B-A0AF-6F544F953645}" type="parTrans" cxnId="{D1831C94-F799-4748-8C40-6D7A1544433A}">
      <dgm:prSet/>
      <dgm:spPr/>
      <dgm:t>
        <a:bodyPr/>
        <a:lstStyle/>
        <a:p>
          <a:endParaRPr lang="ru-RU"/>
        </a:p>
      </dgm:t>
    </dgm:pt>
    <dgm:pt modelId="{E279C8FE-3BE3-451D-8219-8B9A6BBE6FB0}" type="sibTrans" cxnId="{D1831C94-F799-4748-8C40-6D7A1544433A}">
      <dgm:prSet/>
      <dgm:spPr/>
      <dgm:t>
        <a:bodyPr/>
        <a:lstStyle/>
        <a:p>
          <a:endParaRPr lang="ru-RU"/>
        </a:p>
      </dgm:t>
    </dgm:pt>
    <dgm:pt modelId="{71405B38-48D1-4136-974A-7E19C615FDB0}" type="pres">
      <dgm:prSet presAssocID="{8E3ACCAD-0A1B-4B8F-9CA6-671FBE6E334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761045-815A-4B01-BB01-3C7559987588}" type="pres">
      <dgm:prSet presAssocID="{8E3ACCAD-0A1B-4B8F-9CA6-671FBE6E3346}" presName="ellipse" presStyleLbl="trBgShp" presStyleIdx="0" presStyleCnt="1"/>
      <dgm:spPr/>
    </dgm:pt>
    <dgm:pt modelId="{36563298-1B5D-4F55-BBFF-2425E184F643}" type="pres">
      <dgm:prSet presAssocID="{8E3ACCAD-0A1B-4B8F-9CA6-671FBE6E3346}" presName="arrow1" presStyleLbl="fgShp" presStyleIdx="0" presStyleCnt="1"/>
      <dgm:spPr/>
    </dgm:pt>
    <dgm:pt modelId="{6FC41310-DFD4-48F2-A252-67F823DD323D}" type="pres">
      <dgm:prSet presAssocID="{8E3ACCAD-0A1B-4B8F-9CA6-671FBE6E3346}" presName="rectangle" presStyleLbl="revTx" presStyleIdx="0" presStyleCnt="1" custLinFactNeighborX="527" custLinFactNeighborY="-16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62A83-C772-4250-A86B-5ECBB2D89AB3}" type="pres">
      <dgm:prSet presAssocID="{366A50BC-32DA-4217-9DAC-A70E7D3345E0}" presName="item1" presStyleLbl="node1" presStyleIdx="0" presStyleCnt="3" custScaleX="158060" custScaleY="135019" custLinFactNeighborX="27772" custLinFactNeighborY="24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AC10E-60A4-4D8D-9E3E-BC40241E0A54}" type="pres">
      <dgm:prSet presAssocID="{FE99E3A0-0F85-4BCB-8703-35AF183DE573}" presName="item2" presStyleLbl="node1" presStyleIdx="1" presStyleCnt="3" custScaleX="177267" custScaleY="141190" custLinFactNeighborX="-11594" custLinFactNeighborY="3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BC43-D25F-432A-A2AC-3F7E4DEEE6AE}" type="pres">
      <dgm:prSet presAssocID="{C7F746A2-B676-45C3-A360-E478268148E1}" presName="item3" presStyleLbl="node1" presStyleIdx="2" presStyleCnt="3" custScaleX="174799" custScaleY="134530" custLinFactNeighborX="23194" custLinFactNeighborY="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803E8-831E-426C-B144-D6EFC4961965}" type="pres">
      <dgm:prSet presAssocID="{8E3ACCAD-0A1B-4B8F-9CA6-671FBE6E3346}" presName="funnel" presStyleLbl="trAlignAcc1" presStyleIdx="0" presStyleCnt="1" custScaleX="148438" custScaleY="106212" custLinFactNeighborX="-2378" custLinFactNeighborY="9047"/>
      <dgm:spPr/>
    </dgm:pt>
  </dgm:ptLst>
  <dgm:cxnLst>
    <dgm:cxn modelId="{FD378FE1-C785-405F-8FCE-1F0C5F2DAFFE}" type="presOf" srcId="{FE99E3A0-0F85-4BCB-8703-35AF183DE573}" destId="{EFC62A83-C772-4250-A86B-5ECBB2D89AB3}" srcOrd="0" destOrd="0" presId="urn:microsoft.com/office/officeart/2005/8/layout/funnel1"/>
    <dgm:cxn modelId="{D1831C94-F799-4748-8C40-6D7A1544433A}" srcId="{8E3ACCAD-0A1B-4B8F-9CA6-671FBE6E3346}" destId="{C7F746A2-B676-45C3-A360-E478268148E1}" srcOrd="3" destOrd="0" parTransId="{69BA608D-0DB3-431B-A0AF-6F544F953645}" sibTransId="{E279C8FE-3BE3-451D-8219-8B9A6BBE6FB0}"/>
    <dgm:cxn modelId="{929BFA41-27C3-4EC0-8561-9182A2A55460}" srcId="{8E3ACCAD-0A1B-4B8F-9CA6-671FBE6E3346}" destId="{E25A8A12-D3D0-477C-9A9A-7709B8927661}" srcOrd="0" destOrd="0" parTransId="{1F659421-A41A-4B4C-9C26-2A50471596D3}" sibTransId="{7BF10616-6A34-462D-B1C2-4E269C92AABE}"/>
    <dgm:cxn modelId="{0345F55E-76DE-4D15-AB9D-ECD0324BA0D8}" type="presOf" srcId="{C7F746A2-B676-45C3-A360-E478268148E1}" destId="{6FC41310-DFD4-48F2-A252-67F823DD323D}" srcOrd="0" destOrd="0" presId="urn:microsoft.com/office/officeart/2005/8/layout/funnel1"/>
    <dgm:cxn modelId="{A7409EBC-D1BC-4ACB-8DB0-C8067DBF2386}" type="presOf" srcId="{366A50BC-32DA-4217-9DAC-A70E7D3345E0}" destId="{063AC10E-60A4-4D8D-9E3E-BC40241E0A54}" srcOrd="0" destOrd="0" presId="urn:microsoft.com/office/officeart/2005/8/layout/funnel1"/>
    <dgm:cxn modelId="{D0D73FFC-193B-4BA8-A46D-ED45694D6803}" srcId="{8E3ACCAD-0A1B-4B8F-9CA6-671FBE6E3346}" destId="{FE99E3A0-0F85-4BCB-8703-35AF183DE573}" srcOrd="2" destOrd="0" parTransId="{3486B93B-126E-4F15-8429-2742CB4A487A}" sibTransId="{1837C209-3BD2-477B-9FB3-1EF9E93BA38A}"/>
    <dgm:cxn modelId="{01087EC5-B3B3-4BA9-8725-F8F59D637E2A}" type="presOf" srcId="{8E3ACCAD-0A1B-4B8F-9CA6-671FBE6E3346}" destId="{71405B38-48D1-4136-974A-7E19C615FDB0}" srcOrd="0" destOrd="0" presId="urn:microsoft.com/office/officeart/2005/8/layout/funnel1"/>
    <dgm:cxn modelId="{5E7FCF7D-45FF-4BB2-95C8-244E93CC870B}" srcId="{8E3ACCAD-0A1B-4B8F-9CA6-671FBE6E3346}" destId="{366A50BC-32DA-4217-9DAC-A70E7D3345E0}" srcOrd="1" destOrd="0" parTransId="{753074EE-C4D4-49C3-99E0-303C88146754}" sibTransId="{8AA47B8F-C07B-4993-99E7-152D9E633C00}"/>
    <dgm:cxn modelId="{5168E246-327C-4168-85DA-01D51643D2D8}" type="presOf" srcId="{E25A8A12-D3D0-477C-9A9A-7709B8927661}" destId="{6C96BC43-D25F-432A-A2AC-3F7E4DEEE6AE}" srcOrd="0" destOrd="0" presId="urn:microsoft.com/office/officeart/2005/8/layout/funnel1"/>
    <dgm:cxn modelId="{C8209FD1-1FA2-42B0-A52E-ABD613DF4E5C}" type="presParOf" srcId="{71405B38-48D1-4136-974A-7E19C615FDB0}" destId="{41761045-815A-4B01-BB01-3C7559987588}" srcOrd="0" destOrd="0" presId="urn:microsoft.com/office/officeart/2005/8/layout/funnel1"/>
    <dgm:cxn modelId="{C94AEAC3-4762-42FD-B402-5186857A30A5}" type="presParOf" srcId="{71405B38-48D1-4136-974A-7E19C615FDB0}" destId="{36563298-1B5D-4F55-BBFF-2425E184F643}" srcOrd="1" destOrd="0" presId="urn:microsoft.com/office/officeart/2005/8/layout/funnel1"/>
    <dgm:cxn modelId="{825252C3-F27E-4212-88CC-63866DB36431}" type="presParOf" srcId="{71405B38-48D1-4136-974A-7E19C615FDB0}" destId="{6FC41310-DFD4-48F2-A252-67F823DD323D}" srcOrd="2" destOrd="0" presId="urn:microsoft.com/office/officeart/2005/8/layout/funnel1"/>
    <dgm:cxn modelId="{997F8D31-9444-4336-8375-A183C831F916}" type="presParOf" srcId="{71405B38-48D1-4136-974A-7E19C615FDB0}" destId="{EFC62A83-C772-4250-A86B-5ECBB2D89AB3}" srcOrd="3" destOrd="0" presId="urn:microsoft.com/office/officeart/2005/8/layout/funnel1"/>
    <dgm:cxn modelId="{59838EDE-285D-4D52-A666-CAA22B172C67}" type="presParOf" srcId="{71405B38-48D1-4136-974A-7E19C615FDB0}" destId="{063AC10E-60A4-4D8D-9E3E-BC40241E0A54}" srcOrd="4" destOrd="0" presId="urn:microsoft.com/office/officeart/2005/8/layout/funnel1"/>
    <dgm:cxn modelId="{31CA6D4E-819B-4CEA-83F4-1A3D03775438}" type="presParOf" srcId="{71405B38-48D1-4136-974A-7E19C615FDB0}" destId="{6C96BC43-D25F-432A-A2AC-3F7E4DEEE6AE}" srcOrd="5" destOrd="0" presId="urn:microsoft.com/office/officeart/2005/8/layout/funnel1"/>
    <dgm:cxn modelId="{492D73C2-3061-48BC-A41C-E7BCE4330FB1}" type="presParOf" srcId="{71405B38-48D1-4136-974A-7E19C615FDB0}" destId="{D94803E8-831E-426C-B144-D6EFC496196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2B0E9F-7743-4796-8346-7613C20F8E3B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F4C2A26-F773-41E5-B8B2-17626ED39453}">
      <dgm:prSet phldrT="[Текст]"/>
      <dgm:spPr/>
      <dgm:t>
        <a:bodyPr/>
        <a:lstStyle/>
        <a:p>
          <a:r>
            <a:rPr lang="kk-KZ" b="1" smtClean="0">
              <a:latin typeface="Times New Roman" pitchFamily="18" charset="0"/>
              <a:cs typeface="Times New Roman" pitchFamily="18" charset="0"/>
            </a:rPr>
            <a:t>ОҚЫТУДЫ ӨМІР СҮРУГЕ БЕЙІМДЕУГЕ АЙНАЛДЫРУ</a:t>
          </a:r>
          <a:endParaRPr lang="ru-RU" dirty="0"/>
        </a:p>
      </dgm:t>
    </dgm:pt>
    <dgm:pt modelId="{5BBAFAB9-60D0-405D-B535-5C8738997057}" type="parTrans" cxnId="{0C8D5363-9110-4759-B717-B397917A79CA}">
      <dgm:prSet/>
      <dgm:spPr/>
      <dgm:t>
        <a:bodyPr/>
        <a:lstStyle/>
        <a:p>
          <a:endParaRPr lang="ru-RU"/>
        </a:p>
      </dgm:t>
    </dgm:pt>
    <dgm:pt modelId="{DC17F505-F0D3-4DB0-8AB1-8ABA9D254D42}" type="sibTrans" cxnId="{0C8D5363-9110-4759-B717-B397917A79CA}">
      <dgm:prSet/>
      <dgm:spPr/>
      <dgm:t>
        <a:bodyPr/>
        <a:lstStyle/>
        <a:p>
          <a:endParaRPr lang="ru-RU"/>
        </a:p>
      </dgm:t>
    </dgm:pt>
    <dgm:pt modelId="{892229FF-905C-4A67-A15C-F5E54A3C29D4}">
      <dgm:prSet phldrT="[Текст]"/>
      <dgm:spPr/>
      <dgm:t>
        <a:bodyPr/>
        <a:lstStyle/>
        <a:p>
          <a:r>
            <a:rPr lang="kk-KZ" b="1" i="0" smtClean="0">
              <a:latin typeface="Times New Roman" pitchFamily="18" charset="0"/>
              <a:cs typeface="Times New Roman" pitchFamily="18" charset="0"/>
            </a:rPr>
            <a:t>«баға үшін оқу» психологиясының өзгеру қажеттілігі </a:t>
          </a:r>
          <a:endParaRPr lang="ru-RU" dirty="0"/>
        </a:p>
      </dgm:t>
    </dgm:pt>
    <dgm:pt modelId="{6BAA3C44-8B3F-453E-8C29-F499097A0507}" type="parTrans" cxnId="{DDC308CE-D3D5-48C6-9964-D6E64B33A587}">
      <dgm:prSet/>
      <dgm:spPr/>
      <dgm:t>
        <a:bodyPr/>
        <a:lstStyle/>
        <a:p>
          <a:endParaRPr lang="ru-RU"/>
        </a:p>
      </dgm:t>
    </dgm:pt>
    <dgm:pt modelId="{51B78784-F308-4DF9-BAD2-D403239B28FD}" type="sibTrans" cxnId="{DDC308CE-D3D5-48C6-9964-D6E64B33A587}">
      <dgm:prSet/>
      <dgm:spPr/>
      <dgm:t>
        <a:bodyPr/>
        <a:lstStyle/>
        <a:p>
          <a:endParaRPr lang="ru-RU"/>
        </a:p>
      </dgm:t>
    </dgm:pt>
    <dgm:pt modelId="{F1E2081E-A9E7-411B-B0C7-140FB1B44F2E}">
      <dgm:prSet phldrT="[Текст]"/>
      <dgm:spPr/>
      <dgm:t>
        <a:bodyPr/>
        <a:lstStyle/>
        <a:p>
          <a:r>
            <a:rPr lang="kk-KZ" b="1" i="0" smtClean="0">
              <a:latin typeface="Times New Roman" pitchFamily="18" charset="0"/>
              <a:cs typeface="Times New Roman" pitchFamily="18" charset="0"/>
            </a:rPr>
            <a:t>оқыту барысында еңбек етуге, белгілі бір мамандыққа бейімдеу</a:t>
          </a:r>
          <a:endParaRPr lang="ru-RU" dirty="0"/>
        </a:p>
      </dgm:t>
    </dgm:pt>
    <dgm:pt modelId="{E081CA86-6092-4E26-B4D3-62352BC34F9F}" type="parTrans" cxnId="{C0087C65-EF5E-4BC1-813E-B0FDA9962A42}">
      <dgm:prSet/>
      <dgm:spPr/>
      <dgm:t>
        <a:bodyPr/>
        <a:lstStyle/>
        <a:p>
          <a:endParaRPr lang="ru-RU"/>
        </a:p>
      </dgm:t>
    </dgm:pt>
    <dgm:pt modelId="{F3D20629-343C-4937-B79B-E5BAFAA29AD4}" type="sibTrans" cxnId="{C0087C65-EF5E-4BC1-813E-B0FDA9962A42}">
      <dgm:prSet/>
      <dgm:spPr/>
      <dgm:t>
        <a:bodyPr/>
        <a:lstStyle/>
        <a:p>
          <a:endParaRPr lang="ru-RU"/>
        </a:p>
      </dgm:t>
    </dgm:pt>
    <dgm:pt modelId="{37287245-D9B0-4335-B46C-AD5C3F5D1336}">
      <dgm:prSet phldrT="[Текст]"/>
      <dgm:spPr/>
      <dgm:t>
        <a:bodyPr/>
        <a:lstStyle/>
        <a:p>
          <a:r>
            <a:rPr lang="kk-KZ" b="1" i="0" smtClean="0">
              <a:latin typeface="Times New Roman" pitchFamily="18" charset="0"/>
              <a:cs typeface="Times New Roman" pitchFamily="18" charset="0"/>
            </a:rPr>
            <a:t>барлық пәндерді оқытуда  білім алушыны өмір сүруге бейімдеу</a:t>
          </a:r>
          <a:endParaRPr lang="ru-RU" dirty="0"/>
        </a:p>
      </dgm:t>
    </dgm:pt>
    <dgm:pt modelId="{200B87AA-703A-4AC9-87F9-7666F500AA6C}" type="parTrans" cxnId="{AC6129F8-A7D2-4BDF-82B2-ED6D005E7AD1}">
      <dgm:prSet/>
      <dgm:spPr/>
      <dgm:t>
        <a:bodyPr/>
        <a:lstStyle/>
        <a:p>
          <a:endParaRPr lang="ru-RU"/>
        </a:p>
      </dgm:t>
    </dgm:pt>
    <dgm:pt modelId="{037CF43B-DEED-435D-B6E2-96B01E4237BF}" type="sibTrans" cxnId="{AC6129F8-A7D2-4BDF-82B2-ED6D005E7AD1}">
      <dgm:prSet/>
      <dgm:spPr/>
      <dgm:t>
        <a:bodyPr/>
        <a:lstStyle/>
        <a:p>
          <a:endParaRPr lang="ru-RU"/>
        </a:p>
      </dgm:t>
    </dgm:pt>
    <dgm:pt modelId="{BAB4AB2F-173A-4703-8BBA-B04FD36B0D4E}">
      <dgm:prSet phldrT="[Текст]"/>
      <dgm:spPr/>
      <dgm:t>
        <a:bodyPr/>
        <a:lstStyle/>
        <a:p>
          <a:r>
            <a:rPr lang="kk-KZ" b="1" i="0" smtClean="0">
              <a:latin typeface="Times New Roman" pitchFamily="18" charset="0"/>
              <a:cs typeface="Times New Roman" pitchFamily="18" charset="0"/>
            </a:rPr>
            <a:t>балалардың бәріне теңдей қарау. Олардың әрбірімен  тұлға тұрғысынан қарым-қатынас жасау</a:t>
          </a:r>
          <a:endParaRPr lang="ru-RU" dirty="0"/>
        </a:p>
      </dgm:t>
    </dgm:pt>
    <dgm:pt modelId="{0618F4D2-9729-4FF1-BBE3-80DB2839E024}" type="parTrans" cxnId="{1E7C0E55-F863-441A-8412-45EEA81FD629}">
      <dgm:prSet/>
      <dgm:spPr/>
      <dgm:t>
        <a:bodyPr/>
        <a:lstStyle/>
        <a:p>
          <a:endParaRPr lang="ru-RU"/>
        </a:p>
      </dgm:t>
    </dgm:pt>
    <dgm:pt modelId="{64DA4A30-80EE-453E-BD5E-1372899E4A6C}" type="sibTrans" cxnId="{1E7C0E55-F863-441A-8412-45EEA81FD629}">
      <dgm:prSet/>
      <dgm:spPr/>
      <dgm:t>
        <a:bodyPr/>
        <a:lstStyle/>
        <a:p>
          <a:endParaRPr lang="ru-RU"/>
        </a:p>
      </dgm:t>
    </dgm:pt>
    <dgm:pt modelId="{B3EF57A1-1A71-449C-A5CC-091D10A7D563}" type="pres">
      <dgm:prSet presAssocID="{792B0E9F-7743-4796-8346-7613C20F8E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BBB241-2977-4803-8600-B729AA660294}" type="pres">
      <dgm:prSet presAssocID="{EF4C2A26-F773-41E5-B8B2-17626ED39453}" presName="centerShape" presStyleLbl="node0" presStyleIdx="0" presStyleCnt="1"/>
      <dgm:spPr/>
      <dgm:t>
        <a:bodyPr/>
        <a:lstStyle/>
        <a:p>
          <a:endParaRPr lang="ru-RU"/>
        </a:p>
      </dgm:t>
    </dgm:pt>
    <dgm:pt modelId="{EC16AB49-5E7D-43AC-9969-9C6F9E33EA08}" type="pres">
      <dgm:prSet presAssocID="{6BAA3C44-8B3F-453E-8C29-F499097A050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59F8706F-2803-4957-AAB4-1B401EE2BE21}" type="pres">
      <dgm:prSet presAssocID="{892229FF-905C-4A67-A15C-F5E54A3C29D4}" presName="node" presStyleLbl="node1" presStyleIdx="0" presStyleCnt="4" custScaleX="128759" custRadScaleRad="110357" custRadScaleInc="-5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59771-B990-4BCB-B0F8-C6DB45F47B89}" type="pres">
      <dgm:prSet presAssocID="{0618F4D2-9729-4FF1-BBE3-80DB2839E024}" presName="parTrans" presStyleLbl="bgSibTrans2D1" presStyleIdx="1" presStyleCnt="4" custLinFactNeighborX="-6010" custLinFactNeighborY="-6532"/>
      <dgm:spPr/>
      <dgm:t>
        <a:bodyPr/>
        <a:lstStyle/>
        <a:p>
          <a:endParaRPr lang="ru-RU"/>
        </a:p>
      </dgm:t>
    </dgm:pt>
    <dgm:pt modelId="{22C777F5-8127-44F7-94A3-F8088EBC4C15}" type="pres">
      <dgm:prSet presAssocID="{BAB4AB2F-173A-4703-8BBA-B04FD36B0D4E}" presName="node" presStyleLbl="node1" presStyleIdx="1" presStyleCnt="4" custScaleX="133644" custRadScaleRad="101285" custRadScaleInc="-3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66CC7-BD72-4D22-AE05-19C67BDB2494}" type="pres">
      <dgm:prSet presAssocID="{E081CA86-6092-4E26-B4D3-62352BC34F9F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424195F-949E-4828-BD24-2E8D3068FE86}" type="pres">
      <dgm:prSet presAssocID="{F1E2081E-A9E7-411B-B0C7-140FB1B44F2E}" presName="node" presStyleLbl="node1" presStyleIdx="2" presStyleCnt="4" custScaleX="131053" custRadScaleRad="109979" custRadScaleInc="2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654FE-507C-481C-AC28-6BFC5271BCA5}" type="pres">
      <dgm:prSet presAssocID="{200B87AA-703A-4AC9-87F9-7666F500AA6C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A5FEB3B-9AC5-4A89-B656-34E771109EA8}" type="pres">
      <dgm:prSet presAssocID="{37287245-D9B0-4335-B46C-AD5C3F5D1336}" presName="node" presStyleLbl="node1" presStyleIdx="3" presStyleCnt="4" custScaleX="126167" custRadScaleRad="113908" custRadScaleInc="2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AE202B-80C5-4C7C-A3CE-DD0352E3313A}" type="presOf" srcId="{792B0E9F-7743-4796-8346-7613C20F8E3B}" destId="{B3EF57A1-1A71-449C-A5CC-091D10A7D563}" srcOrd="0" destOrd="0" presId="urn:microsoft.com/office/officeart/2005/8/layout/radial4"/>
    <dgm:cxn modelId="{5E201E59-3BAC-47F1-8C5A-B8075D773EC8}" type="presOf" srcId="{6BAA3C44-8B3F-453E-8C29-F499097A0507}" destId="{EC16AB49-5E7D-43AC-9969-9C6F9E33EA08}" srcOrd="0" destOrd="0" presId="urn:microsoft.com/office/officeart/2005/8/layout/radial4"/>
    <dgm:cxn modelId="{503FA92F-402A-4301-AB7A-0D57CDE0F245}" type="presOf" srcId="{BAB4AB2F-173A-4703-8BBA-B04FD36B0D4E}" destId="{22C777F5-8127-44F7-94A3-F8088EBC4C15}" srcOrd="0" destOrd="0" presId="urn:microsoft.com/office/officeart/2005/8/layout/radial4"/>
    <dgm:cxn modelId="{8FA419F7-01DD-4288-8667-51E97BB00EED}" type="presOf" srcId="{F1E2081E-A9E7-411B-B0C7-140FB1B44F2E}" destId="{4424195F-949E-4828-BD24-2E8D3068FE86}" srcOrd="0" destOrd="0" presId="urn:microsoft.com/office/officeart/2005/8/layout/radial4"/>
    <dgm:cxn modelId="{1E7C0E55-F863-441A-8412-45EEA81FD629}" srcId="{EF4C2A26-F773-41E5-B8B2-17626ED39453}" destId="{BAB4AB2F-173A-4703-8BBA-B04FD36B0D4E}" srcOrd="1" destOrd="0" parTransId="{0618F4D2-9729-4FF1-BBE3-80DB2839E024}" sibTransId="{64DA4A30-80EE-453E-BD5E-1372899E4A6C}"/>
    <dgm:cxn modelId="{0C8D5363-9110-4759-B717-B397917A79CA}" srcId="{792B0E9F-7743-4796-8346-7613C20F8E3B}" destId="{EF4C2A26-F773-41E5-B8B2-17626ED39453}" srcOrd="0" destOrd="0" parTransId="{5BBAFAB9-60D0-405D-B535-5C8738997057}" sibTransId="{DC17F505-F0D3-4DB0-8AB1-8ABA9D254D42}"/>
    <dgm:cxn modelId="{83A7B84E-CDD8-4F79-9954-29FBF6F9E4CE}" type="presOf" srcId="{E081CA86-6092-4E26-B4D3-62352BC34F9F}" destId="{20A66CC7-BD72-4D22-AE05-19C67BDB2494}" srcOrd="0" destOrd="0" presId="urn:microsoft.com/office/officeart/2005/8/layout/radial4"/>
    <dgm:cxn modelId="{DDC308CE-D3D5-48C6-9964-D6E64B33A587}" srcId="{EF4C2A26-F773-41E5-B8B2-17626ED39453}" destId="{892229FF-905C-4A67-A15C-F5E54A3C29D4}" srcOrd="0" destOrd="0" parTransId="{6BAA3C44-8B3F-453E-8C29-F499097A0507}" sibTransId="{51B78784-F308-4DF9-BAD2-D403239B28FD}"/>
    <dgm:cxn modelId="{DCE29A6C-A66E-4E73-B062-678A82D6F828}" type="presOf" srcId="{892229FF-905C-4A67-A15C-F5E54A3C29D4}" destId="{59F8706F-2803-4957-AAB4-1B401EE2BE21}" srcOrd="0" destOrd="0" presId="urn:microsoft.com/office/officeart/2005/8/layout/radial4"/>
    <dgm:cxn modelId="{286EAB9B-C243-457B-8372-C38D238A7C97}" type="presOf" srcId="{37287245-D9B0-4335-B46C-AD5C3F5D1336}" destId="{7A5FEB3B-9AC5-4A89-B656-34E771109EA8}" srcOrd="0" destOrd="0" presId="urn:microsoft.com/office/officeart/2005/8/layout/radial4"/>
    <dgm:cxn modelId="{755F33F8-F5AF-4CB1-BFAC-5439E7698B15}" type="presOf" srcId="{EF4C2A26-F773-41E5-B8B2-17626ED39453}" destId="{22BBB241-2977-4803-8600-B729AA660294}" srcOrd="0" destOrd="0" presId="urn:microsoft.com/office/officeart/2005/8/layout/radial4"/>
    <dgm:cxn modelId="{6F11B27E-1102-4243-B2C8-E7964E479962}" type="presOf" srcId="{200B87AA-703A-4AC9-87F9-7666F500AA6C}" destId="{686654FE-507C-481C-AC28-6BFC5271BCA5}" srcOrd="0" destOrd="0" presId="urn:microsoft.com/office/officeart/2005/8/layout/radial4"/>
    <dgm:cxn modelId="{C0087C65-EF5E-4BC1-813E-B0FDA9962A42}" srcId="{EF4C2A26-F773-41E5-B8B2-17626ED39453}" destId="{F1E2081E-A9E7-411B-B0C7-140FB1B44F2E}" srcOrd="2" destOrd="0" parTransId="{E081CA86-6092-4E26-B4D3-62352BC34F9F}" sibTransId="{F3D20629-343C-4937-B79B-E5BAFAA29AD4}"/>
    <dgm:cxn modelId="{E3258F05-4A5B-4AC0-9EE5-AEE1BCBCE4BF}" type="presOf" srcId="{0618F4D2-9729-4FF1-BBE3-80DB2839E024}" destId="{11B59771-B990-4BCB-B0F8-C6DB45F47B89}" srcOrd="0" destOrd="0" presId="urn:microsoft.com/office/officeart/2005/8/layout/radial4"/>
    <dgm:cxn modelId="{AC6129F8-A7D2-4BDF-82B2-ED6D005E7AD1}" srcId="{EF4C2A26-F773-41E5-B8B2-17626ED39453}" destId="{37287245-D9B0-4335-B46C-AD5C3F5D1336}" srcOrd="3" destOrd="0" parTransId="{200B87AA-703A-4AC9-87F9-7666F500AA6C}" sibTransId="{037CF43B-DEED-435D-B6E2-96B01E4237BF}"/>
    <dgm:cxn modelId="{71AE517F-AE92-43F0-AF38-F7F687154D13}" type="presParOf" srcId="{B3EF57A1-1A71-449C-A5CC-091D10A7D563}" destId="{22BBB241-2977-4803-8600-B729AA660294}" srcOrd="0" destOrd="0" presId="urn:microsoft.com/office/officeart/2005/8/layout/radial4"/>
    <dgm:cxn modelId="{53A83911-71B8-4356-B113-116A4F255A63}" type="presParOf" srcId="{B3EF57A1-1A71-449C-A5CC-091D10A7D563}" destId="{EC16AB49-5E7D-43AC-9969-9C6F9E33EA08}" srcOrd="1" destOrd="0" presId="urn:microsoft.com/office/officeart/2005/8/layout/radial4"/>
    <dgm:cxn modelId="{1BDFD037-89E1-4056-ACA1-9244617A3AF8}" type="presParOf" srcId="{B3EF57A1-1A71-449C-A5CC-091D10A7D563}" destId="{59F8706F-2803-4957-AAB4-1B401EE2BE21}" srcOrd="2" destOrd="0" presId="urn:microsoft.com/office/officeart/2005/8/layout/radial4"/>
    <dgm:cxn modelId="{B9ECF08B-82C1-4C9E-B930-CF8EF817C97B}" type="presParOf" srcId="{B3EF57A1-1A71-449C-A5CC-091D10A7D563}" destId="{11B59771-B990-4BCB-B0F8-C6DB45F47B89}" srcOrd="3" destOrd="0" presId="urn:microsoft.com/office/officeart/2005/8/layout/radial4"/>
    <dgm:cxn modelId="{96D01F2B-2D29-4B32-991C-38DD60631ED1}" type="presParOf" srcId="{B3EF57A1-1A71-449C-A5CC-091D10A7D563}" destId="{22C777F5-8127-44F7-94A3-F8088EBC4C15}" srcOrd="4" destOrd="0" presId="urn:microsoft.com/office/officeart/2005/8/layout/radial4"/>
    <dgm:cxn modelId="{DC732673-6699-4EE4-8ED8-7B9BEC5DACCA}" type="presParOf" srcId="{B3EF57A1-1A71-449C-A5CC-091D10A7D563}" destId="{20A66CC7-BD72-4D22-AE05-19C67BDB2494}" srcOrd="5" destOrd="0" presId="urn:microsoft.com/office/officeart/2005/8/layout/radial4"/>
    <dgm:cxn modelId="{09B9FEDB-C415-4EA4-ABE6-82E2A2C49B0E}" type="presParOf" srcId="{B3EF57A1-1A71-449C-A5CC-091D10A7D563}" destId="{4424195F-949E-4828-BD24-2E8D3068FE86}" srcOrd="6" destOrd="0" presId="urn:microsoft.com/office/officeart/2005/8/layout/radial4"/>
    <dgm:cxn modelId="{F84E6122-34D9-4B2E-B43F-05A0EBC083CB}" type="presParOf" srcId="{B3EF57A1-1A71-449C-A5CC-091D10A7D563}" destId="{686654FE-507C-481C-AC28-6BFC5271BCA5}" srcOrd="7" destOrd="0" presId="urn:microsoft.com/office/officeart/2005/8/layout/radial4"/>
    <dgm:cxn modelId="{C113945A-7974-4085-A532-2FCBC1A945E5}" type="presParOf" srcId="{B3EF57A1-1A71-449C-A5CC-091D10A7D563}" destId="{7A5FEB3B-9AC5-4A89-B656-34E771109EA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F493D-5E3E-44C3-AA43-FF37E33593F6}">
      <dsp:nvSpPr>
        <dsp:cNvPr id="0" name=""/>
        <dsp:cNvSpPr/>
      </dsp:nvSpPr>
      <dsp:spPr>
        <a:xfrm>
          <a:off x="0" y="0"/>
          <a:ext cx="7920879" cy="49505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218F2-8706-4F82-A7EC-4F6987FC2ADC}">
      <dsp:nvSpPr>
        <dsp:cNvPr id="0" name=""/>
        <dsp:cNvSpPr/>
      </dsp:nvSpPr>
      <dsp:spPr>
        <a:xfrm>
          <a:off x="780206" y="3978261"/>
          <a:ext cx="182180" cy="182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187C-ED18-4659-A9A7-2A75A58E647C}">
      <dsp:nvSpPr>
        <dsp:cNvPr id="0" name=""/>
        <dsp:cNvSpPr/>
      </dsp:nvSpPr>
      <dsp:spPr>
        <a:xfrm>
          <a:off x="871296" y="4069352"/>
          <a:ext cx="1037635" cy="1178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3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шылық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1296" y="4069352"/>
        <a:ext cx="1037635" cy="1178230"/>
      </dsp:txXfrm>
    </dsp:sp>
    <dsp:sp modelId="{6B9F2F48-3247-4C3B-9104-84A91EBFF7DA}">
      <dsp:nvSpPr>
        <dsp:cNvPr id="0" name=""/>
        <dsp:cNvSpPr/>
      </dsp:nvSpPr>
      <dsp:spPr>
        <a:xfrm>
          <a:off x="1766356" y="3030726"/>
          <a:ext cx="285151" cy="285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E11DB-B595-4CD2-A47E-97A2D4C97D43}">
      <dsp:nvSpPr>
        <dsp:cNvPr id="0" name=""/>
        <dsp:cNvSpPr/>
      </dsp:nvSpPr>
      <dsp:spPr>
        <a:xfrm>
          <a:off x="1908932" y="3173302"/>
          <a:ext cx="1314866" cy="2074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09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 жан-жақты дамуына бағыттылығы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8932" y="3173302"/>
        <a:ext cx="1314866" cy="2074280"/>
      </dsp:txXfrm>
    </dsp:sp>
    <dsp:sp modelId="{3BB725C1-5FF9-4427-8090-1E4326492637}">
      <dsp:nvSpPr>
        <dsp:cNvPr id="0" name=""/>
        <dsp:cNvSpPr/>
      </dsp:nvSpPr>
      <dsp:spPr>
        <a:xfrm>
          <a:off x="3033697" y="2275272"/>
          <a:ext cx="380202" cy="380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FE1D9-A70D-4347-A015-7242D11A21B4}">
      <dsp:nvSpPr>
        <dsp:cNvPr id="0" name=""/>
        <dsp:cNvSpPr/>
      </dsp:nvSpPr>
      <dsp:spPr>
        <a:xfrm>
          <a:off x="3223798" y="2465373"/>
          <a:ext cx="1528729" cy="2782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46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танымның ерекше үдерісі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23798" y="2465373"/>
        <a:ext cx="1528729" cy="2782209"/>
      </dsp:txXfrm>
    </dsp:sp>
    <dsp:sp modelId="{A38C5668-52E8-43FF-AE6D-2CD898A099F0}">
      <dsp:nvSpPr>
        <dsp:cNvPr id="0" name=""/>
        <dsp:cNvSpPr/>
      </dsp:nvSpPr>
      <dsp:spPr>
        <a:xfrm>
          <a:off x="4506980" y="1685167"/>
          <a:ext cx="491094" cy="4910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9F86E-7081-41E7-8054-5D78C4AD426C}">
      <dsp:nvSpPr>
        <dsp:cNvPr id="0" name=""/>
        <dsp:cNvSpPr/>
      </dsp:nvSpPr>
      <dsp:spPr>
        <a:xfrm>
          <a:off x="4752527" y="1930714"/>
          <a:ext cx="1584176" cy="3316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22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қызметтің мазмұндық және іс-әрекеттік жақтарының бірлігі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2527" y="1930714"/>
        <a:ext cx="1584176" cy="3316868"/>
      </dsp:txXfrm>
    </dsp:sp>
    <dsp:sp modelId="{AEB956C7-7F89-40DB-809C-AB51E4199B3F}">
      <dsp:nvSpPr>
        <dsp:cNvPr id="0" name=""/>
        <dsp:cNvSpPr/>
      </dsp:nvSpPr>
      <dsp:spPr>
        <a:xfrm>
          <a:off x="6023829" y="1291103"/>
          <a:ext cx="625749" cy="625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CF92A-3C1D-45EF-B271-37C18EF79B4F}">
      <dsp:nvSpPr>
        <dsp:cNvPr id="0" name=""/>
        <dsp:cNvSpPr/>
      </dsp:nvSpPr>
      <dsp:spPr>
        <a:xfrm>
          <a:off x="6336703" y="1603978"/>
          <a:ext cx="1584176" cy="364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57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екіжақтылық, ол субъектілердің өзара байланысына негізделеді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36703" y="1603978"/>
        <a:ext cx="1584176" cy="3643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18140-1654-4AAF-8948-8E3256248730}">
      <dsp:nvSpPr>
        <dsp:cNvPr id="0" name=""/>
        <dsp:cNvSpPr/>
      </dsp:nvSpPr>
      <dsp:spPr>
        <a:xfrm>
          <a:off x="2772526" y="49843"/>
          <a:ext cx="2591850" cy="2591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 беру </a:t>
          </a:r>
          <a:endParaRPr lang="ru-RU" sz="25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1586" y="398746"/>
        <a:ext cx="1993731" cy="822414"/>
      </dsp:txXfrm>
    </dsp:sp>
    <dsp:sp modelId="{A4977911-F264-4D19-B71B-E26A74B8F2D0}">
      <dsp:nvSpPr>
        <dsp:cNvPr id="0" name=""/>
        <dsp:cNvSpPr/>
      </dsp:nvSpPr>
      <dsp:spPr>
        <a:xfrm>
          <a:off x="3918922" y="1196238"/>
          <a:ext cx="2591850" cy="2591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Оқыту</a:t>
          </a:r>
          <a:endParaRPr lang="ru-RU" sz="25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14533" y="1495298"/>
        <a:ext cx="996865" cy="1993731"/>
      </dsp:txXfrm>
    </dsp:sp>
    <dsp:sp modelId="{DE059C44-96E1-479D-850D-4D0B8399E6DD}">
      <dsp:nvSpPr>
        <dsp:cNvPr id="0" name=""/>
        <dsp:cNvSpPr/>
      </dsp:nvSpPr>
      <dsp:spPr>
        <a:xfrm>
          <a:off x="2772526" y="2342634"/>
          <a:ext cx="2591850" cy="2591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 беру </a:t>
          </a:r>
          <a:endParaRPr lang="ru-RU" sz="25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1586" y="3763167"/>
        <a:ext cx="1993731" cy="822414"/>
      </dsp:txXfrm>
    </dsp:sp>
    <dsp:sp modelId="{C26777AD-FB48-4F9E-AE17-4710F5026563}">
      <dsp:nvSpPr>
        <dsp:cNvPr id="0" name=""/>
        <dsp:cNvSpPr/>
      </dsp:nvSpPr>
      <dsp:spPr>
        <a:xfrm>
          <a:off x="1626131" y="1196238"/>
          <a:ext cx="2591850" cy="2591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endParaRPr lang="ru-RU" sz="25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5504" y="1495298"/>
        <a:ext cx="996865" cy="1993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73B77-A1B0-4501-A84F-3519C294F65E}">
      <dsp:nvSpPr>
        <dsp:cNvPr id="0" name=""/>
        <dsp:cNvSpPr/>
      </dsp:nvSpPr>
      <dsp:spPr>
        <a:xfrm rot="16200000">
          <a:off x="-230852" y="292813"/>
          <a:ext cx="4735307" cy="414968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</a:t>
          </a: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құбылысты</a:t>
          </a: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білдіреді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61962" y="1183826"/>
        <a:ext cx="3423486" cy="2367653"/>
      </dsp:txXfrm>
    </dsp:sp>
    <dsp:sp modelId="{661E8BF7-CEFC-4849-B45B-82B2F6C17732}">
      <dsp:nvSpPr>
        <dsp:cNvPr id="0" name=""/>
        <dsp:cNvSpPr/>
      </dsp:nvSpPr>
      <dsp:spPr>
        <a:xfrm rot="5400000">
          <a:off x="4225701" y="121384"/>
          <a:ext cx="4447239" cy="443774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міндеттерін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оқытушы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007053" y="1228448"/>
        <a:ext cx="3661142" cy="2223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D18B9-A1A8-4174-AB29-2CBF46F2A34C}">
      <dsp:nvSpPr>
        <dsp:cNvPr id="0" name=""/>
        <dsp:cNvSpPr/>
      </dsp:nvSpPr>
      <dsp:spPr>
        <a:xfrm>
          <a:off x="2761206" y="893"/>
          <a:ext cx="2254450" cy="1090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білімдендіру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4462" y="54149"/>
        <a:ext cx="2147938" cy="984451"/>
      </dsp:txXfrm>
    </dsp:sp>
    <dsp:sp modelId="{185054EF-A55E-439A-B3A0-B3B45652C91B}">
      <dsp:nvSpPr>
        <dsp:cNvPr id="0" name=""/>
        <dsp:cNvSpPr/>
      </dsp:nvSpPr>
      <dsp:spPr>
        <a:xfrm>
          <a:off x="1706486" y="546375"/>
          <a:ext cx="4363890" cy="4363890"/>
        </a:xfrm>
        <a:custGeom>
          <a:avLst/>
          <a:gdLst/>
          <a:ahLst/>
          <a:cxnLst/>
          <a:rect l="0" t="0" r="0" b="0"/>
          <a:pathLst>
            <a:path>
              <a:moveTo>
                <a:pt x="3317217" y="318603"/>
              </a:moveTo>
              <a:arcTo wR="2181945" hR="2181945" stAng="18081154" swAng="1464757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B9BA8-EF67-4F88-AAE9-12A86437C808}">
      <dsp:nvSpPr>
        <dsp:cNvPr id="0" name=""/>
        <dsp:cNvSpPr/>
      </dsp:nvSpPr>
      <dsp:spPr>
        <a:xfrm>
          <a:off x="5124382" y="1508580"/>
          <a:ext cx="1678405" cy="1090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рбиелеу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77638" y="1561836"/>
        <a:ext cx="1571893" cy="984451"/>
      </dsp:txXfrm>
    </dsp:sp>
    <dsp:sp modelId="{903DC4C0-90C1-465C-A9BD-8DA68E3B3BA9}">
      <dsp:nvSpPr>
        <dsp:cNvPr id="0" name=""/>
        <dsp:cNvSpPr/>
      </dsp:nvSpPr>
      <dsp:spPr>
        <a:xfrm>
          <a:off x="1724711" y="726861"/>
          <a:ext cx="4363890" cy="4363890"/>
        </a:xfrm>
        <a:custGeom>
          <a:avLst/>
          <a:gdLst/>
          <a:ahLst/>
          <a:cxnLst/>
          <a:rect l="0" t="0" r="0" b="0"/>
          <a:pathLst>
            <a:path>
              <a:moveTo>
                <a:pt x="4343526" y="1884539"/>
              </a:moveTo>
              <a:arcTo wR="2181945" hR="2181945" stAng="21129962" swAng="187316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201DB-D443-4A31-9419-D0B67DA18EAF}">
      <dsp:nvSpPr>
        <dsp:cNvPr id="0" name=""/>
        <dsp:cNvSpPr/>
      </dsp:nvSpPr>
      <dsp:spPr>
        <a:xfrm>
          <a:off x="4398258" y="3785830"/>
          <a:ext cx="2213682" cy="1090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1514" y="3839086"/>
        <a:ext cx="2107170" cy="984451"/>
      </dsp:txXfrm>
    </dsp:sp>
    <dsp:sp modelId="{269E2EC4-809B-40F7-A4A0-DF9E81A2D63D}">
      <dsp:nvSpPr>
        <dsp:cNvPr id="0" name=""/>
        <dsp:cNvSpPr/>
      </dsp:nvSpPr>
      <dsp:spPr>
        <a:xfrm>
          <a:off x="1961347" y="570566"/>
          <a:ext cx="4363890" cy="4363890"/>
        </a:xfrm>
        <a:custGeom>
          <a:avLst/>
          <a:gdLst/>
          <a:ahLst/>
          <a:cxnLst/>
          <a:rect l="0" t="0" r="0" b="0"/>
          <a:pathLst>
            <a:path>
              <a:moveTo>
                <a:pt x="2670541" y="4308481"/>
              </a:moveTo>
              <a:arcTo wR="2181945" hR="2181945" stAng="4623613" swAng="1552795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F864-E825-4FE3-B9CD-B358B5658196}">
      <dsp:nvSpPr>
        <dsp:cNvPr id="0" name=""/>
        <dsp:cNvSpPr/>
      </dsp:nvSpPr>
      <dsp:spPr>
        <a:xfrm>
          <a:off x="1080121" y="3785827"/>
          <a:ext cx="2714467" cy="1090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ынталандыру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3377" y="3839083"/>
        <a:ext cx="2607955" cy="984451"/>
      </dsp:txXfrm>
    </dsp:sp>
    <dsp:sp modelId="{75E20509-C853-4B15-835C-97865083880A}">
      <dsp:nvSpPr>
        <dsp:cNvPr id="0" name=""/>
        <dsp:cNvSpPr/>
      </dsp:nvSpPr>
      <dsp:spPr>
        <a:xfrm>
          <a:off x="1708341" y="509802"/>
          <a:ext cx="4363890" cy="4363890"/>
        </a:xfrm>
        <a:custGeom>
          <a:avLst/>
          <a:gdLst/>
          <a:ahLst/>
          <a:cxnLst/>
          <a:rect l="0" t="0" r="0" b="0"/>
          <a:pathLst>
            <a:path>
              <a:moveTo>
                <a:pt x="288026" y="3265437"/>
              </a:moveTo>
              <a:arcTo wR="2181945" hR="2181945" stAng="9013593" swAng="1912472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77F7B-4268-4CD3-B179-BE5A3398D06C}">
      <dsp:nvSpPr>
        <dsp:cNvPr id="0" name=""/>
        <dsp:cNvSpPr/>
      </dsp:nvSpPr>
      <dsp:spPr>
        <a:xfrm>
          <a:off x="974076" y="1508580"/>
          <a:ext cx="1678405" cy="1090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дамыту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7332" y="1561836"/>
        <a:ext cx="1571893" cy="984451"/>
      </dsp:txXfrm>
    </dsp:sp>
    <dsp:sp modelId="{4818849B-7463-46FC-8A27-E3E8B99EDB8F}">
      <dsp:nvSpPr>
        <dsp:cNvPr id="0" name=""/>
        <dsp:cNvSpPr/>
      </dsp:nvSpPr>
      <dsp:spPr>
        <a:xfrm>
          <a:off x="1706486" y="546375"/>
          <a:ext cx="4363890" cy="4363890"/>
        </a:xfrm>
        <a:custGeom>
          <a:avLst/>
          <a:gdLst/>
          <a:ahLst/>
          <a:cxnLst/>
          <a:rect l="0" t="0" r="0" b="0"/>
          <a:pathLst>
            <a:path>
              <a:moveTo>
                <a:pt x="378046" y="954413"/>
              </a:moveTo>
              <a:arcTo wR="2181945" hR="2181945" stAng="12854089" swAng="1464757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34FF7-2835-4E17-8B7D-E804D7AC2015}">
      <dsp:nvSpPr>
        <dsp:cNvPr id="0" name=""/>
        <dsp:cNvSpPr/>
      </dsp:nvSpPr>
      <dsp:spPr>
        <a:xfrm>
          <a:off x="71999" y="936103"/>
          <a:ext cx="2383766" cy="2302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Білімдендіру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4985" y="989089"/>
        <a:ext cx="2277794" cy="1703107"/>
      </dsp:txXfrm>
    </dsp:sp>
    <dsp:sp modelId="{53A00436-499B-4FB0-917A-1BF04731648E}">
      <dsp:nvSpPr>
        <dsp:cNvPr id="0" name=""/>
        <dsp:cNvSpPr/>
      </dsp:nvSpPr>
      <dsp:spPr>
        <a:xfrm rot="2383035">
          <a:off x="926870" y="4293142"/>
          <a:ext cx="3424126" cy="3424126"/>
        </a:xfrm>
        <a:prstGeom prst="leftCircularArrow">
          <a:avLst>
            <a:gd name="adj1" fmla="val 1305"/>
            <a:gd name="adj2" fmla="val 153866"/>
            <a:gd name="adj3" fmla="val 181342"/>
            <a:gd name="adj4" fmla="val 7276454"/>
            <a:gd name="adj5" fmla="val 1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DADF5-AC12-4FF3-A600-9A4945D38B34}">
      <dsp:nvSpPr>
        <dsp:cNvPr id="0" name=""/>
        <dsp:cNvSpPr/>
      </dsp:nvSpPr>
      <dsp:spPr>
        <a:xfrm>
          <a:off x="383466" y="2129705"/>
          <a:ext cx="2612256" cy="4602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жірибесін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қалыптастыруға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бағытталады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(знание) –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деректер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м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лімет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ұғымдар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ережелер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теориялар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формулалар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сипаттамаларды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т.с.с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түсіну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есте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қалдырып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қажеттікке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жаңғырту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976" y="2206215"/>
        <a:ext cx="2459236" cy="4449785"/>
      </dsp:txXfrm>
    </dsp:sp>
    <dsp:sp modelId="{F7758886-A18F-4FD5-A8E6-733EE9CB0D36}">
      <dsp:nvSpPr>
        <dsp:cNvPr id="0" name=""/>
        <dsp:cNvSpPr/>
      </dsp:nvSpPr>
      <dsp:spPr>
        <a:xfrm>
          <a:off x="3370791" y="1123162"/>
          <a:ext cx="2577435" cy="593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ережелерге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сүйене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рекеттерді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Д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лірек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дегеніміз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практикамен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байланыстыра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сілдерін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46281" y="2470143"/>
        <a:ext cx="2426455" cy="4511154"/>
      </dsp:txXfrm>
    </dsp:sp>
    <dsp:sp modelId="{61BCF531-0D26-4D1A-8C0D-19D642CA844C}">
      <dsp:nvSpPr>
        <dsp:cNvPr id="0" name=""/>
        <dsp:cNvSpPr/>
      </dsp:nvSpPr>
      <dsp:spPr>
        <a:xfrm>
          <a:off x="3983913" y="621311"/>
          <a:ext cx="3463579" cy="2772491"/>
        </a:xfrm>
        <a:prstGeom prst="circularArrow">
          <a:avLst>
            <a:gd name="adj1" fmla="val 1290"/>
            <a:gd name="adj2" fmla="val 152063"/>
            <a:gd name="adj3" fmla="val 19998760"/>
            <a:gd name="adj4" fmla="val 12901845"/>
            <a:gd name="adj5" fmla="val 15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D0896-21A7-4824-BCB9-88DB98B86D97}">
      <dsp:nvSpPr>
        <dsp:cNvPr id="0" name=""/>
        <dsp:cNvSpPr/>
      </dsp:nvSpPr>
      <dsp:spPr>
        <a:xfrm>
          <a:off x="3072535" y="1272491"/>
          <a:ext cx="2502028" cy="1210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Ептіліктер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–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8001" y="1307957"/>
        <a:ext cx="2431096" cy="1139975"/>
      </dsp:txXfrm>
    </dsp:sp>
    <dsp:sp modelId="{C070F573-4D40-4FFA-815D-371A18A40CDD}">
      <dsp:nvSpPr>
        <dsp:cNvPr id="0" name=""/>
        <dsp:cNvSpPr/>
      </dsp:nvSpPr>
      <dsp:spPr>
        <a:xfrm>
          <a:off x="6192687" y="1440159"/>
          <a:ext cx="2521929" cy="2640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–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3450" y="1500922"/>
        <a:ext cx="2400403" cy="1953092"/>
      </dsp:txXfrm>
    </dsp:sp>
    <dsp:sp modelId="{7CCEFEBD-7066-408F-9A9C-B7FCE2618BD1}">
      <dsp:nvSpPr>
        <dsp:cNvPr id="0" name=""/>
        <dsp:cNvSpPr/>
      </dsp:nvSpPr>
      <dsp:spPr>
        <a:xfrm>
          <a:off x="6399355" y="2431314"/>
          <a:ext cx="2432042" cy="4105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рекеттің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автоматтастырылған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бірлігі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Басқаша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ойланбай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орындалатын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режеде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жетілген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ептілік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0587" y="2502546"/>
        <a:ext cx="2289578" cy="39627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61045-815A-4B01-BB01-3C7559987588}">
      <dsp:nvSpPr>
        <dsp:cNvPr id="0" name=""/>
        <dsp:cNvSpPr/>
      </dsp:nvSpPr>
      <dsp:spPr>
        <a:xfrm>
          <a:off x="1792207" y="347153"/>
          <a:ext cx="5435227" cy="188758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63298-1B5D-4F55-BBFF-2425E184F643}">
      <dsp:nvSpPr>
        <dsp:cNvPr id="0" name=""/>
        <dsp:cNvSpPr/>
      </dsp:nvSpPr>
      <dsp:spPr>
        <a:xfrm>
          <a:off x="3991578" y="4969203"/>
          <a:ext cx="1053338" cy="67413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41310-DFD4-48F2-A252-67F823DD323D}">
      <dsp:nvSpPr>
        <dsp:cNvPr id="0" name=""/>
        <dsp:cNvSpPr/>
      </dsp:nvSpPr>
      <dsp:spPr>
        <a:xfrm>
          <a:off x="2016880" y="5305286"/>
          <a:ext cx="5056026" cy="126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ортақтастық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дүниені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тану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дамиды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кемелденеді</a:t>
          </a:r>
          <a:endParaRPr lang="ru-RU" sz="19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6880" y="5305286"/>
        <a:ext cx="5056026" cy="1264006"/>
      </dsp:txXfrm>
    </dsp:sp>
    <dsp:sp modelId="{EFC62A83-C772-4250-A86B-5ECBB2D89AB3}">
      <dsp:nvSpPr>
        <dsp:cNvPr id="0" name=""/>
        <dsp:cNvSpPr/>
      </dsp:nvSpPr>
      <dsp:spPr>
        <a:xfrm>
          <a:off x="3744419" y="2520282"/>
          <a:ext cx="2996833" cy="2559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Шындық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болмысты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танудың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жолы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байқап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сезуден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бейнақты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ойлауға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одан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практикаға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өту</a:t>
          </a: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3295" y="2895181"/>
        <a:ext cx="2119081" cy="1810175"/>
      </dsp:txXfrm>
    </dsp:sp>
    <dsp:sp modelId="{063AC10E-60A4-4D8D-9E3E-BC40241E0A54}">
      <dsp:nvSpPr>
        <dsp:cNvPr id="0" name=""/>
        <dsp:cNvSpPr/>
      </dsp:nvSpPr>
      <dsp:spPr>
        <a:xfrm>
          <a:off x="1459252" y="635389"/>
          <a:ext cx="3360999" cy="2676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діснамалық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материалистік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(гносеология).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теорияға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лем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санасынан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оны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танып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білуге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болады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1459" y="1027423"/>
        <a:ext cx="2376585" cy="1892908"/>
      </dsp:txXfrm>
    </dsp:sp>
    <dsp:sp modelId="{6C96BC43-D25F-432A-A2AC-3F7E4DEEE6AE}">
      <dsp:nvSpPr>
        <dsp:cNvPr id="0" name=""/>
        <dsp:cNvSpPr/>
      </dsp:nvSpPr>
      <dsp:spPr>
        <a:xfrm>
          <a:off x="4080376" y="185602"/>
          <a:ext cx="3314206" cy="2550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болмыстың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элементтерінің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-ой ж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рекеттері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жалпыланған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теория,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ұғымдардың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санада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бейнеленуі</a:t>
          </a:r>
          <a:endParaRPr lang="ru-RU" sz="1400" kern="1200" dirty="0"/>
        </a:p>
      </dsp:txBody>
      <dsp:txXfrm>
        <a:off x="4565730" y="559144"/>
        <a:ext cx="2343498" cy="1803617"/>
      </dsp:txXfrm>
    </dsp:sp>
    <dsp:sp modelId="{D94803E8-831E-426C-B144-D6EFC4961965}">
      <dsp:nvSpPr>
        <dsp:cNvPr id="0" name=""/>
        <dsp:cNvSpPr/>
      </dsp:nvSpPr>
      <dsp:spPr>
        <a:xfrm>
          <a:off x="23" y="395772"/>
          <a:ext cx="8755907" cy="501209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BB241-2977-4803-8600-B729AA660294}">
      <dsp:nvSpPr>
        <dsp:cNvPr id="0" name=""/>
        <dsp:cNvSpPr/>
      </dsp:nvSpPr>
      <dsp:spPr>
        <a:xfrm>
          <a:off x="3329362" y="2025599"/>
          <a:ext cx="1934039" cy="193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smtClean="0">
              <a:latin typeface="Times New Roman" pitchFamily="18" charset="0"/>
              <a:cs typeface="Times New Roman" pitchFamily="18" charset="0"/>
            </a:rPr>
            <a:t>ОҚЫТУДЫ ӨМІР СҮРУГЕ БЕЙІМДЕУГЕ АЙНАЛДЫРУ</a:t>
          </a:r>
          <a:endParaRPr lang="ru-RU" sz="1500" kern="1200" dirty="0"/>
        </a:p>
      </dsp:txBody>
      <dsp:txXfrm>
        <a:off x="3612595" y="2308832"/>
        <a:ext cx="1367573" cy="1367573"/>
      </dsp:txXfrm>
    </dsp:sp>
    <dsp:sp modelId="{EC16AB49-5E7D-43AC-9969-9C6F9E33EA08}">
      <dsp:nvSpPr>
        <dsp:cNvPr id="0" name=""/>
        <dsp:cNvSpPr/>
      </dsp:nvSpPr>
      <dsp:spPr>
        <a:xfrm rot="11558601">
          <a:off x="1594507" y="2299711"/>
          <a:ext cx="1683125" cy="551201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8706F-2803-4957-AAB4-1B401EE2BE21}">
      <dsp:nvSpPr>
        <dsp:cNvPr id="0" name=""/>
        <dsp:cNvSpPr/>
      </dsp:nvSpPr>
      <dsp:spPr>
        <a:xfrm>
          <a:off x="432045" y="1656175"/>
          <a:ext cx="2365737" cy="1469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0" kern="1200" smtClean="0">
              <a:latin typeface="Times New Roman" pitchFamily="18" charset="0"/>
              <a:cs typeface="Times New Roman" pitchFamily="18" charset="0"/>
            </a:rPr>
            <a:t>«баға үшін оқу» психологиясының өзгеру қажеттілігі </a:t>
          </a:r>
          <a:endParaRPr lang="ru-RU" sz="1700" kern="1200" dirty="0"/>
        </a:p>
      </dsp:txBody>
      <dsp:txXfrm>
        <a:off x="475096" y="1699226"/>
        <a:ext cx="2279635" cy="1383767"/>
      </dsp:txXfrm>
    </dsp:sp>
    <dsp:sp modelId="{11B59771-B990-4BCB-B0F8-C6DB45F47B89}">
      <dsp:nvSpPr>
        <dsp:cNvPr id="0" name=""/>
        <dsp:cNvSpPr/>
      </dsp:nvSpPr>
      <dsp:spPr>
        <a:xfrm rot="14611492">
          <a:off x="2676410" y="1081086"/>
          <a:ext cx="1469637" cy="551201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777F5-8127-44F7-94A3-F8088EBC4C15}">
      <dsp:nvSpPr>
        <dsp:cNvPr id="0" name=""/>
        <dsp:cNvSpPr/>
      </dsp:nvSpPr>
      <dsp:spPr>
        <a:xfrm>
          <a:off x="1944219" y="0"/>
          <a:ext cx="2455491" cy="1469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0" kern="1200" smtClean="0">
              <a:latin typeface="Times New Roman" pitchFamily="18" charset="0"/>
              <a:cs typeface="Times New Roman" pitchFamily="18" charset="0"/>
            </a:rPr>
            <a:t>балалардың бәріне теңдей қарау. Олардың әрбірімен  тұлға тұрғысынан қарым-қатынас жасау</a:t>
          </a:r>
          <a:endParaRPr lang="ru-RU" sz="1700" kern="1200" dirty="0"/>
        </a:p>
      </dsp:txBody>
      <dsp:txXfrm>
        <a:off x="1987270" y="43051"/>
        <a:ext cx="2369389" cy="1383767"/>
      </dsp:txXfrm>
    </dsp:sp>
    <dsp:sp modelId="{20A66CC7-BD72-4D22-AE05-19C67BDB2494}">
      <dsp:nvSpPr>
        <dsp:cNvPr id="0" name=""/>
        <dsp:cNvSpPr/>
      </dsp:nvSpPr>
      <dsp:spPr>
        <a:xfrm rot="18268566">
          <a:off x="4535677" y="1149430"/>
          <a:ext cx="1674230" cy="551201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4195F-949E-4828-BD24-2E8D3068FE86}">
      <dsp:nvSpPr>
        <dsp:cNvPr id="0" name=""/>
        <dsp:cNvSpPr/>
      </dsp:nvSpPr>
      <dsp:spPr>
        <a:xfrm>
          <a:off x="4642709" y="9"/>
          <a:ext cx="2407885" cy="1469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0" kern="1200" smtClean="0">
              <a:latin typeface="Times New Roman" pitchFamily="18" charset="0"/>
              <a:cs typeface="Times New Roman" pitchFamily="18" charset="0"/>
            </a:rPr>
            <a:t>оқыту барысында еңбек етуге, белгілі бір мамандыққа бейімдеу</a:t>
          </a:r>
          <a:endParaRPr lang="ru-RU" sz="1700" kern="1200" dirty="0"/>
        </a:p>
      </dsp:txBody>
      <dsp:txXfrm>
        <a:off x="4685760" y="43060"/>
        <a:ext cx="2321783" cy="1383767"/>
      </dsp:txXfrm>
    </dsp:sp>
    <dsp:sp modelId="{686654FE-507C-481C-AC28-6BFC5271BCA5}">
      <dsp:nvSpPr>
        <dsp:cNvPr id="0" name=""/>
        <dsp:cNvSpPr/>
      </dsp:nvSpPr>
      <dsp:spPr>
        <a:xfrm rot="20775870">
          <a:off x="5310367" y="2253253"/>
          <a:ext cx="1766689" cy="551201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FEB3B-9AC5-4A89-B656-34E771109EA8}">
      <dsp:nvSpPr>
        <dsp:cNvPr id="0" name=""/>
        <dsp:cNvSpPr/>
      </dsp:nvSpPr>
      <dsp:spPr>
        <a:xfrm>
          <a:off x="5892738" y="1584178"/>
          <a:ext cx="2318113" cy="1469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0" kern="1200" smtClean="0">
              <a:latin typeface="Times New Roman" pitchFamily="18" charset="0"/>
              <a:cs typeface="Times New Roman" pitchFamily="18" charset="0"/>
            </a:rPr>
            <a:t>барлық пәндерді оқытуда  білім алушыны өмір сүруге бейімдеу</a:t>
          </a:r>
          <a:endParaRPr lang="ru-RU" sz="1700" kern="1200" dirty="0"/>
        </a:p>
      </dsp:txBody>
      <dsp:txXfrm>
        <a:off x="5935789" y="1627229"/>
        <a:ext cx="2232011" cy="1383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21393457">
            <a:off x="905745" y="1373045"/>
            <a:ext cx="3592012" cy="3941809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9-10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дәріс тақырыбы: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мəн-мағынасы</a:t>
            </a:r>
            <a:endParaRPr lang="kk-K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 мəні жəне дидактика жөнінде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 </a:t>
            </a:r>
          </a:p>
          <a:p>
            <a:pPr algn="l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Оқу-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</a:p>
          <a:p>
            <a:pPr algn="l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Оқу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</a:t>
            </a:r>
          </a:p>
          <a:p>
            <a:pPr algn="l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Оқудың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əдіснама-дидактикалық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жүйелері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Таным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теориясы жəне оқу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661">
            <a:off x="4897570" y="1209225"/>
            <a:ext cx="3740468" cy="425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28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34302598"/>
              </p:ext>
            </p:extLst>
          </p:nvPr>
        </p:nvGraphicFramePr>
        <p:xfrm>
          <a:off x="323528" y="1412776"/>
          <a:ext cx="7776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548680"/>
            <a:ext cx="4537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8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64.doc [Режим ограниченной функциональности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t="28621" r="4333" b="9327"/>
          <a:stretch/>
        </p:blipFill>
        <p:spPr>
          <a:xfrm>
            <a:off x="323528" y="404664"/>
            <a:ext cx="8280920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21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4.doc [Режим ограниченной функциональности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5" t="35139" r="4886" b="30446"/>
          <a:stretch/>
        </p:blipFill>
        <p:spPr>
          <a:xfrm>
            <a:off x="395536" y="692696"/>
            <a:ext cx="8208912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0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4.doc [Режим ограниченной функциональности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7" t="34096" r="6259" b="10371"/>
          <a:stretch/>
        </p:blipFill>
        <p:spPr>
          <a:xfrm>
            <a:off x="395536" y="476672"/>
            <a:ext cx="8280920" cy="58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3808224"/>
              </p:ext>
            </p:extLst>
          </p:nvPr>
        </p:nvGraphicFramePr>
        <p:xfrm>
          <a:off x="179512" y="-387424"/>
          <a:ext cx="8964488" cy="724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64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7048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жірибесінде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нақтыланған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И.Я.Талызина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арттыра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Л.В.Занков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қарқын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қиыншылық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деңгейінде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Л.В.Занков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сезінуін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Л.В.Занков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А.М.Матюшкин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М.И.Махмутов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И.Я.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Лернер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М.Н.Скаткин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оқудағы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тұжырымы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Г.И.Щукин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төңіректері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өнермен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қатынастардан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толғаныс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сезімталдық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Д.Кабалевский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И.Волков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29770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6200000">
            <a:off x="5467351" y="3030537"/>
            <a:ext cx="4191000" cy="7969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430" tIns="11430" rIns="11430" bIns="1143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08608095"/>
              </p:ext>
            </p:extLst>
          </p:nvPr>
        </p:nvGraphicFramePr>
        <p:xfrm>
          <a:off x="107504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0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237038" y="4221163"/>
            <a:ext cx="484187" cy="34766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53863395"/>
              </p:ext>
            </p:extLst>
          </p:nvPr>
        </p:nvGraphicFramePr>
        <p:xfrm>
          <a:off x="251520" y="332656"/>
          <a:ext cx="85689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55650" y="4568825"/>
            <a:ext cx="7704138" cy="1812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 оқыту, тәрбиелеу үдерісінің «субъект-субъект» жүйесінде жүргізілу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оқу тапсырмаларының өмірлік жағдаяттар мен тәжірибелерге арналуы оқушылардың логикалық ойлауын дамытуға бағытталуы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еңбекке үйрету негізінде білім беру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жас ұрпақты мамандықты сүюге бағыттауда мектеп-колледж-жоғары оқу орны қызметтерінің өзараәрекеттестігін тиімді жүзеге асыру  және т.б.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leursautre0332h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695">
            <a:off x="666381" y="-48194"/>
            <a:ext cx="200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 descr="fleursautre0332h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3705">
            <a:off x="5854577" y="4307281"/>
            <a:ext cx="191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Содержимое 8"/>
          <p:cNvSpPr>
            <a:spLocks noGrp="1"/>
          </p:cNvSpPr>
          <p:nvPr>
            <p:ph idx="1"/>
          </p:nvPr>
        </p:nvSpPr>
        <p:spPr>
          <a:xfrm rot="20728550">
            <a:off x="-324114" y="2013679"/>
            <a:ext cx="9485313" cy="10715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9"/>
          <p:cNvGrpSpPr>
            <a:grpSpLocks/>
          </p:cNvGrpSpPr>
          <p:nvPr/>
        </p:nvGrpSpPr>
        <p:grpSpPr bwMode="auto">
          <a:xfrm>
            <a:off x="406400" y="889537"/>
            <a:ext cx="8559175" cy="5707646"/>
            <a:chOff x="391" y="1202"/>
            <a:chExt cx="3076" cy="2478"/>
          </a:xfrm>
        </p:grpSpPr>
        <p:sp>
          <p:nvSpPr>
            <p:cNvPr id="11269" name="Line 9"/>
            <p:cNvSpPr>
              <a:spLocks noChangeShapeType="1"/>
            </p:cNvSpPr>
            <p:nvPr/>
          </p:nvSpPr>
          <p:spPr bwMode="auto">
            <a:xfrm flipV="1">
              <a:off x="391" y="1474"/>
              <a:ext cx="0" cy="192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0" name="Group 17"/>
            <p:cNvGrpSpPr>
              <a:grpSpLocks/>
            </p:cNvGrpSpPr>
            <p:nvPr/>
          </p:nvGrpSpPr>
          <p:grpSpPr bwMode="auto">
            <a:xfrm>
              <a:off x="391" y="1202"/>
              <a:ext cx="3076" cy="2478"/>
              <a:chOff x="436" y="1474"/>
              <a:chExt cx="3076" cy="2478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890" y="1474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547688" indent="-411163">
                  <a:defRPr/>
                </a:pPr>
                <a:endParaRPr lang="ru-RU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AutoShape 4"/>
              <p:cNvSpPr>
                <a:spLocks noChangeArrowheads="1"/>
              </p:cNvSpPr>
              <p:nvPr/>
            </p:nvSpPr>
            <p:spPr bwMode="auto">
              <a:xfrm>
                <a:off x="890" y="2109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just">
                  <a:defRPr/>
                </a:pPr>
                <a:endParaRPr lang="kk-KZ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AutoShape 5"/>
              <p:cNvSpPr>
                <a:spLocks noChangeArrowheads="1"/>
              </p:cNvSpPr>
              <p:nvPr/>
            </p:nvSpPr>
            <p:spPr bwMode="auto">
              <a:xfrm>
                <a:off x="896" y="2722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ru-RU" b="1" i="1" dirty="0" smtClean="0">
                    <a:latin typeface="Times New Roman" pitchFamily="18" charset="0"/>
                    <a:cs typeface="Times New Roman" pitchFamily="18" charset="0"/>
                  </a:rPr>
                  <a:t>“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Дидактика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мұғалімге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жалпы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 smtClean="0">
                    <a:latin typeface="Times New Roman" pitchFamily="18" charset="0"/>
                    <a:cs typeface="Times New Roman" pitchFamily="18" charset="0"/>
                  </a:rPr>
                  <a:t>жол-жоба</a:t>
                </a:r>
                <a:r>
                  <a:rPr lang="tr-TR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 smtClean="0">
                    <a:latin typeface="Times New Roman" pitchFamily="18" charset="0"/>
                    <a:cs typeface="Times New Roman" pitchFamily="18" charset="0"/>
                  </a:rPr>
                  <a:t>көрсетіп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tr-TR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i="1" dirty="0" err="1" smtClean="0">
                    <a:latin typeface="Times New Roman" pitchFamily="18" charset="0"/>
                    <a:cs typeface="Times New Roman" pitchFamily="18" charset="0"/>
                  </a:rPr>
                  <a:t>жетекшілік</a:t>
                </a:r>
                <a:r>
                  <a:rPr lang="ru-RU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етеді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… </a:t>
                </a:r>
                <a:r>
                  <a:rPr lang="tr-TR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 smtClean="0">
                    <a:latin typeface="Times New Roman" pitchFamily="18" charset="0"/>
                    <a:cs typeface="Times New Roman" pitchFamily="18" charset="0"/>
                  </a:rPr>
                  <a:t>сыннан</a:t>
                </a:r>
                <a:r>
                  <a:rPr lang="ru-RU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өткен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тиімді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деген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жолдарды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tr-TR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i="1" dirty="0" err="1" smtClean="0">
                    <a:latin typeface="Times New Roman" pitchFamily="18" charset="0"/>
                    <a:cs typeface="Times New Roman" pitchFamily="18" charset="0"/>
                  </a:rPr>
                  <a:t>ғана</a:t>
                </a:r>
                <a:r>
                  <a:rPr lang="ru-RU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latin typeface="Times New Roman" pitchFamily="18" charset="0"/>
                    <a:cs typeface="Times New Roman" pitchFamily="18" charset="0"/>
                  </a:rPr>
                  <a:t>нұсқайды</a:t>
                </a:r>
                <a:r>
                  <a:rPr lang="ru-RU" b="1" i="1" dirty="0" smtClean="0">
                    <a:latin typeface="Times New Roman" pitchFamily="18" charset="0"/>
                    <a:cs typeface="Times New Roman" pitchFamily="18" charset="0"/>
                  </a:rPr>
                  <a:t>” </a:t>
                </a:r>
                <a:r>
                  <a:rPr lang="tr-TR" b="1" i="1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</a:t>
                </a:r>
                <a:r>
                  <a:rPr lang="ru-RU" b="1" i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Жүсіпбек</a:t>
                </a:r>
                <a:r>
                  <a:rPr lang="ru-RU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Аймауытов</a:t>
                </a:r>
                <a:r>
                  <a:rPr lang="ru-RU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890" y="3290"/>
                <a:ext cx="2622" cy="662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547688" indent="-411163">
                  <a:defRPr/>
                </a:pPr>
                <a:endParaRPr lang="ru-RU" sz="20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275" name="Line 12"/>
              <p:cNvSpPr>
                <a:spLocks noChangeShapeType="1"/>
              </p:cNvSpPr>
              <p:nvPr/>
            </p:nvSpPr>
            <p:spPr bwMode="auto">
              <a:xfrm>
                <a:off x="436" y="3651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Line 13"/>
              <p:cNvSpPr>
                <a:spLocks noChangeShapeType="1"/>
              </p:cNvSpPr>
              <p:nvPr/>
            </p:nvSpPr>
            <p:spPr bwMode="auto">
              <a:xfrm>
                <a:off x="436" y="2971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Line 14"/>
              <p:cNvSpPr>
                <a:spLocks noChangeShapeType="1"/>
              </p:cNvSpPr>
              <p:nvPr/>
            </p:nvSpPr>
            <p:spPr bwMode="auto">
              <a:xfrm>
                <a:off x="436" y="2336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Line 15"/>
              <p:cNvSpPr>
                <a:spLocks noChangeShapeType="1"/>
              </p:cNvSpPr>
              <p:nvPr/>
            </p:nvSpPr>
            <p:spPr bwMode="auto">
              <a:xfrm>
                <a:off x="436" y="1746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116632"/>
            <a:ext cx="7508386" cy="745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2000" b="0" dirty="0" err="1"/>
              <a:t>Оқу</a:t>
            </a:r>
            <a:r>
              <a:rPr lang="ru-RU" sz="2000" b="0" dirty="0"/>
              <a:t> ж</a:t>
            </a:r>
            <a:r>
              <a:rPr lang="en-US" sz="2000" b="0" dirty="0"/>
              <a:t>ə</a:t>
            </a:r>
            <a:r>
              <a:rPr lang="ru-RU" sz="2000" b="0" dirty="0"/>
              <a:t>не </a:t>
            </a:r>
            <a:r>
              <a:rPr lang="ru-RU" sz="2000" b="0" dirty="0" err="1"/>
              <a:t>білімдену</a:t>
            </a:r>
            <a:r>
              <a:rPr lang="ru-RU" sz="2000" b="0" dirty="0"/>
              <a:t> </a:t>
            </a:r>
            <a:r>
              <a:rPr lang="ru-RU" sz="2000" b="0" dirty="0" err="1"/>
              <a:t>проблемалары</a:t>
            </a:r>
            <a:r>
              <a:rPr lang="ru-RU" sz="2000" b="0" dirty="0"/>
              <a:t> </a:t>
            </a:r>
            <a:r>
              <a:rPr lang="ru-RU" sz="2000" b="0" dirty="0" err="1"/>
              <a:t>педагогиканың</a:t>
            </a:r>
            <a:r>
              <a:rPr lang="ru-RU" sz="2000" b="0" dirty="0"/>
              <a:t> дидактика </a:t>
            </a:r>
            <a:r>
              <a:rPr lang="ru-RU" sz="2000" b="0" dirty="0" err="1"/>
              <a:t>деп</a:t>
            </a:r>
            <a:r>
              <a:rPr lang="ru-RU" sz="2000" b="0" dirty="0"/>
              <a:t> </a:t>
            </a:r>
            <a:r>
              <a:rPr lang="ru-RU" sz="2000" b="0" dirty="0" err="1"/>
              <a:t>аталатын</a:t>
            </a:r>
            <a:r>
              <a:rPr lang="ru-RU" sz="2000" b="0" dirty="0"/>
              <a:t> </a:t>
            </a:r>
            <a:r>
              <a:rPr lang="ru-RU" sz="2000" b="0" dirty="0" err="1"/>
              <a:t>бөлімінде</a:t>
            </a:r>
            <a:r>
              <a:rPr lang="ru-RU" sz="2000" b="0" dirty="0"/>
              <a:t> </a:t>
            </a:r>
            <a:r>
              <a:rPr lang="ru-RU" sz="2000" b="0" dirty="0" err="1" smtClean="0"/>
              <a:t>зерттеледі</a:t>
            </a:r>
            <a:endParaRPr lang="ru-RU" sz="20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9685" y="942132"/>
            <a:ext cx="6942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«Дидактика»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грек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didaktikos –</a:t>
            </a:r>
            <a:r>
              <a:rPr lang="kk-KZ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Вольфганг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Ратке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(1571-1635)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шығармаларында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аңдатқан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521063"/>
            <a:ext cx="6848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Я.А.Коменский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дидактиканы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баршаны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рсеге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үйретудің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мбебап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түсіндірген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9685" y="5072380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Дидактиканың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В.Ратке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заманынан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өзгерместен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проблемасын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педагогикасы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бұларға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қашан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кімді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селелерді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қарқынды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1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404664"/>
            <a:ext cx="7272808" cy="180020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Дидактика-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білімдену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ұйымдастырылуы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тижелері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492896"/>
            <a:ext cx="7632848" cy="4176464"/>
          </a:xfrm>
          <a:prstGeom prst="round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аймағында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қосылатын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тижесіне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уелділіктерді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талдайды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жоспарланған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орындалуын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құрал-жабдықтарын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арқасында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функцияны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(диагностика 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болжастыру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2)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669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332656"/>
            <a:ext cx="8640960" cy="61926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Дидактика терминін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неміс педагогы </a:t>
            </a:r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В.Ратке</a:t>
            </a: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(1571-1635)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 айналымға алғаш енгізді. Ол өзінің лекция курсын </a:t>
            </a:r>
            <a:r>
              <a:rPr lang="kk-K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«дидактика»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«сабақ беру өнері»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 атаған еді.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Я.А.Коменский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бірінші болып дидактиканы ғылыми білім жүйесі ретінде жасап, балаларды оқытудың бірізділікті ұстанымдарын және ережелерін ұсынды. Ол </a:t>
            </a: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Ұлы дидактика</a:t>
            </a: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(1657)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еңбегінде оқыту теориясының маңызды сұрақтарын қарастырады: білім беру мазмұны, көрнекілік дидактикалық ұстаным, бірізділікті оқыту, оқытудың сыныптық-сабақтық жүйесін ұйымдастыру және т.б. Я.А.Коменскийдің оқыту теориясы тәрбиелеудің </a:t>
            </a:r>
            <a:r>
              <a:rPr lang="kk-KZ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табиғатқа сәйкестілік принципіне</a:t>
            </a:r>
            <a:r>
              <a:rPr lang="kk-K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 құрылған. Я.А.Коменский орта ғасырдағы жаттауға негізделген оқытудың орнына балалардың жастық және психологиялық ерекшелігіне сай оқу жұмысының жаңа жүйесін ұсынды. Қайта өрлеу дәуірінде философияда гуманистік бастама үлкен мәнге ие болғанда </a:t>
            </a:r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Ж.Ж.Руссо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оқытуда баланың сұранысын, қажеттілігін, өзекті қызығушылықтарын ескеруге шақырды. </a:t>
            </a:r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И.Г.Песталоцци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біржақты тәрбиелеудің бүкіл түрлеріне қарсы шығып, адамның барлық күштерін және қызығушылықтарын дамыту керек деген оқыту мақсатына назар аударды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476672"/>
            <a:ext cx="8712968" cy="61206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идактиктер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психологтар 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(Т.В.Кудрявцев, И.Я.Лернер, А.М.Матюшкин, М.И.Махмутов т.б.)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проблемалық оқыту концепциясын жасады. Оқушыларда танымдық қызығушылықты, білімге деген сұранысты қалыптастырудың мәселелері зерттелінді.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Дидактика үшін оқыту психологиясы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(Н.А.Менчинская, П.Я.Гальперин, Д.Б.Эльконин, В.В.Давыдов т.б.)</a:t>
            </a:r>
            <a:r>
              <a:rPr lang="kk-KZ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зерттеулерінің үлкен мәні бар, онда білім мазмұнын құрудың психологиялық алғышарттары көрсетіледі.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Дидактиканың дамуына озық тәжірибені жалпылау, жаңашыл-педагогтардың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(Ш.А.Амонашвили, В.Ф.Шаталов т.б.)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ізденістері септігін тигізуде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0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64662807"/>
              </p:ext>
            </p:extLst>
          </p:nvPr>
        </p:nvGraphicFramePr>
        <p:xfrm>
          <a:off x="179512" y="1052736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88968" y="836712"/>
            <a:ext cx="4348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Оқытудың негізгі сипаттары: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61672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 үдерісінің құрылымы 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 басты субъектілердің,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оқытушы мен студенттердің өзара бірлескен іс-әрекетімен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танылған.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Біріншісінің іс-әрекеті – 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 беру, оқыту,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 екіншісінің іс-әрекеті –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764.doc [Режим ограниченной функциональности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1" t="47914" r="6535" b="16367"/>
          <a:stretch/>
        </p:blipFill>
        <p:spPr>
          <a:xfrm>
            <a:off x="251520" y="1628800"/>
            <a:ext cx="85689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Дидактиканың негізгі категориялары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(ұғымдары):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29563916"/>
              </p:ext>
            </p:extLst>
          </p:nvPr>
        </p:nvGraphicFramePr>
        <p:xfrm>
          <a:off x="323528" y="1397000"/>
          <a:ext cx="813690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97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4781649"/>
              </p:ext>
            </p:extLst>
          </p:nvPr>
        </p:nvGraphicFramePr>
        <p:xfrm>
          <a:off x="395536" y="0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116013" y="4005263"/>
            <a:ext cx="7127875" cy="26368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тарапты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байланыстағы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рекеттен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ұйымдастыратын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оқу-үйрету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мақсатындағы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четверенная стрелка 3"/>
          <p:cNvSpPr/>
          <p:nvPr/>
        </p:nvSpPr>
        <p:spPr>
          <a:xfrm>
            <a:off x="4319588" y="2708275"/>
            <a:ext cx="612775" cy="1296988"/>
          </a:xfrm>
          <a:prstGeom prst="quad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301</TotalTime>
  <Words>893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Презентация PowerPoint</vt:lpstr>
      <vt:lpstr>Оқу жəне білімдену проблемалары педагогиканың дидактика деп аталатын бөлімінде зерттеледі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2018-09-09T09:42:30Z</dcterms:created>
  <dcterms:modified xsi:type="dcterms:W3CDTF">2018-11-03T11:09:14Z</dcterms:modified>
</cp:coreProperties>
</file>