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6" r:id="rId4"/>
    <p:sldId id="260" r:id="rId5"/>
    <p:sldId id="258" r:id="rId6"/>
    <p:sldId id="264" r:id="rId7"/>
    <p:sldId id="262" r:id="rId8"/>
    <p:sldId id="263" r:id="rId9"/>
    <p:sldId id="265" r:id="rId10"/>
    <p:sldId id="261"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84"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648710-945D-4A9F-BF25-AA116761CA5D}" type="doc">
      <dgm:prSet loTypeId="urn:microsoft.com/office/officeart/2005/8/layout/cycle6" loCatId="relationship" qsTypeId="urn:microsoft.com/office/officeart/2005/8/quickstyle/simple5" qsCatId="simple" csTypeId="urn:microsoft.com/office/officeart/2005/8/colors/accent2_3" csCatId="accent2" phldr="1"/>
      <dgm:spPr/>
      <dgm:t>
        <a:bodyPr/>
        <a:lstStyle/>
        <a:p>
          <a:endParaRPr lang="ru-RU"/>
        </a:p>
      </dgm:t>
    </dgm:pt>
    <dgm:pt modelId="{AF69FF22-07EA-4FD0-B644-C7B7E09037C0}">
      <dgm:prSet phldrT="[Текст]" custT="1"/>
      <dgm:spPr/>
      <dgm:t>
        <a:bodyPr/>
        <a:lstStyle/>
        <a:p>
          <a:r>
            <a:rPr lang="ru-RU" sz="2000" b="1" smtClean="0">
              <a:latin typeface="Times New Roman" pitchFamily="18" charset="0"/>
              <a:cs typeface="Times New Roman" pitchFamily="18" charset="0"/>
            </a:rPr>
            <a:t>білім - жалпыадамзаттық құбылыс</a:t>
          </a:r>
          <a:endParaRPr lang="ru-RU" sz="2000" b="1" dirty="0">
            <a:latin typeface="Times New Roman" pitchFamily="18" charset="0"/>
            <a:cs typeface="Times New Roman" pitchFamily="18" charset="0"/>
          </a:endParaRPr>
        </a:p>
      </dgm:t>
    </dgm:pt>
    <dgm:pt modelId="{7A94034F-89B3-48B6-85C4-9B3D36AD353D}" type="parTrans" cxnId="{5A4B7148-4D76-473E-AFBD-F94D1CCBD8B9}">
      <dgm:prSet/>
      <dgm:spPr/>
      <dgm:t>
        <a:bodyPr/>
        <a:lstStyle/>
        <a:p>
          <a:endParaRPr lang="ru-RU" sz="2000" b="1">
            <a:latin typeface="Times New Roman" pitchFamily="18" charset="0"/>
            <a:cs typeface="Times New Roman" pitchFamily="18" charset="0"/>
          </a:endParaRPr>
        </a:p>
      </dgm:t>
    </dgm:pt>
    <dgm:pt modelId="{91A41565-78E1-4921-9400-16A3D62ABB6C}" type="sibTrans" cxnId="{5A4B7148-4D76-473E-AFBD-F94D1CCBD8B9}">
      <dgm:prSet/>
      <dgm:spPr/>
      <dgm:t>
        <a:bodyPr/>
        <a:lstStyle/>
        <a:p>
          <a:endParaRPr lang="ru-RU" sz="2000" b="1">
            <a:latin typeface="Times New Roman" pitchFamily="18" charset="0"/>
            <a:cs typeface="Times New Roman" pitchFamily="18" charset="0"/>
          </a:endParaRPr>
        </a:p>
      </dgm:t>
    </dgm:pt>
    <dgm:pt modelId="{3FF606AA-B751-4503-8410-DE57051347F0}">
      <dgm:prSet phldrT="[Текст]" custT="1"/>
      <dgm:spPr/>
      <dgm:t>
        <a:bodyPr/>
        <a:lstStyle/>
        <a:p>
          <a:r>
            <a:rPr lang="ru-RU" sz="2000" b="1" smtClean="0">
              <a:latin typeface="Times New Roman" pitchFamily="18" charset="0"/>
              <a:cs typeface="Times New Roman" pitchFamily="18" charset="0"/>
            </a:rPr>
            <a:t>білім – жүйе</a:t>
          </a:r>
          <a:endParaRPr lang="ru-RU" sz="2000" b="1" dirty="0">
            <a:latin typeface="Times New Roman" pitchFamily="18" charset="0"/>
            <a:cs typeface="Times New Roman" pitchFamily="18" charset="0"/>
          </a:endParaRPr>
        </a:p>
      </dgm:t>
    </dgm:pt>
    <dgm:pt modelId="{7C05D61E-6FA7-4BC4-864D-14733AFEB579}" type="parTrans" cxnId="{6B27BA43-39F2-4E15-806C-87B24D9A9FB0}">
      <dgm:prSet/>
      <dgm:spPr/>
      <dgm:t>
        <a:bodyPr/>
        <a:lstStyle/>
        <a:p>
          <a:endParaRPr lang="ru-RU" sz="2000" b="1">
            <a:latin typeface="Times New Roman" pitchFamily="18" charset="0"/>
            <a:cs typeface="Times New Roman" pitchFamily="18" charset="0"/>
          </a:endParaRPr>
        </a:p>
      </dgm:t>
    </dgm:pt>
    <dgm:pt modelId="{E7F83684-A068-422C-BDB5-E9DE06DFE1B7}" type="sibTrans" cxnId="{6B27BA43-39F2-4E15-806C-87B24D9A9FB0}">
      <dgm:prSet/>
      <dgm:spPr/>
      <dgm:t>
        <a:bodyPr/>
        <a:lstStyle/>
        <a:p>
          <a:endParaRPr lang="ru-RU" sz="2000" b="1">
            <a:latin typeface="Times New Roman" pitchFamily="18" charset="0"/>
            <a:cs typeface="Times New Roman" pitchFamily="18" charset="0"/>
          </a:endParaRPr>
        </a:p>
      </dgm:t>
    </dgm:pt>
    <dgm:pt modelId="{0B2B7365-4E1C-4DA2-9F28-5C6F96E221D4}">
      <dgm:prSet phldrT="[Текст]" custT="1"/>
      <dgm:spPr/>
      <dgm:t>
        <a:bodyPr/>
        <a:lstStyle/>
        <a:p>
          <a:r>
            <a:rPr lang="ru-RU" sz="2000" b="1" smtClean="0">
              <a:latin typeface="Times New Roman" pitchFamily="18" charset="0"/>
              <a:cs typeface="Times New Roman" pitchFamily="18" charset="0"/>
            </a:rPr>
            <a:t>білім – н</a:t>
          </a:r>
          <a:r>
            <a:rPr lang="en-US" sz="2000" b="1" smtClean="0">
              <a:latin typeface="Times New Roman" pitchFamily="18" charset="0"/>
              <a:cs typeface="Times New Roman" pitchFamily="18" charset="0"/>
            </a:rPr>
            <a:t>ə</a:t>
          </a:r>
          <a:r>
            <a:rPr lang="ru-RU" sz="2000" b="1" smtClean="0">
              <a:latin typeface="Times New Roman" pitchFamily="18" charset="0"/>
              <a:cs typeface="Times New Roman" pitchFamily="18" charset="0"/>
            </a:rPr>
            <a:t>тиже</a:t>
          </a:r>
          <a:endParaRPr lang="ru-RU" sz="2000" b="1" dirty="0">
            <a:latin typeface="Times New Roman" pitchFamily="18" charset="0"/>
            <a:cs typeface="Times New Roman" pitchFamily="18" charset="0"/>
          </a:endParaRPr>
        </a:p>
      </dgm:t>
    </dgm:pt>
    <dgm:pt modelId="{CC8ECB16-75F2-4D98-891C-8E65BE47FE7C}" type="parTrans" cxnId="{973D677D-E8F9-4A2A-A84C-4F862CC69D35}">
      <dgm:prSet/>
      <dgm:spPr/>
      <dgm:t>
        <a:bodyPr/>
        <a:lstStyle/>
        <a:p>
          <a:endParaRPr lang="ru-RU" sz="2000" b="1">
            <a:latin typeface="Times New Roman" pitchFamily="18" charset="0"/>
            <a:cs typeface="Times New Roman" pitchFamily="18" charset="0"/>
          </a:endParaRPr>
        </a:p>
      </dgm:t>
    </dgm:pt>
    <dgm:pt modelId="{CB0AA26B-E1A0-453F-8856-4412EB7950C9}" type="sibTrans" cxnId="{973D677D-E8F9-4A2A-A84C-4F862CC69D35}">
      <dgm:prSet/>
      <dgm:spPr/>
      <dgm:t>
        <a:bodyPr/>
        <a:lstStyle/>
        <a:p>
          <a:endParaRPr lang="ru-RU" sz="2000" b="1">
            <a:latin typeface="Times New Roman" pitchFamily="18" charset="0"/>
            <a:cs typeface="Times New Roman" pitchFamily="18" charset="0"/>
          </a:endParaRPr>
        </a:p>
      </dgm:t>
    </dgm:pt>
    <dgm:pt modelId="{921F7FA2-3549-44ED-AE6E-4910252917E9}">
      <dgm:prSet phldrT="[Текст]" custT="1"/>
      <dgm:spPr/>
      <dgm:t>
        <a:bodyPr/>
        <a:lstStyle/>
        <a:p>
          <a:r>
            <a:rPr lang="ru-RU" sz="2000" b="1" smtClean="0">
              <a:latin typeface="Times New Roman" pitchFamily="18" charset="0"/>
              <a:cs typeface="Times New Roman" pitchFamily="18" charset="0"/>
            </a:rPr>
            <a:t>білім – педагогикалық процесс</a:t>
          </a:r>
          <a:endParaRPr lang="ru-RU" sz="2000" b="1" dirty="0">
            <a:latin typeface="Times New Roman" pitchFamily="18" charset="0"/>
            <a:cs typeface="Times New Roman" pitchFamily="18" charset="0"/>
          </a:endParaRPr>
        </a:p>
      </dgm:t>
    </dgm:pt>
    <dgm:pt modelId="{1169932C-7405-4F49-8243-811B77B8214C}" type="parTrans" cxnId="{98982A98-A7D5-48A4-BDA8-746BA6077AA2}">
      <dgm:prSet/>
      <dgm:spPr/>
      <dgm:t>
        <a:bodyPr/>
        <a:lstStyle/>
        <a:p>
          <a:endParaRPr lang="ru-RU" sz="2000" b="1">
            <a:latin typeface="Times New Roman" pitchFamily="18" charset="0"/>
            <a:cs typeface="Times New Roman" pitchFamily="18" charset="0"/>
          </a:endParaRPr>
        </a:p>
      </dgm:t>
    </dgm:pt>
    <dgm:pt modelId="{0BD302DA-44B0-4546-8CFF-EC2C10FEABC0}" type="sibTrans" cxnId="{98982A98-A7D5-48A4-BDA8-746BA6077AA2}">
      <dgm:prSet/>
      <dgm:spPr/>
      <dgm:t>
        <a:bodyPr/>
        <a:lstStyle/>
        <a:p>
          <a:endParaRPr lang="ru-RU" sz="2000" b="1">
            <a:latin typeface="Times New Roman" pitchFamily="18" charset="0"/>
            <a:cs typeface="Times New Roman" pitchFamily="18" charset="0"/>
          </a:endParaRPr>
        </a:p>
      </dgm:t>
    </dgm:pt>
    <dgm:pt modelId="{544ECA2A-50AD-4046-9DFD-C3AA92CF0348}">
      <dgm:prSet phldrT="[Текст]" custT="1"/>
      <dgm:spPr/>
      <dgm:t>
        <a:bodyPr/>
        <a:lstStyle/>
        <a:p>
          <a:r>
            <a:rPr lang="ru-RU" sz="2000" b="1" smtClean="0">
              <a:latin typeface="Times New Roman" pitchFamily="18" charset="0"/>
              <a:cs typeface="Times New Roman" pitchFamily="18" charset="0"/>
            </a:rPr>
            <a:t>білім - </a:t>
          </a:r>
          <a:r>
            <a:rPr lang="en-US" sz="2000" b="1" smtClean="0">
              <a:latin typeface="Times New Roman" pitchFamily="18" charset="0"/>
              <a:cs typeface="Times New Roman" pitchFamily="18" charset="0"/>
            </a:rPr>
            <a:t>ə</a:t>
          </a:r>
          <a:r>
            <a:rPr lang="ru-RU" sz="2000" b="1" smtClean="0">
              <a:latin typeface="Times New Roman" pitchFamily="18" charset="0"/>
              <a:cs typeface="Times New Roman" pitchFamily="18" charset="0"/>
            </a:rPr>
            <a:t>леуметтік м</a:t>
          </a:r>
          <a:r>
            <a:rPr lang="en-US" sz="2000" b="1" smtClean="0">
              <a:latin typeface="Times New Roman" pitchFamily="18" charset="0"/>
              <a:cs typeface="Times New Roman" pitchFamily="18" charset="0"/>
            </a:rPr>
            <a:t>ə</a:t>
          </a:r>
          <a:r>
            <a:rPr lang="ru-RU" sz="2000" b="1" smtClean="0">
              <a:latin typeface="Times New Roman" pitchFamily="18" charset="0"/>
              <a:cs typeface="Times New Roman" pitchFamily="18" charset="0"/>
            </a:rPr>
            <a:t>дени мұра</a:t>
          </a:r>
          <a:endParaRPr lang="ru-RU" sz="2000" b="1" dirty="0">
            <a:latin typeface="Times New Roman" pitchFamily="18" charset="0"/>
            <a:cs typeface="Times New Roman" pitchFamily="18" charset="0"/>
          </a:endParaRPr>
        </a:p>
      </dgm:t>
    </dgm:pt>
    <dgm:pt modelId="{F080095A-4339-4AE3-9DC1-40B5A827267B}" type="parTrans" cxnId="{92E3F566-6D00-4DEB-A653-CF4522718804}">
      <dgm:prSet/>
      <dgm:spPr/>
      <dgm:t>
        <a:bodyPr/>
        <a:lstStyle/>
        <a:p>
          <a:endParaRPr lang="ru-RU" sz="2000" b="1">
            <a:latin typeface="Times New Roman" pitchFamily="18" charset="0"/>
            <a:cs typeface="Times New Roman" pitchFamily="18" charset="0"/>
          </a:endParaRPr>
        </a:p>
      </dgm:t>
    </dgm:pt>
    <dgm:pt modelId="{67ED8996-3488-4F61-8EF8-E1EF9FFE4B55}" type="sibTrans" cxnId="{92E3F566-6D00-4DEB-A653-CF4522718804}">
      <dgm:prSet/>
      <dgm:spPr/>
      <dgm:t>
        <a:bodyPr/>
        <a:lstStyle/>
        <a:p>
          <a:endParaRPr lang="ru-RU" sz="2000" b="1">
            <a:latin typeface="Times New Roman" pitchFamily="18" charset="0"/>
            <a:cs typeface="Times New Roman" pitchFamily="18" charset="0"/>
          </a:endParaRPr>
        </a:p>
      </dgm:t>
    </dgm:pt>
    <dgm:pt modelId="{BB191906-604E-4A9D-B048-A68206C9DABD}" type="pres">
      <dgm:prSet presAssocID="{DA648710-945D-4A9F-BF25-AA116761CA5D}" presName="cycle" presStyleCnt="0">
        <dgm:presLayoutVars>
          <dgm:dir/>
          <dgm:resizeHandles val="exact"/>
        </dgm:presLayoutVars>
      </dgm:prSet>
      <dgm:spPr/>
      <dgm:t>
        <a:bodyPr/>
        <a:lstStyle/>
        <a:p>
          <a:endParaRPr lang="ru-RU"/>
        </a:p>
      </dgm:t>
    </dgm:pt>
    <dgm:pt modelId="{71A11269-BA9F-4F50-A429-4365AEC659E5}" type="pres">
      <dgm:prSet presAssocID="{AF69FF22-07EA-4FD0-B644-C7B7E09037C0}" presName="node" presStyleLbl="node1" presStyleIdx="0" presStyleCnt="5" custScaleX="133951">
        <dgm:presLayoutVars>
          <dgm:bulletEnabled val="1"/>
        </dgm:presLayoutVars>
      </dgm:prSet>
      <dgm:spPr/>
      <dgm:t>
        <a:bodyPr/>
        <a:lstStyle/>
        <a:p>
          <a:endParaRPr lang="ru-RU"/>
        </a:p>
      </dgm:t>
    </dgm:pt>
    <dgm:pt modelId="{89F32F40-5440-4200-B2B8-284B468D46C9}" type="pres">
      <dgm:prSet presAssocID="{AF69FF22-07EA-4FD0-B644-C7B7E09037C0}" presName="spNode" presStyleCnt="0"/>
      <dgm:spPr/>
    </dgm:pt>
    <dgm:pt modelId="{2AD29BE2-10A6-4F71-8948-848A1E0D0F87}" type="pres">
      <dgm:prSet presAssocID="{91A41565-78E1-4921-9400-16A3D62ABB6C}" presName="sibTrans" presStyleLbl="sibTrans1D1" presStyleIdx="0" presStyleCnt="5"/>
      <dgm:spPr/>
      <dgm:t>
        <a:bodyPr/>
        <a:lstStyle/>
        <a:p>
          <a:endParaRPr lang="ru-RU"/>
        </a:p>
      </dgm:t>
    </dgm:pt>
    <dgm:pt modelId="{BA6CE78B-B0D5-411E-B1CD-52188CD34710}" type="pres">
      <dgm:prSet presAssocID="{3FF606AA-B751-4503-8410-DE57051347F0}" presName="node" presStyleLbl="node1" presStyleIdx="1" presStyleCnt="5" custScaleX="122131" custRadScaleRad="116931" custRadScaleInc="18716">
        <dgm:presLayoutVars>
          <dgm:bulletEnabled val="1"/>
        </dgm:presLayoutVars>
      </dgm:prSet>
      <dgm:spPr/>
      <dgm:t>
        <a:bodyPr/>
        <a:lstStyle/>
        <a:p>
          <a:endParaRPr lang="ru-RU"/>
        </a:p>
      </dgm:t>
    </dgm:pt>
    <dgm:pt modelId="{C6EB354B-F4E6-4682-8764-7D7FA9791DF7}" type="pres">
      <dgm:prSet presAssocID="{3FF606AA-B751-4503-8410-DE57051347F0}" presName="spNode" presStyleCnt="0"/>
      <dgm:spPr/>
    </dgm:pt>
    <dgm:pt modelId="{34867822-0092-4EC5-88D4-4665C1A98E22}" type="pres">
      <dgm:prSet presAssocID="{E7F83684-A068-422C-BDB5-E9DE06DFE1B7}" presName="sibTrans" presStyleLbl="sibTrans1D1" presStyleIdx="1" presStyleCnt="5"/>
      <dgm:spPr/>
      <dgm:t>
        <a:bodyPr/>
        <a:lstStyle/>
        <a:p>
          <a:endParaRPr lang="ru-RU"/>
        </a:p>
      </dgm:t>
    </dgm:pt>
    <dgm:pt modelId="{28F4F370-4455-466F-B9FB-0BE8107B9E5C}" type="pres">
      <dgm:prSet presAssocID="{0B2B7365-4E1C-4DA2-9F28-5C6F96E221D4}" presName="node" presStyleLbl="node1" presStyleIdx="2" presStyleCnt="5" custScaleX="139554">
        <dgm:presLayoutVars>
          <dgm:bulletEnabled val="1"/>
        </dgm:presLayoutVars>
      </dgm:prSet>
      <dgm:spPr/>
      <dgm:t>
        <a:bodyPr/>
        <a:lstStyle/>
        <a:p>
          <a:endParaRPr lang="ru-RU"/>
        </a:p>
      </dgm:t>
    </dgm:pt>
    <dgm:pt modelId="{B76A9D76-A36C-4E3A-9AD3-C5D7403AE406}" type="pres">
      <dgm:prSet presAssocID="{0B2B7365-4E1C-4DA2-9F28-5C6F96E221D4}" presName="spNode" presStyleCnt="0"/>
      <dgm:spPr/>
    </dgm:pt>
    <dgm:pt modelId="{814FDF34-F16A-4F3B-856E-3D09EE122C0B}" type="pres">
      <dgm:prSet presAssocID="{CB0AA26B-E1A0-453F-8856-4412EB7950C9}" presName="sibTrans" presStyleLbl="sibTrans1D1" presStyleIdx="2" presStyleCnt="5"/>
      <dgm:spPr/>
      <dgm:t>
        <a:bodyPr/>
        <a:lstStyle/>
        <a:p>
          <a:endParaRPr lang="ru-RU"/>
        </a:p>
      </dgm:t>
    </dgm:pt>
    <dgm:pt modelId="{790447DA-26BC-4A94-8FBB-17B411D148D0}" type="pres">
      <dgm:prSet presAssocID="{921F7FA2-3549-44ED-AE6E-4910252917E9}" presName="node" presStyleLbl="node1" presStyleIdx="3" presStyleCnt="5" custScaleX="135352">
        <dgm:presLayoutVars>
          <dgm:bulletEnabled val="1"/>
        </dgm:presLayoutVars>
      </dgm:prSet>
      <dgm:spPr/>
      <dgm:t>
        <a:bodyPr/>
        <a:lstStyle/>
        <a:p>
          <a:endParaRPr lang="ru-RU"/>
        </a:p>
      </dgm:t>
    </dgm:pt>
    <dgm:pt modelId="{F2619545-9719-4886-B7D4-71AB2C3DE1CB}" type="pres">
      <dgm:prSet presAssocID="{921F7FA2-3549-44ED-AE6E-4910252917E9}" presName="spNode" presStyleCnt="0"/>
      <dgm:spPr/>
    </dgm:pt>
    <dgm:pt modelId="{29FBE023-AF39-47DD-A8FF-C36ED27FC2C5}" type="pres">
      <dgm:prSet presAssocID="{0BD302DA-44B0-4546-8CFF-EC2C10FEABC0}" presName="sibTrans" presStyleLbl="sibTrans1D1" presStyleIdx="3" presStyleCnt="5"/>
      <dgm:spPr/>
      <dgm:t>
        <a:bodyPr/>
        <a:lstStyle/>
        <a:p>
          <a:endParaRPr lang="ru-RU"/>
        </a:p>
      </dgm:t>
    </dgm:pt>
    <dgm:pt modelId="{230168E4-4D05-429F-9D0D-0636541554D2}" type="pres">
      <dgm:prSet presAssocID="{544ECA2A-50AD-4046-9DFD-C3AA92CF0348}" presName="node" presStyleLbl="node1" presStyleIdx="4" presStyleCnt="5" custScaleX="118652" custRadScaleRad="122022" custRadScaleInc="-13278">
        <dgm:presLayoutVars>
          <dgm:bulletEnabled val="1"/>
        </dgm:presLayoutVars>
      </dgm:prSet>
      <dgm:spPr/>
      <dgm:t>
        <a:bodyPr/>
        <a:lstStyle/>
        <a:p>
          <a:endParaRPr lang="ru-RU"/>
        </a:p>
      </dgm:t>
    </dgm:pt>
    <dgm:pt modelId="{4C6D3CBA-6895-400E-8F22-784A3A0CA6EB}" type="pres">
      <dgm:prSet presAssocID="{544ECA2A-50AD-4046-9DFD-C3AA92CF0348}" presName="spNode" presStyleCnt="0"/>
      <dgm:spPr/>
    </dgm:pt>
    <dgm:pt modelId="{DB0D938C-3B54-4188-AD2E-C219C85DE11F}" type="pres">
      <dgm:prSet presAssocID="{67ED8996-3488-4F61-8EF8-E1EF9FFE4B55}" presName="sibTrans" presStyleLbl="sibTrans1D1" presStyleIdx="4" presStyleCnt="5"/>
      <dgm:spPr/>
      <dgm:t>
        <a:bodyPr/>
        <a:lstStyle/>
        <a:p>
          <a:endParaRPr lang="ru-RU"/>
        </a:p>
      </dgm:t>
    </dgm:pt>
  </dgm:ptLst>
  <dgm:cxnLst>
    <dgm:cxn modelId="{93FF69F1-0E5F-401B-B7C9-E24570DC546B}" type="presOf" srcId="{AF69FF22-07EA-4FD0-B644-C7B7E09037C0}" destId="{71A11269-BA9F-4F50-A429-4365AEC659E5}" srcOrd="0" destOrd="0" presId="urn:microsoft.com/office/officeart/2005/8/layout/cycle6"/>
    <dgm:cxn modelId="{52539013-EB52-444D-8850-CEE5FB079D89}" type="presOf" srcId="{67ED8996-3488-4F61-8EF8-E1EF9FFE4B55}" destId="{DB0D938C-3B54-4188-AD2E-C219C85DE11F}" srcOrd="0" destOrd="0" presId="urn:microsoft.com/office/officeart/2005/8/layout/cycle6"/>
    <dgm:cxn modelId="{5DF4C22A-CC5A-46FF-8AC3-E05D51A5AD68}" type="presOf" srcId="{91A41565-78E1-4921-9400-16A3D62ABB6C}" destId="{2AD29BE2-10A6-4F71-8948-848A1E0D0F87}" srcOrd="0" destOrd="0" presId="urn:microsoft.com/office/officeart/2005/8/layout/cycle6"/>
    <dgm:cxn modelId="{D7E9AA9B-02DA-422D-A60C-6810B21AA198}" type="presOf" srcId="{0B2B7365-4E1C-4DA2-9F28-5C6F96E221D4}" destId="{28F4F370-4455-466F-B9FB-0BE8107B9E5C}" srcOrd="0" destOrd="0" presId="urn:microsoft.com/office/officeart/2005/8/layout/cycle6"/>
    <dgm:cxn modelId="{CFE9DB3C-EF47-4EC4-9E9B-7361298138DE}" type="presOf" srcId="{E7F83684-A068-422C-BDB5-E9DE06DFE1B7}" destId="{34867822-0092-4EC5-88D4-4665C1A98E22}" srcOrd="0" destOrd="0" presId="urn:microsoft.com/office/officeart/2005/8/layout/cycle6"/>
    <dgm:cxn modelId="{F877910A-3DB2-4226-B4F2-2DE6EB3F9CFB}" type="presOf" srcId="{0BD302DA-44B0-4546-8CFF-EC2C10FEABC0}" destId="{29FBE023-AF39-47DD-A8FF-C36ED27FC2C5}" srcOrd="0" destOrd="0" presId="urn:microsoft.com/office/officeart/2005/8/layout/cycle6"/>
    <dgm:cxn modelId="{98982A98-A7D5-48A4-BDA8-746BA6077AA2}" srcId="{DA648710-945D-4A9F-BF25-AA116761CA5D}" destId="{921F7FA2-3549-44ED-AE6E-4910252917E9}" srcOrd="3" destOrd="0" parTransId="{1169932C-7405-4F49-8243-811B77B8214C}" sibTransId="{0BD302DA-44B0-4546-8CFF-EC2C10FEABC0}"/>
    <dgm:cxn modelId="{6B27BA43-39F2-4E15-806C-87B24D9A9FB0}" srcId="{DA648710-945D-4A9F-BF25-AA116761CA5D}" destId="{3FF606AA-B751-4503-8410-DE57051347F0}" srcOrd="1" destOrd="0" parTransId="{7C05D61E-6FA7-4BC4-864D-14733AFEB579}" sibTransId="{E7F83684-A068-422C-BDB5-E9DE06DFE1B7}"/>
    <dgm:cxn modelId="{5A4B7148-4D76-473E-AFBD-F94D1CCBD8B9}" srcId="{DA648710-945D-4A9F-BF25-AA116761CA5D}" destId="{AF69FF22-07EA-4FD0-B644-C7B7E09037C0}" srcOrd="0" destOrd="0" parTransId="{7A94034F-89B3-48B6-85C4-9B3D36AD353D}" sibTransId="{91A41565-78E1-4921-9400-16A3D62ABB6C}"/>
    <dgm:cxn modelId="{973D677D-E8F9-4A2A-A84C-4F862CC69D35}" srcId="{DA648710-945D-4A9F-BF25-AA116761CA5D}" destId="{0B2B7365-4E1C-4DA2-9F28-5C6F96E221D4}" srcOrd="2" destOrd="0" parTransId="{CC8ECB16-75F2-4D98-891C-8E65BE47FE7C}" sibTransId="{CB0AA26B-E1A0-453F-8856-4412EB7950C9}"/>
    <dgm:cxn modelId="{9EDF99C0-4FF5-46B5-98AB-34229278844B}" type="presOf" srcId="{CB0AA26B-E1A0-453F-8856-4412EB7950C9}" destId="{814FDF34-F16A-4F3B-856E-3D09EE122C0B}" srcOrd="0" destOrd="0" presId="urn:microsoft.com/office/officeart/2005/8/layout/cycle6"/>
    <dgm:cxn modelId="{9934CEAA-1112-4803-8D6D-9291978D2CA4}" type="presOf" srcId="{921F7FA2-3549-44ED-AE6E-4910252917E9}" destId="{790447DA-26BC-4A94-8FBB-17B411D148D0}" srcOrd="0" destOrd="0" presId="urn:microsoft.com/office/officeart/2005/8/layout/cycle6"/>
    <dgm:cxn modelId="{45CD2082-AAD4-4236-9D2D-4E2C8F34E66C}" type="presOf" srcId="{DA648710-945D-4A9F-BF25-AA116761CA5D}" destId="{BB191906-604E-4A9D-B048-A68206C9DABD}" srcOrd="0" destOrd="0" presId="urn:microsoft.com/office/officeart/2005/8/layout/cycle6"/>
    <dgm:cxn modelId="{317C33F9-2074-4232-8097-E863820E09B3}" type="presOf" srcId="{544ECA2A-50AD-4046-9DFD-C3AA92CF0348}" destId="{230168E4-4D05-429F-9D0D-0636541554D2}" srcOrd="0" destOrd="0" presId="urn:microsoft.com/office/officeart/2005/8/layout/cycle6"/>
    <dgm:cxn modelId="{2C419E0F-1F45-4A9B-88B4-14EB0D902DDD}" type="presOf" srcId="{3FF606AA-B751-4503-8410-DE57051347F0}" destId="{BA6CE78B-B0D5-411E-B1CD-52188CD34710}" srcOrd="0" destOrd="0" presId="urn:microsoft.com/office/officeart/2005/8/layout/cycle6"/>
    <dgm:cxn modelId="{92E3F566-6D00-4DEB-A653-CF4522718804}" srcId="{DA648710-945D-4A9F-BF25-AA116761CA5D}" destId="{544ECA2A-50AD-4046-9DFD-C3AA92CF0348}" srcOrd="4" destOrd="0" parTransId="{F080095A-4339-4AE3-9DC1-40B5A827267B}" sibTransId="{67ED8996-3488-4F61-8EF8-E1EF9FFE4B55}"/>
    <dgm:cxn modelId="{82BE97F5-C917-4233-9385-437A5CF65525}" type="presParOf" srcId="{BB191906-604E-4A9D-B048-A68206C9DABD}" destId="{71A11269-BA9F-4F50-A429-4365AEC659E5}" srcOrd="0" destOrd="0" presId="urn:microsoft.com/office/officeart/2005/8/layout/cycle6"/>
    <dgm:cxn modelId="{34F29686-B951-4D34-B8C5-0D64E994316B}" type="presParOf" srcId="{BB191906-604E-4A9D-B048-A68206C9DABD}" destId="{89F32F40-5440-4200-B2B8-284B468D46C9}" srcOrd="1" destOrd="0" presId="urn:microsoft.com/office/officeart/2005/8/layout/cycle6"/>
    <dgm:cxn modelId="{C95A0107-F08E-45C0-BF82-8AB7282A7FD4}" type="presParOf" srcId="{BB191906-604E-4A9D-B048-A68206C9DABD}" destId="{2AD29BE2-10A6-4F71-8948-848A1E0D0F87}" srcOrd="2" destOrd="0" presId="urn:microsoft.com/office/officeart/2005/8/layout/cycle6"/>
    <dgm:cxn modelId="{01DEDDC2-82DC-4819-ACE1-327A88282F92}" type="presParOf" srcId="{BB191906-604E-4A9D-B048-A68206C9DABD}" destId="{BA6CE78B-B0D5-411E-B1CD-52188CD34710}" srcOrd="3" destOrd="0" presId="urn:microsoft.com/office/officeart/2005/8/layout/cycle6"/>
    <dgm:cxn modelId="{D3C459EC-5A16-4356-BA9D-FE4B7A886B75}" type="presParOf" srcId="{BB191906-604E-4A9D-B048-A68206C9DABD}" destId="{C6EB354B-F4E6-4682-8764-7D7FA9791DF7}" srcOrd="4" destOrd="0" presId="urn:microsoft.com/office/officeart/2005/8/layout/cycle6"/>
    <dgm:cxn modelId="{34EB385A-5967-400F-97A9-3BFBF7D10EED}" type="presParOf" srcId="{BB191906-604E-4A9D-B048-A68206C9DABD}" destId="{34867822-0092-4EC5-88D4-4665C1A98E22}" srcOrd="5" destOrd="0" presId="urn:microsoft.com/office/officeart/2005/8/layout/cycle6"/>
    <dgm:cxn modelId="{A8EE8280-DEAD-4D04-AB5A-53BEE81B1513}" type="presParOf" srcId="{BB191906-604E-4A9D-B048-A68206C9DABD}" destId="{28F4F370-4455-466F-B9FB-0BE8107B9E5C}" srcOrd="6" destOrd="0" presId="urn:microsoft.com/office/officeart/2005/8/layout/cycle6"/>
    <dgm:cxn modelId="{7CFD950D-A4C5-4F99-BCE2-4FDBB6DE3245}" type="presParOf" srcId="{BB191906-604E-4A9D-B048-A68206C9DABD}" destId="{B76A9D76-A36C-4E3A-9AD3-C5D7403AE406}" srcOrd="7" destOrd="0" presId="urn:microsoft.com/office/officeart/2005/8/layout/cycle6"/>
    <dgm:cxn modelId="{7FE661B6-6D9A-4BAC-8AD6-568DF4995E0F}" type="presParOf" srcId="{BB191906-604E-4A9D-B048-A68206C9DABD}" destId="{814FDF34-F16A-4F3B-856E-3D09EE122C0B}" srcOrd="8" destOrd="0" presId="urn:microsoft.com/office/officeart/2005/8/layout/cycle6"/>
    <dgm:cxn modelId="{AF96C568-FD08-4B18-9203-015837F10580}" type="presParOf" srcId="{BB191906-604E-4A9D-B048-A68206C9DABD}" destId="{790447DA-26BC-4A94-8FBB-17B411D148D0}" srcOrd="9" destOrd="0" presId="urn:microsoft.com/office/officeart/2005/8/layout/cycle6"/>
    <dgm:cxn modelId="{C35BFEEF-72EE-47A9-8D23-1DFFFA0F6096}" type="presParOf" srcId="{BB191906-604E-4A9D-B048-A68206C9DABD}" destId="{F2619545-9719-4886-B7D4-71AB2C3DE1CB}" srcOrd="10" destOrd="0" presId="urn:microsoft.com/office/officeart/2005/8/layout/cycle6"/>
    <dgm:cxn modelId="{1CBCA6F6-C0D3-4F84-8642-53FC2FD9693B}" type="presParOf" srcId="{BB191906-604E-4A9D-B048-A68206C9DABD}" destId="{29FBE023-AF39-47DD-A8FF-C36ED27FC2C5}" srcOrd="11" destOrd="0" presId="urn:microsoft.com/office/officeart/2005/8/layout/cycle6"/>
    <dgm:cxn modelId="{5DF31D03-42B7-49BE-91B4-ED5501BC2DA7}" type="presParOf" srcId="{BB191906-604E-4A9D-B048-A68206C9DABD}" destId="{230168E4-4D05-429F-9D0D-0636541554D2}" srcOrd="12" destOrd="0" presId="urn:microsoft.com/office/officeart/2005/8/layout/cycle6"/>
    <dgm:cxn modelId="{EBBDF45A-55AE-4130-AC3A-E53A06E777B7}" type="presParOf" srcId="{BB191906-604E-4A9D-B048-A68206C9DABD}" destId="{4C6D3CBA-6895-400E-8F22-784A3A0CA6EB}" srcOrd="13" destOrd="0" presId="urn:microsoft.com/office/officeart/2005/8/layout/cycle6"/>
    <dgm:cxn modelId="{5E9B6208-DF7E-4007-B78A-0FDCDE0209E7}" type="presParOf" srcId="{BB191906-604E-4A9D-B048-A68206C9DABD}" destId="{DB0D938C-3B54-4188-AD2E-C219C85DE11F}"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2483DB-6421-4842-9499-6EC463547CD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A9F889E0-B486-49CA-82AE-0B2DC09171FE}">
      <dgm:prSet phldrT="[Текст]" custT="1"/>
      <dgm:spPr/>
      <dgm:t>
        <a:bodyPr/>
        <a:lstStyle/>
        <a:p>
          <a:r>
            <a:rPr lang="ru-RU" sz="2800" b="1" dirty="0" err="1" smtClean="0">
              <a:solidFill>
                <a:srgbClr val="002060"/>
              </a:solidFill>
              <a:latin typeface="Times New Roman" pitchFamily="18" charset="0"/>
              <a:cs typeface="Times New Roman" pitchFamily="18" charset="0"/>
            </a:rPr>
            <a:t>Білім</a:t>
          </a:r>
          <a:r>
            <a:rPr lang="ru-RU" sz="2800" b="1" dirty="0" smtClean="0">
              <a:solidFill>
                <a:srgbClr val="002060"/>
              </a:solidFill>
              <a:latin typeface="Times New Roman" pitchFamily="18" charset="0"/>
              <a:cs typeface="Times New Roman" pitchFamily="18" charset="0"/>
            </a:rPr>
            <a:t> – </a:t>
          </a:r>
          <a:r>
            <a:rPr lang="ru-RU" sz="2800" b="1" dirty="0" err="1" smtClean="0">
              <a:solidFill>
                <a:srgbClr val="002060"/>
              </a:solidFill>
              <a:latin typeface="Times New Roman" pitchFamily="18" charset="0"/>
              <a:cs typeface="Times New Roman" pitchFamily="18" charset="0"/>
            </a:rPr>
            <a:t>салыстырмалы</a:t>
          </a:r>
          <a:r>
            <a:rPr lang="ru-RU" sz="2800" b="1" dirty="0" smtClean="0">
              <a:solidFill>
                <a:srgbClr val="002060"/>
              </a:solidFill>
              <a:latin typeface="Times New Roman" pitchFamily="18" charset="0"/>
              <a:cs typeface="Times New Roman" pitchFamily="18" charset="0"/>
            </a:rPr>
            <a:t> </a:t>
          </a:r>
          <a:r>
            <a:rPr lang="ru-RU" sz="2800" b="1" dirty="0" err="1" smtClean="0">
              <a:solidFill>
                <a:srgbClr val="002060"/>
              </a:solidFill>
              <a:latin typeface="Times New Roman" pitchFamily="18" charset="0"/>
              <a:cs typeface="Times New Roman" pitchFamily="18" charset="0"/>
            </a:rPr>
            <a:t>дербес</a:t>
          </a:r>
          <a:r>
            <a:rPr lang="ru-RU" sz="2800" b="1" dirty="0" smtClean="0">
              <a:solidFill>
                <a:srgbClr val="002060"/>
              </a:solidFill>
              <a:latin typeface="Times New Roman" pitchFamily="18" charset="0"/>
              <a:cs typeface="Times New Roman" pitchFamily="18" charset="0"/>
            </a:rPr>
            <a:t> </a:t>
          </a:r>
          <a:r>
            <a:rPr lang="ru-RU" sz="2800" b="1" dirty="0" err="1" smtClean="0">
              <a:solidFill>
                <a:srgbClr val="002060"/>
              </a:solidFill>
              <a:latin typeface="Times New Roman" pitchFamily="18" charset="0"/>
              <a:cs typeface="Times New Roman" pitchFamily="18" charset="0"/>
            </a:rPr>
            <a:t>жүйе</a:t>
          </a:r>
          <a:endParaRPr lang="ru-RU" sz="2800" b="1" dirty="0">
            <a:solidFill>
              <a:srgbClr val="002060"/>
            </a:solidFill>
            <a:latin typeface="Times New Roman" pitchFamily="18" charset="0"/>
            <a:cs typeface="Times New Roman" pitchFamily="18" charset="0"/>
          </a:endParaRPr>
        </a:p>
      </dgm:t>
    </dgm:pt>
    <dgm:pt modelId="{0FEAC4F7-1A48-42B4-9B4E-30E31329CA89}" type="parTrans" cxnId="{A68E8BA3-F5E9-4BD1-AA61-7064B38BAE30}">
      <dgm:prSet/>
      <dgm:spPr/>
      <dgm:t>
        <a:bodyPr/>
        <a:lstStyle/>
        <a:p>
          <a:endParaRPr lang="ru-RU">
            <a:latin typeface="Times New Roman" pitchFamily="18" charset="0"/>
            <a:cs typeface="Times New Roman" pitchFamily="18" charset="0"/>
          </a:endParaRPr>
        </a:p>
      </dgm:t>
    </dgm:pt>
    <dgm:pt modelId="{3FCABE5E-4125-46DB-A57C-F47D3AEA0DD6}" type="sibTrans" cxnId="{A68E8BA3-F5E9-4BD1-AA61-7064B38BAE30}">
      <dgm:prSet/>
      <dgm:spPr/>
      <dgm:t>
        <a:bodyPr/>
        <a:lstStyle/>
        <a:p>
          <a:endParaRPr lang="ru-RU">
            <a:latin typeface="Times New Roman" pitchFamily="18" charset="0"/>
            <a:cs typeface="Times New Roman" pitchFamily="18" charset="0"/>
          </a:endParaRPr>
        </a:p>
      </dgm:t>
    </dgm:pt>
    <dgm:pt modelId="{FF117D70-98CC-438C-A1FF-54324D164C16}">
      <dgm:prSet phldrT="[Текст]"/>
      <dgm:spPr/>
      <dgm:t>
        <a:bodyPr/>
        <a:lstStyle/>
        <a:p>
          <a:r>
            <a:rPr lang="kk-KZ" b="1" dirty="0" smtClean="0">
              <a:solidFill>
                <a:schemeClr val="tx1"/>
              </a:solidFill>
              <a:latin typeface="Times New Roman" pitchFamily="18" charset="0"/>
              <a:cs typeface="Times New Roman" pitchFamily="18" charset="0"/>
            </a:rPr>
            <a:t>Қазіргі кездегі білім беру жүйесінің ендігі бір міндеті – жастардың білім алып қана қоймай, алған білімін үздіксіз дамытып, оны бойына сіңіріп, тәрбиелі, әдепті, бір сөзбен айтқанда, интеллектуалды-үйлесімді болуын қамтамасыз ету</a:t>
          </a:r>
          <a:endParaRPr lang="ru-RU" b="1" dirty="0">
            <a:solidFill>
              <a:schemeClr val="tx1"/>
            </a:solidFill>
            <a:latin typeface="Times New Roman" pitchFamily="18" charset="0"/>
            <a:cs typeface="Times New Roman" pitchFamily="18" charset="0"/>
          </a:endParaRPr>
        </a:p>
      </dgm:t>
    </dgm:pt>
    <dgm:pt modelId="{8AA6BD54-F0D6-479F-94DC-C144F3C028ED}" type="parTrans" cxnId="{D452F43E-0BC7-4331-96CD-A7A3A5FA6BD6}">
      <dgm:prSet/>
      <dgm:spPr/>
      <dgm:t>
        <a:bodyPr/>
        <a:lstStyle/>
        <a:p>
          <a:endParaRPr lang="ru-RU">
            <a:latin typeface="Times New Roman" pitchFamily="18" charset="0"/>
            <a:cs typeface="Times New Roman" pitchFamily="18" charset="0"/>
          </a:endParaRPr>
        </a:p>
      </dgm:t>
    </dgm:pt>
    <dgm:pt modelId="{61FDBDF1-1FF6-42D3-9B1B-0DCFA852F5EC}" type="sibTrans" cxnId="{D452F43E-0BC7-4331-96CD-A7A3A5FA6BD6}">
      <dgm:prSet/>
      <dgm:spPr/>
      <dgm:t>
        <a:bodyPr/>
        <a:lstStyle/>
        <a:p>
          <a:endParaRPr lang="ru-RU">
            <a:latin typeface="Times New Roman" pitchFamily="18" charset="0"/>
            <a:cs typeface="Times New Roman" pitchFamily="18" charset="0"/>
          </a:endParaRPr>
        </a:p>
      </dgm:t>
    </dgm:pt>
    <dgm:pt modelId="{A14517E9-697E-4222-8719-76047A499342}" type="pres">
      <dgm:prSet presAssocID="{502483DB-6421-4842-9499-6EC463547CD2}" presName="outerComposite" presStyleCnt="0">
        <dgm:presLayoutVars>
          <dgm:chMax val="5"/>
          <dgm:dir/>
          <dgm:resizeHandles val="exact"/>
        </dgm:presLayoutVars>
      </dgm:prSet>
      <dgm:spPr/>
      <dgm:t>
        <a:bodyPr/>
        <a:lstStyle/>
        <a:p>
          <a:endParaRPr lang="ru-RU"/>
        </a:p>
      </dgm:t>
    </dgm:pt>
    <dgm:pt modelId="{DA641CB3-4227-4189-ABF5-8842C4F9C8F6}" type="pres">
      <dgm:prSet presAssocID="{502483DB-6421-4842-9499-6EC463547CD2}" presName="dummyMaxCanvas" presStyleCnt="0">
        <dgm:presLayoutVars/>
      </dgm:prSet>
      <dgm:spPr/>
    </dgm:pt>
    <dgm:pt modelId="{D4C5FDCD-63B3-4654-8710-9711BF720927}" type="pres">
      <dgm:prSet presAssocID="{502483DB-6421-4842-9499-6EC463547CD2}" presName="TwoNodes_1" presStyleLbl="node1" presStyleIdx="0" presStyleCnt="2" custScaleY="59223" custLinFactNeighborY="-16451">
        <dgm:presLayoutVars>
          <dgm:bulletEnabled val="1"/>
        </dgm:presLayoutVars>
      </dgm:prSet>
      <dgm:spPr/>
      <dgm:t>
        <a:bodyPr/>
        <a:lstStyle/>
        <a:p>
          <a:endParaRPr lang="ru-RU"/>
        </a:p>
      </dgm:t>
    </dgm:pt>
    <dgm:pt modelId="{35488F3F-972B-403B-B4AC-9DCA7E6BE046}" type="pres">
      <dgm:prSet presAssocID="{502483DB-6421-4842-9499-6EC463547CD2}" presName="TwoNodes_2" presStyleLbl="node1" presStyleIdx="1" presStyleCnt="2" custScaleY="144122" custLinFactNeighborX="-2167" custLinFactNeighborY="-14319">
        <dgm:presLayoutVars>
          <dgm:bulletEnabled val="1"/>
        </dgm:presLayoutVars>
      </dgm:prSet>
      <dgm:spPr/>
      <dgm:t>
        <a:bodyPr/>
        <a:lstStyle/>
        <a:p>
          <a:endParaRPr lang="ru-RU"/>
        </a:p>
      </dgm:t>
    </dgm:pt>
    <dgm:pt modelId="{B7E8B28A-0EC2-4E58-9A4A-8356E89B1A32}" type="pres">
      <dgm:prSet presAssocID="{502483DB-6421-4842-9499-6EC463547CD2}" presName="TwoConn_1-2" presStyleLbl="fgAccFollowNode1" presStyleIdx="0" presStyleCnt="1" custLinFactNeighborX="-3723" custLinFactNeighborY="-57614">
        <dgm:presLayoutVars>
          <dgm:bulletEnabled val="1"/>
        </dgm:presLayoutVars>
      </dgm:prSet>
      <dgm:spPr/>
      <dgm:t>
        <a:bodyPr/>
        <a:lstStyle/>
        <a:p>
          <a:endParaRPr lang="ru-RU"/>
        </a:p>
      </dgm:t>
    </dgm:pt>
    <dgm:pt modelId="{F048EB00-7104-42B1-8C97-0ADAECFB52F8}" type="pres">
      <dgm:prSet presAssocID="{502483DB-6421-4842-9499-6EC463547CD2}" presName="TwoNodes_1_text" presStyleLbl="node1" presStyleIdx="1" presStyleCnt="2">
        <dgm:presLayoutVars>
          <dgm:bulletEnabled val="1"/>
        </dgm:presLayoutVars>
      </dgm:prSet>
      <dgm:spPr/>
      <dgm:t>
        <a:bodyPr/>
        <a:lstStyle/>
        <a:p>
          <a:endParaRPr lang="ru-RU"/>
        </a:p>
      </dgm:t>
    </dgm:pt>
    <dgm:pt modelId="{5D66761C-19CD-45C1-A463-AA8BA3E239E1}" type="pres">
      <dgm:prSet presAssocID="{502483DB-6421-4842-9499-6EC463547CD2}" presName="TwoNodes_2_text" presStyleLbl="node1" presStyleIdx="1" presStyleCnt="2">
        <dgm:presLayoutVars>
          <dgm:bulletEnabled val="1"/>
        </dgm:presLayoutVars>
      </dgm:prSet>
      <dgm:spPr/>
      <dgm:t>
        <a:bodyPr/>
        <a:lstStyle/>
        <a:p>
          <a:endParaRPr lang="ru-RU"/>
        </a:p>
      </dgm:t>
    </dgm:pt>
  </dgm:ptLst>
  <dgm:cxnLst>
    <dgm:cxn modelId="{E1C80C8C-D97F-47EA-BF14-8BC94BF25D18}" type="presOf" srcId="{A9F889E0-B486-49CA-82AE-0B2DC09171FE}" destId="{D4C5FDCD-63B3-4654-8710-9711BF720927}" srcOrd="0" destOrd="0" presId="urn:microsoft.com/office/officeart/2005/8/layout/vProcess5"/>
    <dgm:cxn modelId="{787D54B9-86E6-4FDF-B8D7-D297461625F0}" type="presOf" srcId="{502483DB-6421-4842-9499-6EC463547CD2}" destId="{A14517E9-697E-4222-8719-76047A499342}" srcOrd="0" destOrd="0" presId="urn:microsoft.com/office/officeart/2005/8/layout/vProcess5"/>
    <dgm:cxn modelId="{77FCE138-4B27-4E23-A3DB-3A425611B56A}" type="presOf" srcId="{FF117D70-98CC-438C-A1FF-54324D164C16}" destId="{35488F3F-972B-403B-B4AC-9DCA7E6BE046}" srcOrd="0" destOrd="0" presId="urn:microsoft.com/office/officeart/2005/8/layout/vProcess5"/>
    <dgm:cxn modelId="{A2E40D9E-29B8-41D7-B0DB-9FC60AF809E3}" type="presOf" srcId="{3FCABE5E-4125-46DB-A57C-F47D3AEA0DD6}" destId="{B7E8B28A-0EC2-4E58-9A4A-8356E89B1A32}" srcOrd="0" destOrd="0" presId="urn:microsoft.com/office/officeart/2005/8/layout/vProcess5"/>
    <dgm:cxn modelId="{A68E8BA3-F5E9-4BD1-AA61-7064B38BAE30}" srcId="{502483DB-6421-4842-9499-6EC463547CD2}" destId="{A9F889E0-B486-49CA-82AE-0B2DC09171FE}" srcOrd="0" destOrd="0" parTransId="{0FEAC4F7-1A48-42B4-9B4E-30E31329CA89}" sibTransId="{3FCABE5E-4125-46DB-A57C-F47D3AEA0DD6}"/>
    <dgm:cxn modelId="{2EC77A67-0FD3-41A7-B3AB-47F3A57189C0}" type="presOf" srcId="{A9F889E0-B486-49CA-82AE-0B2DC09171FE}" destId="{F048EB00-7104-42B1-8C97-0ADAECFB52F8}" srcOrd="1" destOrd="0" presId="urn:microsoft.com/office/officeart/2005/8/layout/vProcess5"/>
    <dgm:cxn modelId="{4B287487-2668-40AF-A486-EF431F9858C2}" type="presOf" srcId="{FF117D70-98CC-438C-A1FF-54324D164C16}" destId="{5D66761C-19CD-45C1-A463-AA8BA3E239E1}" srcOrd="1" destOrd="0" presId="urn:microsoft.com/office/officeart/2005/8/layout/vProcess5"/>
    <dgm:cxn modelId="{D452F43E-0BC7-4331-96CD-A7A3A5FA6BD6}" srcId="{502483DB-6421-4842-9499-6EC463547CD2}" destId="{FF117D70-98CC-438C-A1FF-54324D164C16}" srcOrd="1" destOrd="0" parTransId="{8AA6BD54-F0D6-479F-94DC-C144F3C028ED}" sibTransId="{61FDBDF1-1FF6-42D3-9B1B-0DCFA852F5EC}"/>
    <dgm:cxn modelId="{83AFCF00-C248-488A-B24E-DBD00D70EBBB}" type="presParOf" srcId="{A14517E9-697E-4222-8719-76047A499342}" destId="{DA641CB3-4227-4189-ABF5-8842C4F9C8F6}" srcOrd="0" destOrd="0" presId="urn:microsoft.com/office/officeart/2005/8/layout/vProcess5"/>
    <dgm:cxn modelId="{E3891E86-0F85-45FC-BBB7-8B18D444C2E2}" type="presParOf" srcId="{A14517E9-697E-4222-8719-76047A499342}" destId="{D4C5FDCD-63B3-4654-8710-9711BF720927}" srcOrd="1" destOrd="0" presId="urn:microsoft.com/office/officeart/2005/8/layout/vProcess5"/>
    <dgm:cxn modelId="{01B7A1F8-4EA5-48B2-ADA1-0B96C8C45E10}" type="presParOf" srcId="{A14517E9-697E-4222-8719-76047A499342}" destId="{35488F3F-972B-403B-B4AC-9DCA7E6BE046}" srcOrd="2" destOrd="0" presId="urn:microsoft.com/office/officeart/2005/8/layout/vProcess5"/>
    <dgm:cxn modelId="{A75F3020-1193-4A24-861D-86986B5300AA}" type="presParOf" srcId="{A14517E9-697E-4222-8719-76047A499342}" destId="{B7E8B28A-0EC2-4E58-9A4A-8356E89B1A32}" srcOrd="3" destOrd="0" presId="urn:microsoft.com/office/officeart/2005/8/layout/vProcess5"/>
    <dgm:cxn modelId="{E98335AD-F856-4B6C-B8FC-9070BBCB1D1B}" type="presParOf" srcId="{A14517E9-697E-4222-8719-76047A499342}" destId="{F048EB00-7104-42B1-8C97-0ADAECFB52F8}" srcOrd="4" destOrd="0" presId="urn:microsoft.com/office/officeart/2005/8/layout/vProcess5"/>
    <dgm:cxn modelId="{6DB164A5-D3C8-4EA1-8003-6AAC8345D7F7}" type="presParOf" srcId="{A14517E9-697E-4222-8719-76047A499342}" destId="{5D66761C-19CD-45C1-A463-AA8BA3E239E1}"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324B93-5236-4BCC-8650-DFB09132240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B4E6DDF1-4B92-434C-B970-57B6A5F04BB0}">
      <dgm:prSet phldrT="[Текст]" custT="1"/>
      <dgm:spPr/>
      <dgm:t>
        <a:bodyPr/>
        <a:lstStyle/>
        <a:p>
          <a:r>
            <a:rPr lang="ru-RU" sz="2000" b="1" dirty="0" err="1" smtClean="0">
              <a:solidFill>
                <a:schemeClr val="tx1"/>
              </a:solidFill>
              <a:latin typeface="Times New Roman" pitchFamily="18" charset="0"/>
              <a:cs typeface="Times New Roman" pitchFamily="18" charset="0"/>
            </a:rPr>
            <a:t>адамның</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ғылым</a:t>
          </a:r>
          <a:r>
            <a:rPr lang="ru-RU" sz="2000" b="1" dirty="0" smtClean="0">
              <a:solidFill>
                <a:schemeClr val="tx1"/>
              </a:solidFill>
              <a:latin typeface="Times New Roman" pitchFamily="18" charset="0"/>
              <a:cs typeface="Times New Roman" pitchFamily="18" charset="0"/>
            </a:rPr>
            <a:t> ж</a:t>
          </a:r>
          <a:r>
            <a:rPr lang="en-US" sz="2000" b="1" dirty="0" smtClean="0">
              <a:solidFill>
                <a:schemeClr val="tx1"/>
              </a:solidFill>
              <a:latin typeface="Times New Roman" pitchFamily="18" charset="0"/>
              <a:cs typeface="Times New Roman" pitchFamily="18" charset="0"/>
            </a:rPr>
            <a:t>ə</a:t>
          </a:r>
          <a:r>
            <a:rPr lang="ru-RU" sz="2000" b="1" dirty="0" smtClean="0">
              <a:solidFill>
                <a:schemeClr val="tx1"/>
              </a:solidFill>
              <a:latin typeface="Times New Roman" pitchFamily="18" charset="0"/>
              <a:cs typeface="Times New Roman" pitchFamily="18" charset="0"/>
            </a:rPr>
            <a:t>не м</a:t>
          </a:r>
          <a:r>
            <a:rPr lang="en-US" sz="2000" b="1" dirty="0" smtClean="0">
              <a:solidFill>
                <a:schemeClr val="tx1"/>
              </a:solidFill>
              <a:latin typeface="Times New Roman" pitchFamily="18" charset="0"/>
              <a:cs typeface="Times New Roman" pitchFamily="18" charset="0"/>
            </a:rPr>
            <a:t>ə</a:t>
          </a:r>
          <a:r>
            <a:rPr lang="ru-RU" sz="2000" b="1" dirty="0" err="1" smtClean="0">
              <a:solidFill>
                <a:schemeClr val="tx1"/>
              </a:solidFill>
              <a:latin typeface="Times New Roman" pitchFamily="18" charset="0"/>
              <a:cs typeface="Times New Roman" pitchFamily="18" charset="0"/>
            </a:rPr>
            <a:t>дениет</a:t>
          </a:r>
          <a:r>
            <a:rPr lang="ru-RU" sz="2000" b="1"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ə</a:t>
          </a:r>
          <a:r>
            <a:rPr lang="ru-RU" sz="2000" b="1" dirty="0" err="1" smtClean="0">
              <a:solidFill>
                <a:schemeClr val="tx1"/>
              </a:solidFill>
              <a:latin typeface="Times New Roman" pitchFamily="18" charset="0"/>
              <a:cs typeface="Times New Roman" pitchFamily="18" charset="0"/>
            </a:rPr>
            <a:t>леміне</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енуінің</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ең</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оңтайлы</a:t>
          </a:r>
          <a:r>
            <a:rPr lang="ru-RU" sz="2000" b="1" dirty="0" smtClean="0">
              <a:solidFill>
                <a:schemeClr val="tx1"/>
              </a:solidFill>
              <a:latin typeface="Times New Roman" pitchFamily="18" charset="0"/>
              <a:cs typeface="Times New Roman" pitchFamily="18" charset="0"/>
            </a:rPr>
            <a:t> да </a:t>
          </a:r>
          <a:r>
            <a:rPr lang="ru-RU" sz="2000" b="1" dirty="0" err="1" smtClean="0">
              <a:solidFill>
                <a:schemeClr val="tx1"/>
              </a:solidFill>
              <a:latin typeface="Times New Roman" pitchFamily="18" charset="0"/>
              <a:cs typeface="Times New Roman" pitchFamily="18" charset="0"/>
            </a:rPr>
            <a:t>жедел</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жолы</a:t>
          </a:r>
          <a:endParaRPr lang="ru-RU" sz="2000" b="1" dirty="0">
            <a:solidFill>
              <a:schemeClr val="tx1"/>
            </a:solidFill>
            <a:latin typeface="Times New Roman" pitchFamily="18" charset="0"/>
            <a:cs typeface="Times New Roman" pitchFamily="18" charset="0"/>
          </a:endParaRPr>
        </a:p>
      </dgm:t>
    </dgm:pt>
    <dgm:pt modelId="{C7F3B2DD-4C04-4867-AAA9-4DBE94288C69}" type="parTrans" cxnId="{4BE36669-0423-4EED-8286-B18A35331956}">
      <dgm:prSet/>
      <dgm:spPr/>
      <dgm:t>
        <a:bodyPr/>
        <a:lstStyle/>
        <a:p>
          <a:endParaRPr lang="ru-RU" sz="2000" b="1">
            <a:solidFill>
              <a:schemeClr val="tx1"/>
            </a:solidFill>
            <a:latin typeface="Times New Roman" pitchFamily="18" charset="0"/>
            <a:cs typeface="Times New Roman" pitchFamily="18" charset="0"/>
          </a:endParaRPr>
        </a:p>
      </dgm:t>
    </dgm:pt>
    <dgm:pt modelId="{B13BEFB4-90F5-49CC-B1AC-9691170F9717}" type="sibTrans" cxnId="{4BE36669-0423-4EED-8286-B18A35331956}">
      <dgm:prSet/>
      <dgm:spPr/>
      <dgm:t>
        <a:bodyPr/>
        <a:lstStyle/>
        <a:p>
          <a:endParaRPr lang="ru-RU" sz="2000" b="1">
            <a:solidFill>
              <a:schemeClr val="tx1"/>
            </a:solidFill>
            <a:latin typeface="Times New Roman" pitchFamily="18" charset="0"/>
            <a:cs typeface="Times New Roman" pitchFamily="18" charset="0"/>
          </a:endParaRPr>
        </a:p>
      </dgm:t>
    </dgm:pt>
    <dgm:pt modelId="{C497CAFF-EBF5-417A-A02C-CA00A6465169}">
      <dgm:prSet phldrT="[Текст]" custT="1"/>
      <dgm:spPr/>
      <dgm:t>
        <a:bodyPr/>
        <a:lstStyle/>
        <a:p>
          <a:r>
            <a:rPr lang="ru-RU" sz="2000" b="1" dirty="0" err="1" smtClean="0">
              <a:solidFill>
                <a:schemeClr val="tx1"/>
              </a:solidFill>
              <a:latin typeface="Times New Roman" pitchFamily="18" charset="0"/>
              <a:cs typeface="Times New Roman" pitchFamily="18" charset="0"/>
            </a:rPr>
            <a:t>адамның</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қоғамдық</a:t>
          </a:r>
          <a:r>
            <a:rPr lang="ru-RU" sz="2000" b="1" dirty="0" smtClean="0">
              <a:solidFill>
                <a:schemeClr val="tx1"/>
              </a:solidFill>
              <a:latin typeface="Times New Roman" pitchFamily="18" charset="0"/>
              <a:cs typeface="Times New Roman" pitchFamily="18" charset="0"/>
            </a:rPr>
            <a:t> ж</a:t>
          </a:r>
          <a:r>
            <a:rPr lang="en-US" sz="2000" b="1" dirty="0" smtClean="0">
              <a:solidFill>
                <a:schemeClr val="tx1"/>
              </a:solidFill>
              <a:latin typeface="Times New Roman" pitchFamily="18" charset="0"/>
              <a:cs typeface="Times New Roman" pitchFamily="18" charset="0"/>
            </a:rPr>
            <a:t>ə</a:t>
          </a:r>
          <a:r>
            <a:rPr lang="ru-RU" sz="2000" b="1" dirty="0" smtClean="0">
              <a:solidFill>
                <a:schemeClr val="tx1"/>
              </a:solidFill>
              <a:latin typeface="Times New Roman" pitchFamily="18" charset="0"/>
              <a:cs typeface="Times New Roman" pitchFamily="18" charset="0"/>
            </a:rPr>
            <a:t>не </a:t>
          </a:r>
          <a:r>
            <a:rPr lang="ru-RU" sz="2000" b="1" dirty="0" err="1" smtClean="0">
              <a:solidFill>
                <a:schemeClr val="tx1"/>
              </a:solidFill>
              <a:latin typeface="Times New Roman" pitchFamily="18" charset="0"/>
              <a:cs typeface="Times New Roman" pitchFamily="18" charset="0"/>
            </a:rPr>
            <a:t>рухани</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өмірін</a:t>
          </a:r>
          <a:r>
            <a:rPr lang="ru-RU" sz="2000" b="1" dirty="0" smtClean="0">
              <a:solidFill>
                <a:schemeClr val="tx1"/>
              </a:solidFill>
              <a:latin typeface="Times New Roman" pitchFamily="18" charset="0"/>
              <a:cs typeface="Times New Roman" pitchFamily="18" charset="0"/>
            </a:rPr>
            <a:t> , </a:t>
          </a:r>
          <a:r>
            <a:rPr lang="ru-RU" sz="2000" b="1" dirty="0" err="1" smtClean="0">
              <a:solidFill>
                <a:schemeClr val="tx1"/>
              </a:solidFill>
              <a:latin typeface="Times New Roman" pitchFamily="18" charset="0"/>
              <a:cs typeface="Times New Roman" pitchFamily="18" charset="0"/>
            </a:rPr>
            <a:t>сонымен</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бірге</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жалпы</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халықтық</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рухани</a:t>
          </a:r>
          <a:r>
            <a:rPr lang="ru-RU" sz="2000" b="1" dirty="0" smtClean="0">
              <a:solidFill>
                <a:schemeClr val="tx1"/>
              </a:solidFill>
              <a:latin typeface="Times New Roman" pitchFamily="18" charset="0"/>
              <a:cs typeface="Times New Roman" pitchFamily="18" charset="0"/>
            </a:rPr>
            <a:t> сана </a:t>
          </a:r>
          <a:r>
            <a:rPr lang="ru-RU" sz="2000" b="1" dirty="0" err="1" smtClean="0">
              <a:solidFill>
                <a:schemeClr val="tx1"/>
              </a:solidFill>
              <a:latin typeface="Times New Roman" pitchFamily="18" charset="0"/>
              <a:cs typeface="Times New Roman" pitchFamily="18" charset="0"/>
            </a:rPr>
            <a:t>қалыптастыру</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тетіктері</a:t>
          </a:r>
          <a:endParaRPr lang="ru-RU" sz="2000" b="1" dirty="0">
            <a:solidFill>
              <a:schemeClr val="tx1"/>
            </a:solidFill>
            <a:latin typeface="Times New Roman" pitchFamily="18" charset="0"/>
            <a:cs typeface="Times New Roman" pitchFamily="18" charset="0"/>
          </a:endParaRPr>
        </a:p>
      </dgm:t>
    </dgm:pt>
    <dgm:pt modelId="{B798DDB1-993A-4DDA-BF1B-F4EC3E73B4E3}" type="parTrans" cxnId="{D59A48E2-0074-48AE-80A0-25905D21F8AF}">
      <dgm:prSet/>
      <dgm:spPr/>
      <dgm:t>
        <a:bodyPr/>
        <a:lstStyle/>
        <a:p>
          <a:endParaRPr lang="ru-RU" sz="2000" b="1">
            <a:solidFill>
              <a:schemeClr val="tx1"/>
            </a:solidFill>
            <a:latin typeface="Times New Roman" pitchFamily="18" charset="0"/>
            <a:cs typeface="Times New Roman" pitchFamily="18" charset="0"/>
          </a:endParaRPr>
        </a:p>
      </dgm:t>
    </dgm:pt>
    <dgm:pt modelId="{6E35D717-0DA4-47CB-9651-39303ADAA572}" type="sibTrans" cxnId="{D59A48E2-0074-48AE-80A0-25905D21F8AF}">
      <dgm:prSet/>
      <dgm:spPr/>
      <dgm:t>
        <a:bodyPr/>
        <a:lstStyle/>
        <a:p>
          <a:endParaRPr lang="ru-RU" sz="2000" b="1">
            <a:solidFill>
              <a:schemeClr val="tx1"/>
            </a:solidFill>
            <a:latin typeface="Times New Roman" pitchFamily="18" charset="0"/>
            <a:cs typeface="Times New Roman" pitchFamily="18" charset="0"/>
          </a:endParaRPr>
        </a:p>
      </dgm:t>
    </dgm:pt>
    <dgm:pt modelId="{07AA6908-7C25-43C9-9873-7BE9E72800D8}">
      <dgm:prSet phldrT="[Текст]" custT="1"/>
      <dgm:spPr/>
      <dgm:t>
        <a:bodyPr/>
        <a:lstStyle/>
        <a:p>
          <a:r>
            <a:rPr lang="ru-RU" sz="2000" b="1" dirty="0" smtClean="0">
              <a:solidFill>
                <a:schemeClr val="tx1"/>
              </a:solidFill>
              <a:latin typeface="Times New Roman" pitchFamily="18" charset="0"/>
              <a:cs typeface="Times New Roman" pitchFamily="18" charset="0"/>
            </a:rPr>
            <a:t>м</a:t>
          </a:r>
          <a:r>
            <a:rPr lang="en-US" sz="2000" b="1" dirty="0" smtClean="0">
              <a:solidFill>
                <a:schemeClr val="tx1"/>
              </a:solidFill>
              <a:latin typeface="Times New Roman" pitchFamily="18" charset="0"/>
              <a:cs typeface="Times New Roman" pitchFamily="18" charset="0"/>
            </a:rPr>
            <a:t>ə</a:t>
          </a:r>
          <a:r>
            <a:rPr lang="ru-RU" sz="2000" b="1" dirty="0" err="1" smtClean="0">
              <a:solidFill>
                <a:schemeClr val="tx1"/>
              </a:solidFill>
              <a:latin typeface="Times New Roman" pitchFamily="18" charset="0"/>
              <a:cs typeface="Times New Roman" pitchFamily="18" charset="0"/>
            </a:rPr>
            <a:t>дени</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қалыпқа</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енген</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жеке</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мінез-құлық</a:t>
          </a:r>
          <a:r>
            <a:rPr lang="ru-RU" sz="2000" b="1" dirty="0" smtClean="0">
              <a:solidFill>
                <a:schemeClr val="tx1"/>
              </a:solidFill>
              <a:latin typeface="Times New Roman" pitchFamily="18" charset="0"/>
              <a:cs typeface="Times New Roman" pitchFamily="18" charset="0"/>
            </a:rPr>
            <a:t> ж</a:t>
          </a:r>
          <a:r>
            <a:rPr lang="en-US" sz="2000" b="1" dirty="0" smtClean="0">
              <a:solidFill>
                <a:schemeClr val="tx1"/>
              </a:solidFill>
              <a:latin typeface="Times New Roman" pitchFamily="18" charset="0"/>
              <a:cs typeface="Times New Roman" pitchFamily="18" charset="0"/>
            </a:rPr>
            <a:t>ə</a:t>
          </a:r>
          <a:r>
            <a:rPr lang="ru-RU" sz="2000" b="1" dirty="0" smtClean="0">
              <a:solidFill>
                <a:schemeClr val="tx1"/>
              </a:solidFill>
              <a:latin typeface="Times New Roman" pitchFamily="18" charset="0"/>
              <a:cs typeface="Times New Roman" pitchFamily="18" charset="0"/>
            </a:rPr>
            <a:t>не </a:t>
          </a:r>
          <a:r>
            <a:rPr lang="ru-RU" sz="2000" b="1" dirty="0" err="1" smtClean="0">
              <a:solidFill>
                <a:schemeClr val="tx1"/>
              </a:solidFill>
              <a:latin typeface="Times New Roman" pitchFamily="18" charset="0"/>
              <a:cs typeface="Times New Roman" pitchFamily="18" charset="0"/>
            </a:rPr>
            <a:t>қимыл</a:t>
          </a:r>
          <a:r>
            <a:rPr lang="ru-RU" sz="2000" b="1"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ə</a:t>
          </a:r>
          <a:r>
            <a:rPr lang="ru-RU" sz="2000" b="1" dirty="0" err="1" smtClean="0">
              <a:solidFill>
                <a:schemeClr val="tx1"/>
              </a:solidFill>
              <a:latin typeface="Times New Roman" pitchFamily="18" charset="0"/>
              <a:cs typeface="Times New Roman" pitchFamily="18" charset="0"/>
            </a:rPr>
            <a:t>рекет</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үлгілері</a:t>
          </a:r>
          <a:r>
            <a:rPr lang="ru-RU" sz="2000" b="1" dirty="0" smtClean="0">
              <a:solidFill>
                <a:schemeClr val="tx1"/>
              </a:solidFill>
              <a:latin typeface="Times New Roman" pitchFamily="18" charset="0"/>
              <a:cs typeface="Times New Roman" pitchFamily="18" charset="0"/>
            </a:rPr>
            <a:t> мен </a:t>
          </a:r>
          <a:r>
            <a:rPr lang="ru-RU" sz="2000" b="1" dirty="0" err="1" smtClean="0">
              <a:solidFill>
                <a:schemeClr val="tx1"/>
              </a:solidFill>
              <a:latin typeface="Times New Roman" pitchFamily="18" charset="0"/>
              <a:cs typeface="Times New Roman" pitchFamily="18" charset="0"/>
            </a:rPr>
            <a:t>қоғамдық</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өмірдің</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бекіген</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формаларының</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ауысып</a:t>
          </a:r>
          <a:r>
            <a:rPr lang="ru-RU" sz="2000" b="1" dirty="0" smtClean="0">
              <a:solidFill>
                <a:schemeClr val="tx1"/>
              </a:solidFill>
              <a:latin typeface="Times New Roman" pitchFamily="18" charset="0"/>
              <a:cs typeface="Times New Roman" pitchFamily="18" charset="0"/>
            </a:rPr>
            <a:t> (трансляция) </a:t>
          </a:r>
          <a:r>
            <a:rPr lang="ru-RU" sz="2000" b="1" dirty="0" err="1" smtClean="0">
              <a:solidFill>
                <a:schemeClr val="tx1"/>
              </a:solidFill>
              <a:latin typeface="Times New Roman" pitchFamily="18" charset="0"/>
              <a:cs typeface="Times New Roman" pitchFamily="18" charset="0"/>
            </a:rPr>
            <a:t>баруы</a:t>
          </a:r>
          <a:endParaRPr lang="ru-RU" sz="2000" b="1" dirty="0">
            <a:solidFill>
              <a:schemeClr val="tx1"/>
            </a:solidFill>
            <a:latin typeface="Times New Roman" pitchFamily="18" charset="0"/>
            <a:cs typeface="Times New Roman" pitchFamily="18" charset="0"/>
          </a:endParaRPr>
        </a:p>
      </dgm:t>
    </dgm:pt>
    <dgm:pt modelId="{5CC5BE9C-0236-4A9F-8848-30D2948793EC}" type="parTrans" cxnId="{BCEC5E80-2FB7-4912-A6A5-FCF18EA2ED07}">
      <dgm:prSet/>
      <dgm:spPr/>
      <dgm:t>
        <a:bodyPr/>
        <a:lstStyle/>
        <a:p>
          <a:endParaRPr lang="ru-RU" sz="2000" b="1">
            <a:solidFill>
              <a:schemeClr val="tx1"/>
            </a:solidFill>
            <a:latin typeface="Times New Roman" pitchFamily="18" charset="0"/>
            <a:cs typeface="Times New Roman" pitchFamily="18" charset="0"/>
          </a:endParaRPr>
        </a:p>
      </dgm:t>
    </dgm:pt>
    <dgm:pt modelId="{7A1D227F-F1E1-4655-9DF5-3E2B7D8904F9}" type="sibTrans" cxnId="{BCEC5E80-2FB7-4912-A6A5-FCF18EA2ED07}">
      <dgm:prSet/>
      <dgm:spPr/>
      <dgm:t>
        <a:bodyPr/>
        <a:lstStyle/>
        <a:p>
          <a:endParaRPr lang="ru-RU" sz="2000" b="1">
            <a:solidFill>
              <a:schemeClr val="tx1"/>
            </a:solidFill>
            <a:latin typeface="Times New Roman" pitchFamily="18" charset="0"/>
            <a:cs typeface="Times New Roman" pitchFamily="18" charset="0"/>
          </a:endParaRPr>
        </a:p>
      </dgm:t>
    </dgm:pt>
    <dgm:pt modelId="{F2939CE6-6A4B-4037-9B2A-385CADB7D64B}">
      <dgm:prSet phldrT="[Текст]" custT="1"/>
      <dgm:spPr/>
      <dgm:t>
        <a:bodyPr/>
        <a:lstStyle/>
        <a:p>
          <a:r>
            <a:rPr lang="ru-RU" sz="2000" b="1" dirty="0" err="1" smtClean="0">
              <a:solidFill>
                <a:schemeClr val="tx1"/>
              </a:solidFill>
              <a:latin typeface="Times New Roman" pitchFamily="18" charset="0"/>
              <a:cs typeface="Times New Roman" pitchFamily="18" charset="0"/>
            </a:rPr>
            <a:t>тұлғаның</a:t>
          </a:r>
          <a:r>
            <a:rPr lang="ru-RU" sz="2000" b="1"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ə</a:t>
          </a:r>
          <a:r>
            <a:rPr lang="ru-RU" sz="2000" b="1" dirty="0" err="1" smtClean="0">
              <a:solidFill>
                <a:schemeClr val="tx1"/>
              </a:solidFill>
              <a:latin typeface="Times New Roman" pitchFamily="18" charset="0"/>
              <a:cs typeface="Times New Roman" pitchFamily="18" charset="0"/>
            </a:rPr>
            <a:t>леуметтенуі</a:t>
          </a:r>
          <a:r>
            <a:rPr lang="ru-RU" sz="2000" b="1" dirty="0" smtClean="0">
              <a:solidFill>
                <a:schemeClr val="tx1"/>
              </a:solidFill>
              <a:latin typeface="Times New Roman" pitchFamily="18" charset="0"/>
              <a:cs typeface="Times New Roman" pitchFamily="18" charset="0"/>
            </a:rPr>
            <a:t> мен </a:t>
          </a:r>
          <a:r>
            <a:rPr lang="ru-RU" sz="2000" b="1" dirty="0" err="1" smtClean="0">
              <a:solidFill>
                <a:schemeClr val="tx1"/>
              </a:solidFill>
              <a:latin typeface="Times New Roman" pitchFamily="18" charset="0"/>
              <a:cs typeface="Times New Roman" pitchFamily="18" charset="0"/>
            </a:rPr>
            <a:t>ұрпақтар</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жалғастығын</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қамтамасыз</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ету</a:t>
          </a:r>
          <a:r>
            <a:rPr lang="ru-RU" sz="2000" b="1" dirty="0" smtClean="0">
              <a:solidFill>
                <a:schemeClr val="tx1"/>
              </a:solidFill>
              <a:latin typeface="Times New Roman" pitchFamily="18" charset="0"/>
              <a:cs typeface="Times New Roman" pitchFamily="18" charset="0"/>
            </a:rPr>
            <a:t> т</a:t>
          </a:r>
          <a:r>
            <a:rPr lang="en-US" sz="2000" b="1" dirty="0" smtClean="0">
              <a:solidFill>
                <a:schemeClr val="tx1"/>
              </a:solidFill>
              <a:latin typeface="Times New Roman" pitchFamily="18" charset="0"/>
              <a:cs typeface="Times New Roman" pitchFamily="18" charset="0"/>
            </a:rPr>
            <a:t>ə</a:t>
          </a:r>
          <a:r>
            <a:rPr lang="ru-RU" sz="2000" b="1" dirty="0" err="1" smtClean="0">
              <a:solidFill>
                <a:schemeClr val="tx1"/>
              </a:solidFill>
              <a:latin typeface="Times New Roman" pitchFamily="18" charset="0"/>
              <a:cs typeface="Times New Roman" pitchFamily="18" charset="0"/>
            </a:rPr>
            <a:t>сілі</a:t>
          </a:r>
          <a:endParaRPr lang="ru-RU" sz="2000" b="1" dirty="0">
            <a:solidFill>
              <a:schemeClr val="tx1"/>
            </a:solidFill>
            <a:latin typeface="Times New Roman" pitchFamily="18" charset="0"/>
            <a:cs typeface="Times New Roman" pitchFamily="18" charset="0"/>
          </a:endParaRPr>
        </a:p>
      </dgm:t>
    </dgm:pt>
    <dgm:pt modelId="{7454CC76-4B9D-407D-8FFF-FDFB9647E22E}" type="parTrans" cxnId="{DF40BE2E-3C4E-47C1-82BD-9E1376B04631}">
      <dgm:prSet/>
      <dgm:spPr/>
      <dgm:t>
        <a:bodyPr/>
        <a:lstStyle/>
        <a:p>
          <a:endParaRPr lang="ru-RU" sz="2000" b="1">
            <a:solidFill>
              <a:schemeClr val="tx1"/>
            </a:solidFill>
            <a:latin typeface="Times New Roman" pitchFamily="18" charset="0"/>
            <a:cs typeface="Times New Roman" pitchFamily="18" charset="0"/>
          </a:endParaRPr>
        </a:p>
      </dgm:t>
    </dgm:pt>
    <dgm:pt modelId="{10D2C46C-5B86-4532-B42D-75E407F17F61}" type="sibTrans" cxnId="{DF40BE2E-3C4E-47C1-82BD-9E1376B04631}">
      <dgm:prSet/>
      <dgm:spPr/>
      <dgm:t>
        <a:bodyPr/>
        <a:lstStyle/>
        <a:p>
          <a:endParaRPr lang="ru-RU" sz="2000" b="1">
            <a:solidFill>
              <a:schemeClr val="tx1"/>
            </a:solidFill>
            <a:latin typeface="Times New Roman" pitchFamily="18" charset="0"/>
            <a:cs typeface="Times New Roman" pitchFamily="18" charset="0"/>
          </a:endParaRPr>
        </a:p>
      </dgm:t>
    </dgm:pt>
    <dgm:pt modelId="{5E02E642-AB9D-4A8D-A2B4-469C901B6588}" type="pres">
      <dgm:prSet presAssocID="{C0324B93-5236-4BCC-8650-DFB09132240B}" presName="Name0" presStyleCnt="0">
        <dgm:presLayoutVars>
          <dgm:chMax val="7"/>
          <dgm:chPref val="7"/>
          <dgm:dir/>
        </dgm:presLayoutVars>
      </dgm:prSet>
      <dgm:spPr/>
      <dgm:t>
        <a:bodyPr/>
        <a:lstStyle/>
        <a:p>
          <a:endParaRPr lang="ru-RU"/>
        </a:p>
      </dgm:t>
    </dgm:pt>
    <dgm:pt modelId="{43E5D2CE-A224-4EB5-9AD4-ADF62E03A015}" type="pres">
      <dgm:prSet presAssocID="{C0324B93-5236-4BCC-8650-DFB09132240B}" presName="Name1" presStyleCnt="0"/>
      <dgm:spPr/>
    </dgm:pt>
    <dgm:pt modelId="{37B86DA9-1E68-48A0-9BFC-4024A1626562}" type="pres">
      <dgm:prSet presAssocID="{C0324B93-5236-4BCC-8650-DFB09132240B}" presName="cycle" presStyleCnt="0"/>
      <dgm:spPr/>
    </dgm:pt>
    <dgm:pt modelId="{4AB8FD24-96EB-407D-A22A-C47C31D20C42}" type="pres">
      <dgm:prSet presAssocID="{C0324B93-5236-4BCC-8650-DFB09132240B}" presName="srcNode" presStyleLbl="node1" presStyleIdx="0" presStyleCnt="4"/>
      <dgm:spPr/>
    </dgm:pt>
    <dgm:pt modelId="{19900A4A-2060-4C84-B375-C7D3B3C3ABC0}" type="pres">
      <dgm:prSet presAssocID="{C0324B93-5236-4BCC-8650-DFB09132240B}" presName="conn" presStyleLbl="parChTrans1D2" presStyleIdx="0" presStyleCnt="1"/>
      <dgm:spPr/>
      <dgm:t>
        <a:bodyPr/>
        <a:lstStyle/>
        <a:p>
          <a:endParaRPr lang="ru-RU"/>
        </a:p>
      </dgm:t>
    </dgm:pt>
    <dgm:pt modelId="{FCC06E36-C358-4F38-BCDF-F283D7370496}" type="pres">
      <dgm:prSet presAssocID="{C0324B93-5236-4BCC-8650-DFB09132240B}" presName="extraNode" presStyleLbl="node1" presStyleIdx="0" presStyleCnt="4"/>
      <dgm:spPr/>
    </dgm:pt>
    <dgm:pt modelId="{BC818BF9-31D8-4AEB-A73E-7673DC5365E0}" type="pres">
      <dgm:prSet presAssocID="{C0324B93-5236-4BCC-8650-DFB09132240B}" presName="dstNode" presStyleLbl="node1" presStyleIdx="0" presStyleCnt="4"/>
      <dgm:spPr/>
    </dgm:pt>
    <dgm:pt modelId="{FDF6C79D-F715-4789-B4AA-669540D393BD}" type="pres">
      <dgm:prSet presAssocID="{B4E6DDF1-4B92-434C-B970-57B6A5F04BB0}" presName="text_1" presStyleLbl="node1" presStyleIdx="0" presStyleCnt="4">
        <dgm:presLayoutVars>
          <dgm:bulletEnabled val="1"/>
        </dgm:presLayoutVars>
      </dgm:prSet>
      <dgm:spPr/>
      <dgm:t>
        <a:bodyPr/>
        <a:lstStyle/>
        <a:p>
          <a:endParaRPr lang="ru-RU"/>
        </a:p>
      </dgm:t>
    </dgm:pt>
    <dgm:pt modelId="{CD9FBC6E-6482-4482-BFAB-357C1EBBD6A0}" type="pres">
      <dgm:prSet presAssocID="{B4E6DDF1-4B92-434C-B970-57B6A5F04BB0}" presName="accent_1" presStyleCnt="0"/>
      <dgm:spPr/>
    </dgm:pt>
    <dgm:pt modelId="{6B516399-13F9-4E9D-8A25-66C9F36F4199}" type="pres">
      <dgm:prSet presAssocID="{B4E6DDF1-4B92-434C-B970-57B6A5F04BB0}" presName="accentRepeatNode" presStyleLbl="solidFgAcc1" presStyleIdx="0" presStyleCnt="4"/>
      <dgm:spPr/>
    </dgm:pt>
    <dgm:pt modelId="{5C4DFA5B-662F-444C-834A-60C4F300FFCB}" type="pres">
      <dgm:prSet presAssocID="{F2939CE6-6A4B-4037-9B2A-385CADB7D64B}" presName="text_2" presStyleLbl="node1" presStyleIdx="1" presStyleCnt="4">
        <dgm:presLayoutVars>
          <dgm:bulletEnabled val="1"/>
        </dgm:presLayoutVars>
      </dgm:prSet>
      <dgm:spPr/>
      <dgm:t>
        <a:bodyPr/>
        <a:lstStyle/>
        <a:p>
          <a:endParaRPr lang="ru-RU"/>
        </a:p>
      </dgm:t>
    </dgm:pt>
    <dgm:pt modelId="{241FFFBC-FBAB-4006-96DC-2B3DCA951006}" type="pres">
      <dgm:prSet presAssocID="{F2939CE6-6A4B-4037-9B2A-385CADB7D64B}" presName="accent_2" presStyleCnt="0"/>
      <dgm:spPr/>
    </dgm:pt>
    <dgm:pt modelId="{46F6E87C-586F-49EB-8D0A-EB6E287930E8}" type="pres">
      <dgm:prSet presAssocID="{F2939CE6-6A4B-4037-9B2A-385CADB7D64B}" presName="accentRepeatNode" presStyleLbl="solidFgAcc1" presStyleIdx="1" presStyleCnt="4"/>
      <dgm:spPr/>
    </dgm:pt>
    <dgm:pt modelId="{7E9DC2CE-84D0-499A-BEBF-1246683D755F}" type="pres">
      <dgm:prSet presAssocID="{C497CAFF-EBF5-417A-A02C-CA00A6465169}" presName="text_3" presStyleLbl="node1" presStyleIdx="2" presStyleCnt="4">
        <dgm:presLayoutVars>
          <dgm:bulletEnabled val="1"/>
        </dgm:presLayoutVars>
      </dgm:prSet>
      <dgm:spPr/>
      <dgm:t>
        <a:bodyPr/>
        <a:lstStyle/>
        <a:p>
          <a:endParaRPr lang="ru-RU"/>
        </a:p>
      </dgm:t>
    </dgm:pt>
    <dgm:pt modelId="{CBCDA991-09EE-4FB1-ACF1-49F45E3DC90A}" type="pres">
      <dgm:prSet presAssocID="{C497CAFF-EBF5-417A-A02C-CA00A6465169}" presName="accent_3" presStyleCnt="0"/>
      <dgm:spPr/>
    </dgm:pt>
    <dgm:pt modelId="{5C97FCE5-5756-4E54-82DF-D5E71DC13535}" type="pres">
      <dgm:prSet presAssocID="{C497CAFF-EBF5-417A-A02C-CA00A6465169}" presName="accentRepeatNode" presStyleLbl="solidFgAcc1" presStyleIdx="2" presStyleCnt="4"/>
      <dgm:spPr/>
    </dgm:pt>
    <dgm:pt modelId="{AC49B7AB-6C90-4CCC-A948-327896DAB471}" type="pres">
      <dgm:prSet presAssocID="{07AA6908-7C25-43C9-9873-7BE9E72800D8}" presName="text_4" presStyleLbl="node1" presStyleIdx="3" presStyleCnt="4" custScaleY="133295" custLinFactNeighborX="997" custLinFactNeighborY="8331">
        <dgm:presLayoutVars>
          <dgm:bulletEnabled val="1"/>
        </dgm:presLayoutVars>
      </dgm:prSet>
      <dgm:spPr/>
      <dgm:t>
        <a:bodyPr/>
        <a:lstStyle/>
        <a:p>
          <a:endParaRPr lang="ru-RU"/>
        </a:p>
      </dgm:t>
    </dgm:pt>
    <dgm:pt modelId="{47D96C66-D88A-443A-8539-F1AE3A6452F9}" type="pres">
      <dgm:prSet presAssocID="{07AA6908-7C25-43C9-9873-7BE9E72800D8}" presName="accent_4" presStyleCnt="0"/>
      <dgm:spPr/>
    </dgm:pt>
    <dgm:pt modelId="{5E75281D-FA03-40E2-8193-9BAB104B8D78}" type="pres">
      <dgm:prSet presAssocID="{07AA6908-7C25-43C9-9873-7BE9E72800D8}" presName="accentRepeatNode" presStyleLbl="solidFgAcc1" presStyleIdx="3" presStyleCnt="4"/>
      <dgm:spPr/>
    </dgm:pt>
  </dgm:ptLst>
  <dgm:cxnLst>
    <dgm:cxn modelId="{A59CBDAE-DE7B-4A3E-B271-B985E30DC99C}" type="presOf" srcId="{F2939CE6-6A4B-4037-9B2A-385CADB7D64B}" destId="{5C4DFA5B-662F-444C-834A-60C4F300FFCB}" srcOrd="0" destOrd="0" presId="urn:microsoft.com/office/officeart/2008/layout/VerticalCurvedList"/>
    <dgm:cxn modelId="{A0B5B8B9-B13C-4EB2-B2EF-BE6E1FFE252F}" type="presOf" srcId="{C497CAFF-EBF5-417A-A02C-CA00A6465169}" destId="{7E9DC2CE-84D0-499A-BEBF-1246683D755F}" srcOrd="0" destOrd="0" presId="urn:microsoft.com/office/officeart/2008/layout/VerticalCurvedList"/>
    <dgm:cxn modelId="{DF40BE2E-3C4E-47C1-82BD-9E1376B04631}" srcId="{C0324B93-5236-4BCC-8650-DFB09132240B}" destId="{F2939CE6-6A4B-4037-9B2A-385CADB7D64B}" srcOrd="1" destOrd="0" parTransId="{7454CC76-4B9D-407D-8FFF-FDFB9647E22E}" sibTransId="{10D2C46C-5B86-4532-B42D-75E407F17F61}"/>
    <dgm:cxn modelId="{7C0F8DCA-DA59-4F15-8F8A-0C459DFC9CFD}" type="presOf" srcId="{B13BEFB4-90F5-49CC-B1AC-9691170F9717}" destId="{19900A4A-2060-4C84-B375-C7D3B3C3ABC0}" srcOrd="0" destOrd="0" presId="urn:microsoft.com/office/officeart/2008/layout/VerticalCurvedList"/>
    <dgm:cxn modelId="{BCEC5E80-2FB7-4912-A6A5-FCF18EA2ED07}" srcId="{C0324B93-5236-4BCC-8650-DFB09132240B}" destId="{07AA6908-7C25-43C9-9873-7BE9E72800D8}" srcOrd="3" destOrd="0" parTransId="{5CC5BE9C-0236-4A9F-8848-30D2948793EC}" sibTransId="{7A1D227F-F1E1-4655-9DF5-3E2B7D8904F9}"/>
    <dgm:cxn modelId="{D59A48E2-0074-48AE-80A0-25905D21F8AF}" srcId="{C0324B93-5236-4BCC-8650-DFB09132240B}" destId="{C497CAFF-EBF5-417A-A02C-CA00A6465169}" srcOrd="2" destOrd="0" parTransId="{B798DDB1-993A-4DDA-BF1B-F4EC3E73B4E3}" sibTransId="{6E35D717-0DA4-47CB-9651-39303ADAA572}"/>
    <dgm:cxn modelId="{62478423-03BA-4AEF-8F77-A7D93CC3DEF1}" type="presOf" srcId="{C0324B93-5236-4BCC-8650-DFB09132240B}" destId="{5E02E642-AB9D-4A8D-A2B4-469C901B6588}" srcOrd="0" destOrd="0" presId="urn:microsoft.com/office/officeart/2008/layout/VerticalCurvedList"/>
    <dgm:cxn modelId="{2769BA47-42CF-46EF-9040-0FE5FF356655}" type="presOf" srcId="{07AA6908-7C25-43C9-9873-7BE9E72800D8}" destId="{AC49B7AB-6C90-4CCC-A948-327896DAB471}" srcOrd="0" destOrd="0" presId="urn:microsoft.com/office/officeart/2008/layout/VerticalCurvedList"/>
    <dgm:cxn modelId="{AEFBC924-B3ED-444E-BE62-A5D6BD658BE1}" type="presOf" srcId="{B4E6DDF1-4B92-434C-B970-57B6A5F04BB0}" destId="{FDF6C79D-F715-4789-B4AA-669540D393BD}" srcOrd="0" destOrd="0" presId="urn:microsoft.com/office/officeart/2008/layout/VerticalCurvedList"/>
    <dgm:cxn modelId="{4BE36669-0423-4EED-8286-B18A35331956}" srcId="{C0324B93-5236-4BCC-8650-DFB09132240B}" destId="{B4E6DDF1-4B92-434C-B970-57B6A5F04BB0}" srcOrd="0" destOrd="0" parTransId="{C7F3B2DD-4C04-4867-AAA9-4DBE94288C69}" sibTransId="{B13BEFB4-90F5-49CC-B1AC-9691170F9717}"/>
    <dgm:cxn modelId="{277E5133-1794-41EC-A50A-7881396A87C9}" type="presParOf" srcId="{5E02E642-AB9D-4A8D-A2B4-469C901B6588}" destId="{43E5D2CE-A224-4EB5-9AD4-ADF62E03A015}" srcOrd="0" destOrd="0" presId="urn:microsoft.com/office/officeart/2008/layout/VerticalCurvedList"/>
    <dgm:cxn modelId="{20EC9828-A398-43F3-88EB-BD90B9B6F506}" type="presParOf" srcId="{43E5D2CE-A224-4EB5-9AD4-ADF62E03A015}" destId="{37B86DA9-1E68-48A0-9BFC-4024A1626562}" srcOrd="0" destOrd="0" presId="urn:microsoft.com/office/officeart/2008/layout/VerticalCurvedList"/>
    <dgm:cxn modelId="{9F55994C-9CAE-4B8E-A635-76C7F2C7E063}" type="presParOf" srcId="{37B86DA9-1E68-48A0-9BFC-4024A1626562}" destId="{4AB8FD24-96EB-407D-A22A-C47C31D20C42}" srcOrd="0" destOrd="0" presId="urn:microsoft.com/office/officeart/2008/layout/VerticalCurvedList"/>
    <dgm:cxn modelId="{CC2A3F02-DBE5-41E7-820E-3DCC944AD480}" type="presParOf" srcId="{37B86DA9-1E68-48A0-9BFC-4024A1626562}" destId="{19900A4A-2060-4C84-B375-C7D3B3C3ABC0}" srcOrd="1" destOrd="0" presId="urn:microsoft.com/office/officeart/2008/layout/VerticalCurvedList"/>
    <dgm:cxn modelId="{E92EB0D9-B72F-4A01-BB8C-F9F89608215C}" type="presParOf" srcId="{37B86DA9-1E68-48A0-9BFC-4024A1626562}" destId="{FCC06E36-C358-4F38-BCDF-F283D7370496}" srcOrd="2" destOrd="0" presId="urn:microsoft.com/office/officeart/2008/layout/VerticalCurvedList"/>
    <dgm:cxn modelId="{63DAD5FF-C1E6-429F-A074-183D1DC8E633}" type="presParOf" srcId="{37B86DA9-1E68-48A0-9BFC-4024A1626562}" destId="{BC818BF9-31D8-4AEB-A73E-7673DC5365E0}" srcOrd="3" destOrd="0" presId="urn:microsoft.com/office/officeart/2008/layout/VerticalCurvedList"/>
    <dgm:cxn modelId="{2834DC00-59FC-4E68-AEAF-7F76471CDF8A}" type="presParOf" srcId="{43E5D2CE-A224-4EB5-9AD4-ADF62E03A015}" destId="{FDF6C79D-F715-4789-B4AA-669540D393BD}" srcOrd="1" destOrd="0" presId="urn:microsoft.com/office/officeart/2008/layout/VerticalCurvedList"/>
    <dgm:cxn modelId="{F2C89B75-F531-4D5E-BAF8-410D624C291B}" type="presParOf" srcId="{43E5D2CE-A224-4EB5-9AD4-ADF62E03A015}" destId="{CD9FBC6E-6482-4482-BFAB-357C1EBBD6A0}" srcOrd="2" destOrd="0" presId="urn:microsoft.com/office/officeart/2008/layout/VerticalCurvedList"/>
    <dgm:cxn modelId="{50EFF8C2-B562-4465-BC11-1DAA59BA7DDD}" type="presParOf" srcId="{CD9FBC6E-6482-4482-BFAB-357C1EBBD6A0}" destId="{6B516399-13F9-4E9D-8A25-66C9F36F4199}" srcOrd="0" destOrd="0" presId="urn:microsoft.com/office/officeart/2008/layout/VerticalCurvedList"/>
    <dgm:cxn modelId="{81D91485-32FA-4B2E-A45E-36E42464FC38}" type="presParOf" srcId="{43E5D2CE-A224-4EB5-9AD4-ADF62E03A015}" destId="{5C4DFA5B-662F-444C-834A-60C4F300FFCB}" srcOrd="3" destOrd="0" presId="urn:microsoft.com/office/officeart/2008/layout/VerticalCurvedList"/>
    <dgm:cxn modelId="{C66E5F1F-7F33-401F-99FF-3735024E2524}" type="presParOf" srcId="{43E5D2CE-A224-4EB5-9AD4-ADF62E03A015}" destId="{241FFFBC-FBAB-4006-96DC-2B3DCA951006}" srcOrd="4" destOrd="0" presId="urn:microsoft.com/office/officeart/2008/layout/VerticalCurvedList"/>
    <dgm:cxn modelId="{6F93E18F-69C3-4D55-BD32-77EE22B9D18B}" type="presParOf" srcId="{241FFFBC-FBAB-4006-96DC-2B3DCA951006}" destId="{46F6E87C-586F-49EB-8D0A-EB6E287930E8}" srcOrd="0" destOrd="0" presId="urn:microsoft.com/office/officeart/2008/layout/VerticalCurvedList"/>
    <dgm:cxn modelId="{81FE4836-BC4B-4DEC-862F-F4078FBF793A}" type="presParOf" srcId="{43E5D2CE-A224-4EB5-9AD4-ADF62E03A015}" destId="{7E9DC2CE-84D0-499A-BEBF-1246683D755F}" srcOrd="5" destOrd="0" presId="urn:microsoft.com/office/officeart/2008/layout/VerticalCurvedList"/>
    <dgm:cxn modelId="{5882EB8E-551E-4555-8F47-811FC733A4AD}" type="presParOf" srcId="{43E5D2CE-A224-4EB5-9AD4-ADF62E03A015}" destId="{CBCDA991-09EE-4FB1-ACF1-49F45E3DC90A}" srcOrd="6" destOrd="0" presId="urn:microsoft.com/office/officeart/2008/layout/VerticalCurvedList"/>
    <dgm:cxn modelId="{77439470-78CC-4718-B624-E1DA5DB34965}" type="presParOf" srcId="{CBCDA991-09EE-4FB1-ACF1-49F45E3DC90A}" destId="{5C97FCE5-5756-4E54-82DF-D5E71DC13535}" srcOrd="0" destOrd="0" presId="urn:microsoft.com/office/officeart/2008/layout/VerticalCurvedList"/>
    <dgm:cxn modelId="{498935F9-CC6E-4195-BF33-C536B62F5B2F}" type="presParOf" srcId="{43E5D2CE-A224-4EB5-9AD4-ADF62E03A015}" destId="{AC49B7AB-6C90-4CCC-A948-327896DAB471}" srcOrd="7" destOrd="0" presId="urn:microsoft.com/office/officeart/2008/layout/VerticalCurvedList"/>
    <dgm:cxn modelId="{BC73F273-D331-49F0-BF6A-D3EA46139CBF}" type="presParOf" srcId="{43E5D2CE-A224-4EB5-9AD4-ADF62E03A015}" destId="{47D96C66-D88A-443A-8539-F1AE3A6452F9}" srcOrd="8" destOrd="0" presId="urn:microsoft.com/office/officeart/2008/layout/VerticalCurvedList"/>
    <dgm:cxn modelId="{F3D5176C-542F-4767-86FA-73F569C42F77}" type="presParOf" srcId="{47D96C66-D88A-443A-8539-F1AE3A6452F9}" destId="{5E75281D-FA03-40E2-8193-9BAB104B8D7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324B93-5236-4BCC-8650-DFB09132240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B4E6DDF1-4B92-434C-B970-57B6A5F04BB0}">
      <dgm:prSet phldrT="[Текст]" custT="1"/>
      <dgm:spPr/>
      <dgm:t>
        <a:bodyPr/>
        <a:lstStyle/>
        <a:p>
          <a:r>
            <a:rPr lang="ru-RU" sz="2000" b="1" dirty="0" err="1" smtClean="0">
              <a:solidFill>
                <a:schemeClr val="tx1"/>
              </a:solidFill>
              <a:latin typeface="Times New Roman" pitchFamily="18" charset="0"/>
              <a:cs typeface="Times New Roman" pitchFamily="18" charset="0"/>
            </a:rPr>
            <a:t>аймақтық</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жүйелер</a:t>
          </a:r>
          <a:r>
            <a:rPr lang="ru-RU" sz="2000" b="1" dirty="0" smtClean="0">
              <a:solidFill>
                <a:schemeClr val="tx1"/>
              </a:solidFill>
              <a:latin typeface="Times New Roman" pitchFamily="18" charset="0"/>
              <a:cs typeface="Times New Roman" pitchFamily="18" charset="0"/>
            </a:rPr>
            <a:t> мен </a:t>
          </a:r>
          <a:r>
            <a:rPr lang="ru-RU" sz="2000" b="1" dirty="0" err="1" smtClean="0">
              <a:solidFill>
                <a:schemeClr val="tx1"/>
              </a:solidFill>
              <a:latin typeface="Times New Roman" pitchFamily="18" charset="0"/>
              <a:cs typeface="Times New Roman" pitchFamily="18" charset="0"/>
            </a:rPr>
            <a:t>ұлттық</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салт</a:t>
          </a:r>
          <a:r>
            <a:rPr lang="ru-RU" sz="2000" b="1" dirty="0" smtClean="0">
              <a:solidFill>
                <a:schemeClr val="tx1"/>
              </a:solidFill>
              <a:latin typeface="Times New Roman" pitchFamily="18" charset="0"/>
              <a:cs typeface="Times New Roman" pitchFamily="18" charset="0"/>
            </a:rPr>
            <a:t>-д</a:t>
          </a:r>
          <a:r>
            <a:rPr lang="en-US" sz="2000" b="1" dirty="0" smtClean="0">
              <a:solidFill>
                <a:schemeClr val="tx1"/>
              </a:solidFill>
              <a:latin typeface="Times New Roman" pitchFamily="18" charset="0"/>
              <a:cs typeface="Times New Roman" pitchFamily="18" charset="0"/>
            </a:rPr>
            <a:t>ə</a:t>
          </a:r>
          <a:r>
            <a:rPr lang="ru-RU" sz="2000" b="1" dirty="0" err="1" smtClean="0">
              <a:solidFill>
                <a:schemeClr val="tx1"/>
              </a:solidFill>
              <a:latin typeface="Times New Roman" pitchFamily="18" charset="0"/>
              <a:cs typeface="Times New Roman" pitchFamily="18" charset="0"/>
            </a:rPr>
            <a:t>стүрлердің</a:t>
          </a:r>
          <a:r>
            <a:rPr lang="ru-RU" sz="2000" b="1" dirty="0" smtClean="0">
              <a:solidFill>
                <a:schemeClr val="tx1"/>
              </a:solidFill>
              <a:latin typeface="Times New Roman" pitchFamily="18" charset="0"/>
              <a:cs typeface="Times New Roman" pitchFamily="18" charset="0"/>
            </a:rPr>
            <a:t> даму </a:t>
          </a:r>
          <a:r>
            <a:rPr lang="en-US" sz="2000" b="1" dirty="0" smtClean="0">
              <a:solidFill>
                <a:schemeClr val="tx1"/>
              </a:solidFill>
              <a:latin typeface="Times New Roman" pitchFamily="18" charset="0"/>
              <a:cs typeface="Times New Roman" pitchFamily="18" charset="0"/>
            </a:rPr>
            <a:t>ə</a:t>
          </a:r>
          <a:r>
            <a:rPr lang="ru-RU" sz="2000" b="1" dirty="0" err="1" smtClean="0">
              <a:solidFill>
                <a:schemeClr val="tx1"/>
              </a:solidFill>
              <a:latin typeface="Times New Roman" pitchFamily="18" charset="0"/>
              <a:cs typeface="Times New Roman" pitchFamily="18" charset="0"/>
            </a:rPr>
            <a:t>дісі</a:t>
          </a:r>
          <a:endParaRPr lang="ru-RU" sz="2000" b="1" dirty="0">
            <a:solidFill>
              <a:schemeClr val="tx1"/>
            </a:solidFill>
            <a:latin typeface="Times New Roman" pitchFamily="18" charset="0"/>
            <a:cs typeface="Times New Roman" pitchFamily="18" charset="0"/>
          </a:endParaRPr>
        </a:p>
      </dgm:t>
    </dgm:pt>
    <dgm:pt modelId="{C7F3B2DD-4C04-4867-AAA9-4DBE94288C69}" type="parTrans" cxnId="{4BE36669-0423-4EED-8286-B18A35331956}">
      <dgm:prSet/>
      <dgm:spPr/>
      <dgm:t>
        <a:bodyPr/>
        <a:lstStyle/>
        <a:p>
          <a:endParaRPr lang="ru-RU" sz="2000" b="1">
            <a:solidFill>
              <a:schemeClr val="tx1"/>
            </a:solidFill>
            <a:latin typeface="Times New Roman" pitchFamily="18" charset="0"/>
            <a:cs typeface="Times New Roman" pitchFamily="18" charset="0"/>
          </a:endParaRPr>
        </a:p>
      </dgm:t>
    </dgm:pt>
    <dgm:pt modelId="{B13BEFB4-90F5-49CC-B1AC-9691170F9717}" type="sibTrans" cxnId="{4BE36669-0423-4EED-8286-B18A35331956}">
      <dgm:prSet/>
      <dgm:spPr/>
      <dgm:t>
        <a:bodyPr/>
        <a:lstStyle/>
        <a:p>
          <a:endParaRPr lang="ru-RU" sz="2000" b="1">
            <a:solidFill>
              <a:schemeClr val="tx1"/>
            </a:solidFill>
            <a:latin typeface="Times New Roman" pitchFamily="18" charset="0"/>
            <a:cs typeface="Times New Roman" pitchFamily="18" charset="0"/>
          </a:endParaRPr>
        </a:p>
      </dgm:t>
    </dgm:pt>
    <dgm:pt modelId="{C497CAFF-EBF5-417A-A02C-CA00A6465169}">
      <dgm:prSet phldrT="[Текст]" custT="1"/>
      <dgm:spPr/>
      <dgm:t>
        <a:bodyPr/>
        <a:lstStyle/>
        <a:p>
          <a:r>
            <a:rPr lang="ru-RU" sz="2000" b="1" dirty="0" err="1" smtClean="0">
              <a:solidFill>
                <a:schemeClr val="tx1"/>
              </a:solidFill>
              <a:latin typeface="Times New Roman" pitchFamily="18" charset="0"/>
              <a:cs typeface="Times New Roman" pitchFamily="18" charset="0"/>
            </a:rPr>
            <a:t>жеке</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адам</a:t>
          </a:r>
          <a:r>
            <a:rPr lang="ru-RU" sz="2000" b="1" dirty="0" smtClean="0">
              <a:solidFill>
                <a:schemeClr val="tx1"/>
              </a:solidFill>
              <a:latin typeface="Times New Roman" pitchFamily="18" charset="0"/>
              <a:cs typeface="Times New Roman" pitchFamily="18" charset="0"/>
            </a:rPr>
            <a:t> мен </a:t>
          </a:r>
          <a:r>
            <a:rPr lang="ru-RU" sz="2000" b="1" dirty="0" err="1" smtClean="0">
              <a:solidFill>
                <a:schemeClr val="tx1"/>
              </a:solidFill>
              <a:latin typeface="Times New Roman" pitchFamily="18" charset="0"/>
              <a:cs typeface="Times New Roman" pitchFamily="18" charset="0"/>
            </a:rPr>
            <a:t>қоғамдық</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өмірдегі</a:t>
          </a:r>
          <a:r>
            <a:rPr lang="ru-RU" sz="2000" b="1" dirty="0" smtClean="0">
              <a:solidFill>
                <a:schemeClr val="tx1"/>
              </a:solidFill>
              <a:latin typeface="Times New Roman" pitchFamily="18" charset="0"/>
              <a:cs typeface="Times New Roman" pitchFamily="18" charset="0"/>
            </a:rPr>
            <a:t> м</a:t>
          </a:r>
          <a:r>
            <a:rPr lang="en-US" sz="2000" b="1" dirty="0" smtClean="0">
              <a:solidFill>
                <a:schemeClr val="tx1"/>
              </a:solidFill>
              <a:latin typeface="Times New Roman" pitchFamily="18" charset="0"/>
              <a:cs typeface="Times New Roman" pitchFamily="18" charset="0"/>
            </a:rPr>
            <a:t>ə</a:t>
          </a:r>
          <a:r>
            <a:rPr lang="ru-RU" sz="2000" b="1" dirty="0" err="1" smtClean="0">
              <a:solidFill>
                <a:schemeClr val="tx1"/>
              </a:solidFill>
              <a:latin typeface="Times New Roman" pitchFamily="18" charset="0"/>
              <a:cs typeface="Times New Roman" pitchFamily="18" charset="0"/>
            </a:rPr>
            <a:t>дени</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ауысулар</a:t>
          </a:r>
          <a:r>
            <a:rPr lang="ru-RU" sz="2000" b="1" dirty="0" smtClean="0">
              <a:solidFill>
                <a:schemeClr val="tx1"/>
              </a:solidFill>
              <a:latin typeface="Times New Roman" pitchFamily="18" charset="0"/>
              <a:cs typeface="Times New Roman" pitchFamily="18" charset="0"/>
            </a:rPr>
            <a:t> мен </a:t>
          </a:r>
          <a:r>
            <a:rPr lang="ru-RU" sz="2000" b="1" dirty="0" err="1" smtClean="0">
              <a:solidFill>
                <a:schemeClr val="tx1"/>
              </a:solidFill>
              <a:latin typeface="Times New Roman" pitchFamily="18" charset="0"/>
              <a:cs typeface="Times New Roman" pitchFamily="18" charset="0"/>
            </a:rPr>
            <a:t>қайта</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түрленудің</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белсенді</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үдеткіш</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күші</a:t>
          </a:r>
          <a:endParaRPr lang="ru-RU" sz="2000" b="1" dirty="0">
            <a:solidFill>
              <a:schemeClr val="tx1"/>
            </a:solidFill>
            <a:latin typeface="Times New Roman" pitchFamily="18" charset="0"/>
            <a:cs typeface="Times New Roman" pitchFamily="18" charset="0"/>
          </a:endParaRPr>
        </a:p>
      </dgm:t>
    </dgm:pt>
    <dgm:pt modelId="{B798DDB1-993A-4DDA-BF1B-F4EC3E73B4E3}" type="parTrans" cxnId="{D59A48E2-0074-48AE-80A0-25905D21F8AF}">
      <dgm:prSet/>
      <dgm:spPr/>
      <dgm:t>
        <a:bodyPr/>
        <a:lstStyle/>
        <a:p>
          <a:endParaRPr lang="ru-RU" sz="2000" b="1">
            <a:solidFill>
              <a:schemeClr val="tx1"/>
            </a:solidFill>
            <a:latin typeface="Times New Roman" pitchFamily="18" charset="0"/>
            <a:cs typeface="Times New Roman" pitchFamily="18" charset="0"/>
          </a:endParaRPr>
        </a:p>
      </dgm:t>
    </dgm:pt>
    <dgm:pt modelId="{6E35D717-0DA4-47CB-9651-39303ADAA572}" type="sibTrans" cxnId="{D59A48E2-0074-48AE-80A0-25905D21F8AF}">
      <dgm:prSet/>
      <dgm:spPr/>
      <dgm:t>
        <a:bodyPr/>
        <a:lstStyle/>
        <a:p>
          <a:endParaRPr lang="ru-RU" sz="2000" b="1">
            <a:solidFill>
              <a:schemeClr val="tx1"/>
            </a:solidFill>
            <a:latin typeface="Times New Roman" pitchFamily="18" charset="0"/>
            <a:cs typeface="Times New Roman" pitchFamily="18" charset="0"/>
          </a:endParaRPr>
        </a:p>
      </dgm:t>
    </dgm:pt>
    <dgm:pt modelId="{F2939CE6-6A4B-4037-9B2A-385CADB7D64B}">
      <dgm:prSet phldrT="[Текст]" custT="1"/>
      <dgm:spPr/>
      <dgm:t>
        <a:bodyPr/>
        <a:lstStyle/>
        <a:p>
          <a:r>
            <a:rPr lang="ru-RU" sz="2000" b="1" dirty="0" err="1" smtClean="0">
              <a:solidFill>
                <a:schemeClr val="tx1"/>
              </a:solidFill>
              <a:latin typeface="Times New Roman" pitchFamily="18" charset="0"/>
              <a:cs typeface="Times New Roman" pitchFamily="18" charset="0"/>
            </a:rPr>
            <a:t>тұғырлы</a:t>
          </a:r>
          <a:r>
            <a:rPr lang="ru-RU" sz="2000" b="1" dirty="0" smtClean="0">
              <a:solidFill>
                <a:schemeClr val="tx1"/>
              </a:solidFill>
              <a:latin typeface="Times New Roman" pitchFamily="18" charset="0"/>
              <a:cs typeface="Times New Roman" pitchFamily="18" charset="0"/>
            </a:rPr>
            <a:t> м</a:t>
          </a:r>
          <a:r>
            <a:rPr lang="en-US" sz="2000" b="1" dirty="0" smtClean="0">
              <a:solidFill>
                <a:schemeClr val="tx1"/>
              </a:solidFill>
              <a:latin typeface="Times New Roman" pitchFamily="18" charset="0"/>
              <a:cs typeface="Times New Roman" pitchFamily="18" charset="0"/>
            </a:rPr>
            <a:t>ə</a:t>
          </a:r>
          <a:r>
            <a:rPr lang="ru-RU" sz="2000" b="1" dirty="0" err="1" smtClean="0">
              <a:solidFill>
                <a:schemeClr val="tx1"/>
              </a:solidFill>
              <a:latin typeface="Times New Roman" pitchFamily="18" charset="0"/>
              <a:cs typeface="Times New Roman" pitchFamily="18" charset="0"/>
            </a:rPr>
            <a:t>дени</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құндылықтар</a:t>
          </a:r>
          <a:r>
            <a:rPr lang="ru-RU" sz="2000" b="1" dirty="0" smtClean="0">
              <a:solidFill>
                <a:schemeClr val="tx1"/>
              </a:solidFill>
              <a:latin typeface="Times New Roman" pitchFamily="18" charset="0"/>
              <a:cs typeface="Times New Roman" pitchFamily="18" charset="0"/>
            </a:rPr>
            <a:t> мен </a:t>
          </a:r>
          <a:r>
            <a:rPr lang="ru-RU" sz="2000" b="1" dirty="0" err="1" smtClean="0">
              <a:solidFill>
                <a:schemeClr val="tx1"/>
              </a:solidFill>
              <a:latin typeface="Times New Roman" pitchFamily="18" charset="0"/>
              <a:cs typeface="Times New Roman" pitchFamily="18" charset="0"/>
            </a:rPr>
            <a:t>қоғамның</a:t>
          </a:r>
          <a:r>
            <a:rPr lang="ru-RU" sz="2000" b="1" dirty="0" smtClean="0">
              <a:solidFill>
                <a:schemeClr val="tx1"/>
              </a:solidFill>
              <a:latin typeface="Times New Roman" pitchFamily="18" charset="0"/>
              <a:cs typeface="Times New Roman" pitchFamily="18" charset="0"/>
            </a:rPr>
            <a:t> даму </a:t>
          </a:r>
          <a:r>
            <a:rPr lang="ru-RU" sz="2000" b="1" dirty="0" err="1" smtClean="0">
              <a:solidFill>
                <a:schemeClr val="tx1"/>
              </a:solidFill>
              <a:latin typeface="Times New Roman" pitchFamily="18" charset="0"/>
              <a:cs typeface="Times New Roman" pitchFamily="18" charset="0"/>
            </a:rPr>
            <a:t>мақсаттарын</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бірден</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бірге</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өткізіп</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тұрушы</a:t>
          </a:r>
          <a:r>
            <a:rPr lang="ru-RU" sz="2000" b="1" dirty="0" smtClean="0">
              <a:solidFill>
                <a:schemeClr val="tx1"/>
              </a:solidFill>
              <a:latin typeface="Times New Roman" pitchFamily="18" charset="0"/>
              <a:cs typeface="Times New Roman" pitchFamily="18" charset="0"/>
            </a:rPr>
            <a:t> ж</a:t>
          </a:r>
          <a:r>
            <a:rPr lang="en-US" sz="2000" b="1" dirty="0" smtClean="0">
              <a:solidFill>
                <a:schemeClr val="tx1"/>
              </a:solidFill>
              <a:latin typeface="Times New Roman" pitchFamily="18" charset="0"/>
              <a:cs typeface="Times New Roman" pitchFamily="18" charset="0"/>
            </a:rPr>
            <a:t>ə</a:t>
          </a:r>
          <a:r>
            <a:rPr lang="ru-RU" sz="2000" b="1" dirty="0" smtClean="0">
              <a:solidFill>
                <a:schemeClr val="tx1"/>
              </a:solidFill>
              <a:latin typeface="Times New Roman" pitchFamily="18" charset="0"/>
              <a:cs typeface="Times New Roman" pitchFamily="18" charset="0"/>
            </a:rPr>
            <a:t>не </a:t>
          </a:r>
          <a:r>
            <a:rPr lang="ru-RU" sz="2000" b="1" dirty="0" err="1" smtClean="0">
              <a:solidFill>
                <a:schemeClr val="tx1"/>
              </a:solidFill>
              <a:latin typeface="Times New Roman" pitchFamily="18" charset="0"/>
              <a:cs typeface="Times New Roman" pitchFamily="18" charset="0"/>
            </a:rPr>
            <a:t>іске</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асырушы</a:t>
          </a:r>
          <a:r>
            <a:rPr lang="ru-RU" sz="2000" b="1"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ə</a:t>
          </a:r>
          <a:r>
            <a:rPr lang="ru-RU" sz="2000" b="1" dirty="0" err="1" smtClean="0">
              <a:solidFill>
                <a:schemeClr val="tx1"/>
              </a:solidFill>
              <a:latin typeface="Times New Roman" pitchFamily="18" charset="0"/>
              <a:cs typeface="Times New Roman" pitchFamily="18" charset="0"/>
            </a:rPr>
            <a:t>леуметтік</a:t>
          </a:r>
          <a:r>
            <a:rPr lang="ru-RU" sz="2000" b="1" dirty="0" smtClean="0">
              <a:solidFill>
                <a:schemeClr val="tx1"/>
              </a:solidFill>
              <a:latin typeface="Times New Roman" pitchFamily="18" charset="0"/>
              <a:cs typeface="Times New Roman" pitchFamily="18" charset="0"/>
            </a:rPr>
            <a:t> институт</a:t>
          </a:r>
          <a:endParaRPr lang="ru-RU" sz="2000" b="1" dirty="0">
            <a:solidFill>
              <a:schemeClr val="tx1"/>
            </a:solidFill>
            <a:latin typeface="Times New Roman" pitchFamily="18" charset="0"/>
            <a:cs typeface="Times New Roman" pitchFamily="18" charset="0"/>
          </a:endParaRPr>
        </a:p>
      </dgm:t>
    </dgm:pt>
    <dgm:pt modelId="{7454CC76-4B9D-407D-8FFF-FDFB9647E22E}" type="parTrans" cxnId="{DF40BE2E-3C4E-47C1-82BD-9E1376B04631}">
      <dgm:prSet/>
      <dgm:spPr/>
      <dgm:t>
        <a:bodyPr/>
        <a:lstStyle/>
        <a:p>
          <a:endParaRPr lang="ru-RU" sz="2000" b="1">
            <a:solidFill>
              <a:schemeClr val="tx1"/>
            </a:solidFill>
            <a:latin typeface="Times New Roman" pitchFamily="18" charset="0"/>
            <a:cs typeface="Times New Roman" pitchFamily="18" charset="0"/>
          </a:endParaRPr>
        </a:p>
      </dgm:t>
    </dgm:pt>
    <dgm:pt modelId="{10D2C46C-5B86-4532-B42D-75E407F17F61}" type="sibTrans" cxnId="{DF40BE2E-3C4E-47C1-82BD-9E1376B04631}">
      <dgm:prSet/>
      <dgm:spPr/>
      <dgm:t>
        <a:bodyPr/>
        <a:lstStyle/>
        <a:p>
          <a:endParaRPr lang="ru-RU" sz="2000" b="1">
            <a:solidFill>
              <a:schemeClr val="tx1"/>
            </a:solidFill>
            <a:latin typeface="Times New Roman" pitchFamily="18" charset="0"/>
            <a:cs typeface="Times New Roman" pitchFamily="18" charset="0"/>
          </a:endParaRPr>
        </a:p>
      </dgm:t>
    </dgm:pt>
    <dgm:pt modelId="{5E02E642-AB9D-4A8D-A2B4-469C901B6588}" type="pres">
      <dgm:prSet presAssocID="{C0324B93-5236-4BCC-8650-DFB09132240B}" presName="Name0" presStyleCnt="0">
        <dgm:presLayoutVars>
          <dgm:chMax val="7"/>
          <dgm:chPref val="7"/>
          <dgm:dir/>
        </dgm:presLayoutVars>
      </dgm:prSet>
      <dgm:spPr/>
      <dgm:t>
        <a:bodyPr/>
        <a:lstStyle/>
        <a:p>
          <a:endParaRPr lang="ru-RU"/>
        </a:p>
      </dgm:t>
    </dgm:pt>
    <dgm:pt modelId="{43E5D2CE-A224-4EB5-9AD4-ADF62E03A015}" type="pres">
      <dgm:prSet presAssocID="{C0324B93-5236-4BCC-8650-DFB09132240B}" presName="Name1" presStyleCnt="0"/>
      <dgm:spPr/>
    </dgm:pt>
    <dgm:pt modelId="{37B86DA9-1E68-48A0-9BFC-4024A1626562}" type="pres">
      <dgm:prSet presAssocID="{C0324B93-5236-4BCC-8650-DFB09132240B}" presName="cycle" presStyleCnt="0"/>
      <dgm:spPr/>
    </dgm:pt>
    <dgm:pt modelId="{4AB8FD24-96EB-407D-A22A-C47C31D20C42}" type="pres">
      <dgm:prSet presAssocID="{C0324B93-5236-4BCC-8650-DFB09132240B}" presName="srcNode" presStyleLbl="node1" presStyleIdx="0" presStyleCnt="3"/>
      <dgm:spPr/>
    </dgm:pt>
    <dgm:pt modelId="{19900A4A-2060-4C84-B375-C7D3B3C3ABC0}" type="pres">
      <dgm:prSet presAssocID="{C0324B93-5236-4BCC-8650-DFB09132240B}" presName="conn" presStyleLbl="parChTrans1D2" presStyleIdx="0" presStyleCnt="1"/>
      <dgm:spPr/>
      <dgm:t>
        <a:bodyPr/>
        <a:lstStyle/>
        <a:p>
          <a:endParaRPr lang="ru-RU"/>
        </a:p>
      </dgm:t>
    </dgm:pt>
    <dgm:pt modelId="{FCC06E36-C358-4F38-BCDF-F283D7370496}" type="pres">
      <dgm:prSet presAssocID="{C0324B93-5236-4BCC-8650-DFB09132240B}" presName="extraNode" presStyleLbl="node1" presStyleIdx="0" presStyleCnt="3"/>
      <dgm:spPr/>
    </dgm:pt>
    <dgm:pt modelId="{BC818BF9-31D8-4AEB-A73E-7673DC5365E0}" type="pres">
      <dgm:prSet presAssocID="{C0324B93-5236-4BCC-8650-DFB09132240B}" presName="dstNode" presStyleLbl="node1" presStyleIdx="0" presStyleCnt="3"/>
      <dgm:spPr/>
    </dgm:pt>
    <dgm:pt modelId="{FDF6C79D-F715-4789-B4AA-669540D393BD}" type="pres">
      <dgm:prSet presAssocID="{B4E6DDF1-4B92-434C-B970-57B6A5F04BB0}" presName="text_1" presStyleLbl="node1" presStyleIdx="0" presStyleCnt="3">
        <dgm:presLayoutVars>
          <dgm:bulletEnabled val="1"/>
        </dgm:presLayoutVars>
      </dgm:prSet>
      <dgm:spPr/>
      <dgm:t>
        <a:bodyPr/>
        <a:lstStyle/>
        <a:p>
          <a:endParaRPr lang="ru-RU"/>
        </a:p>
      </dgm:t>
    </dgm:pt>
    <dgm:pt modelId="{CD9FBC6E-6482-4482-BFAB-357C1EBBD6A0}" type="pres">
      <dgm:prSet presAssocID="{B4E6DDF1-4B92-434C-B970-57B6A5F04BB0}" presName="accent_1" presStyleCnt="0"/>
      <dgm:spPr/>
    </dgm:pt>
    <dgm:pt modelId="{6B516399-13F9-4E9D-8A25-66C9F36F4199}" type="pres">
      <dgm:prSet presAssocID="{B4E6DDF1-4B92-434C-B970-57B6A5F04BB0}" presName="accentRepeatNode" presStyleLbl="solidFgAcc1" presStyleIdx="0" presStyleCnt="3"/>
      <dgm:spPr/>
    </dgm:pt>
    <dgm:pt modelId="{5C4DFA5B-662F-444C-834A-60C4F300FFCB}" type="pres">
      <dgm:prSet presAssocID="{F2939CE6-6A4B-4037-9B2A-385CADB7D64B}" presName="text_2" presStyleLbl="node1" presStyleIdx="1" presStyleCnt="3">
        <dgm:presLayoutVars>
          <dgm:bulletEnabled val="1"/>
        </dgm:presLayoutVars>
      </dgm:prSet>
      <dgm:spPr/>
      <dgm:t>
        <a:bodyPr/>
        <a:lstStyle/>
        <a:p>
          <a:endParaRPr lang="ru-RU"/>
        </a:p>
      </dgm:t>
    </dgm:pt>
    <dgm:pt modelId="{241FFFBC-FBAB-4006-96DC-2B3DCA951006}" type="pres">
      <dgm:prSet presAssocID="{F2939CE6-6A4B-4037-9B2A-385CADB7D64B}" presName="accent_2" presStyleCnt="0"/>
      <dgm:spPr/>
    </dgm:pt>
    <dgm:pt modelId="{46F6E87C-586F-49EB-8D0A-EB6E287930E8}" type="pres">
      <dgm:prSet presAssocID="{F2939CE6-6A4B-4037-9B2A-385CADB7D64B}" presName="accentRepeatNode" presStyleLbl="solidFgAcc1" presStyleIdx="1" presStyleCnt="3"/>
      <dgm:spPr/>
    </dgm:pt>
    <dgm:pt modelId="{7E9DC2CE-84D0-499A-BEBF-1246683D755F}" type="pres">
      <dgm:prSet presAssocID="{C497CAFF-EBF5-417A-A02C-CA00A6465169}" presName="text_3" presStyleLbl="node1" presStyleIdx="2" presStyleCnt="3">
        <dgm:presLayoutVars>
          <dgm:bulletEnabled val="1"/>
        </dgm:presLayoutVars>
      </dgm:prSet>
      <dgm:spPr/>
      <dgm:t>
        <a:bodyPr/>
        <a:lstStyle/>
        <a:p>
          <a:endParaRPr lang="ru-RU"/>
        </a:p>
      </dgm:t>
    </dgm:pt>
    <dgm:pt modelId="{CBCDA991-09EE-4FB1-ACF1-49F45E3DC90A}" type="pres">
      <dgm:prSet presAssocID="{C497CAFF-EBF5-417A-A02C-CA00A6465169}" presName="accent_3" presStyleCnt="0"/>
      <dgm:spPr/>
    </dgm:pt>
    <dgm:pt modelId="{5C97FCE5-5756-4E54-82DF-D5E71DC13535}" type="pres">
      <dgm:prSet presAssocID="{C497CAFF-EBF5-417A-A02C-CA00A6465169}" presName="accentRepeatNode" presStyleLbl="solidFgAcc1" presStyleIdx="2" presStyleCnt="3"/>
      <dgm:spPr/>
    </dgm:pt>
  </dgm:ptLst>
  <dgm:cxnLst>
    <dgm:cxn modelId="{CC3C62B1-AD24-4183-96A7-D505288D3EAE}" type="presOf" srcId="{C497CAFF-EBF5-417A-A02C-CA00A6465169}" destId="{7E9DC2CE-84D0-499A-BEBF-1246683D755F}" srcOrd="0" destOrd="0" presId="urn:microsoft.com/office/officeart/2008/layout/VerticalCurvedList"/>
    <dgm:cxn modelId="{20748DD5-ECFA-4339-94E8-9633E80E61AE}" type="presOf" srcId="{B13BEFB4-90F5-49CC-B1AC-9691170F9717}" destId="{19900A4A-2060-4C84-B375-C7D3B3C3ABC0}" srcOrd="0" destOrd="0" presId="urn:microsoft.com/office/officeart/2008/layout/VerticalCurvedList"/>
    <dgm:cxn modelId="{D59A48E2-0074-48AE-80A0-25905D21F8AF}" srcId="{C0324B93-5236-4BCC-8650-DFB09132240B}" destId="{C497CAFF-EBF5-417A-A02C-CA00A6465169}" srcOrd="2" destOrd="0" parTransId="{B798DDB1-993A-4DDA-BF1B-F4EC3E73B4E3}" sibTransId="{6E35D717-0DA4-47CB-9651-39303ADAA572}"/>
    <dgm:cxn modelId="{CD1C02E3-97DF-4746-B134-20796DEFD947}" type="presOf" srcId="{F2939CE6-6A4B-4037-9B2A-385CADB7D64B}" destId="{5C4DFA5B-662F-444C-834A-60C4F300FFCB}" srcOrd="0" destOrd="0" presId="urn:microsoft.com/office/officeart/2008/layout/VerticalCurvedList"/>
    <dgm:cxn modelId="{3F5DF357-F3BB-499E-B203-9E58760CEAC2}" type="presOf" srcId="{C0324B93-5236-4BCC-8650-DFB09132240B}" destId="{5E02E642-AB9D-4A8D-A2B4-469C901B6588}" srcOrd="0" destOrd="0" presId="urn:microsoft.com/office/officeart/2008/layout/VerticalCurvedList"/>
    <dgm:cxn modelId="{DF40BE2E-3C4E-47C1-82BD-9E1376B04631}" srcId="{C0324B93-5236-4BCC-8650-DFB09132240B}" destId="{F2939CE6-6A4B-4037-9B2A-385CADB7D64B}" srcOrd="1" destOrd="0" parTransId="{7454CC76-4B9D-407D-8FFF-FDFB9647E22E}" sibTransId="{10D2C46C-5B86-4532-B42D-75E407F17F61}"/>
    <dgm:cxn modelId="{035E6896-14C6-4390-BA4B-BD4F6534AF53}" type="presOf" srcId="{B4E6DDF1-4B92-434C-B970-57B6A5F04BB0}" destId="{FDF6C79D-F715-4789-B4AA-669540D393BD}" srcOrd="0" destOrd="0" presId="urn:microsoft.com/office/officeart/2008/layout/VerticalCurvedList"/>
    <dgm:cxn modelId="{4BE36669-0423-4EED-8286-B18A35331956}" srcId="{C0324B93-5236-4BCC-8650-DFB09132240B}" destId="{B4E6DDF1-4B92-434C-B970-57B6A5F04BB0}" srcOrd="0" destOrd="0" parTransId="{C7F3B2DD-4C04-4867-AAA9-4DBE94288C69}" sibTransId="{B13BEFB4-90F5-49CC-B1AC-9691170F9717}"/>
    <dgm:cxn modelId="{8044C9EA-A071-44FF-9F77-71B52AFFDF8A}" type="presParOf" srcId="{5E02E642-AB9D-4A8D-A2B4-469C901B6588}" destId="{43E5D2CE-A224-4EB5-9AD4-ADF62E03A015}" srcOrd="0" destOrd="0" presId="urn:microsoft.com/office/officeart/2008/layout/VerticalCurvedList"/>
    <dgm:cxn modelId="{9A40801D-D788-4CF9-9C88-C4C16C317F78}" type="presParOf" srcId="{43E5D2CE-A224-4EB5-9AD4-ADF62E03A015}" destId="{37B86DA9-1E68-48A0-9BFC-4024A1626562}" srcOrd="0" destOrd="0" presId="urn:microsoft.com/office/officeart/2008/layout/VerticalCurvedList"/>
    <dgm:cxn modelId="{665BB8B4-1415-4C27-A050-E31D22F04D24}" type="presParOf" srcId="{37B86DA9-1E68-48A0-9BFC-4024A1626562}" destId="{4AB8FD24-96EB-407D-A22A-C47C31D20C42}" srcOrd="0" destOrd="0" presId="urn:microsoft.com/office/officeart/2008/layout/VerticalCurvedList"/>
    <dgm:cxn modelId="{3384D3BD-A278-439E-B60A-2CE860F1B79F}" type="presParOf" srcId="{37B86DA9-1E68-48A0-9BFC-4024A1626562}" destId="{19900A4A-2060-4C84-B375-C7D3B3C3ABC0}" srcOrd="1" destOrd="0" presId="urn:microsoft.com/office/officeart/2008/layout/VerticalCurvedList"/>
    <dgm:cxn modelId="{1145CC31-31F9-4772-B5A2-204FD90A6897}" type="presParOf" srcId="{37B86DA9-1E68-48A0-9BFC-4024A1626562}" destId="{FCC06E36-C358-4F38-BCDF-F283D7370496}" srcOrd="2" destOrd="0" presId="urn:microsoft.com/office/officeart/2008/layout/VerticalCurvedList"/>
    <dgm:cxn modelId="{F2AC40A7-992B-4CA9-BE90-11BAFC3F7AA7}" type="presParOf" srcId="{37B86DA9-1E68-48A0-9BFC-4024A1626562}" destId="{BC818BF9-31D8-4AEB-A73E-7673DC5365E0}" srcOrd="3" destOrd="0" presId="urn:microsoft.com/office/officeart/2008/layout/VerticalCurvedList"/>
    <dgm:cxn modelId="{162F0A98-87B8-4A62-B1CB-B193840EB7F2}" type="presParOf" srcId="{43E5D2CE-A224-4EB5-9AD4-ADF62E03A015}" destId="{FDF6C79D-F715-4789-B4AA-669540D393BD}" srcOrd="1" destOrd="0" presId="urn:microsoft.com/office/officeart/2008/layout/VerticalCurvedList"/>
    <dgm:cxn modelId="{632E505B-7D99-408D-BABB-71E1DAE64C0A}" type="presParOf" srcId="{43E5D2CE-A224-4EB5-9AD4-ADF62E03A015}" destId="{CD9FBC6E-6482-4482-BFAB-357C1EBBD6A0}" srcOrd="2" destOrd="0" presId="urn:microsoft.com/office/officeart/2008/layout/VerticalCurvedList"/>
    <dgm:cxn modelId="{F1147698-CD30-4407-B80B-601E41FE4B2C}" type="presParOf" srcId="{CD9FBC6E-6482-4482-BFAB-357C1EBBD6A0}" destId="{6B516399-13F9-4E9D-8A25-66C9F36F4199}" srcOrd="0" destOrd="0" presId="urn:microsoft.com/office/officeart/2008/layout/VerticalCurvedList"/>
    <dgm:cxn modelId="{CF25069A-5DB3-488F-AE69-BF9A43926C53}" type="presParOf" srcId="{43E5D2CE-A224-4EB5-9AD4-ADF62E03A015}" destId="{5C4DFA5B-662F-444C-834A-60C4F300FFCB}" srcOrd="3" destOrd="0" presId="urn:microsoft.com/office/officeart/2008/layout/VerticalCurvedList"/>
    <dgm:cxn modelId="{0FF2533E-8F39-4FE3-BF92-63D69215BCD5}" type="presParOf" srcId="{43E5D2CE-A224-4EB5-9AD4-ADF62E03A015}" destId="{241FFFBC-FBAB-4006-96DC-2B3DCA951006}" srcOrd="4" destOrd="0" presId="urn:microsoft.com/office/officeart/2008/layout/VerticalCurvedList"/>
    <dgm:cxn modelId="{7C3CD026-F0C1-4E3B-805C-90CACB24564B}" type="presParOf" srcId="{241FFFBC-FBAB-4006-96DC-2B3DCA951006}" destId="{46F6E87C-586F-49EB-8D0A-EB6E287930E8}" srcOrd="0" destOrd="0" presId="urn:microsoft.com/office/officeart/2008/layout/VerticalCurvedList"/>
    <dgm:cxn modelId="{BF02370F-E210-4B44-8CE6-8F55A11AC709}" type="presParOf" srcId="{43E5D2CE-A224-4EB5-9AD4-ADF62E03A015}" destId="{7E9DC2CE-84D0-499A-BEBF-1246683D755F}" srcOrd="5" destOrd="0" presId="urn:microsoft.com/office/officeart/2008/layout/VerticalCurvedList"/>
    <dgm:cxn modelId="{0A51FA9D-8186-4729-94BB-BFECDEF97F28}" type="presParOf" srcId="{43E5D2CE-A224-4EB5-9AD4-ADF62E03A015}" destId="{CBCDA991-09EE-4FB1-ACF1-49F45E3DC90A}" srcOrd="6" destOrd="0" presId="urn:microsoft.com/office/officeart/2008/layout/VerticalCurvedList"/>
    <dgm:cxn modelId="{B6392DF3-B864-4570-AF6F-71AA0BA41026}" type="presParOf" srcId="{CBCDA991-09EE-4FB1-ACF1-49F45E3DC90A}" destId="{5C97FCE5-5756-4E54-82DF-D5E71DC1353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AA25FB-5D45-44B7-99FB-9F1A2DF80ED8}"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ru-RU"/>
        </a:p>
      </dgm:t>
    </dgm:pt>
    <dgm:pt modelId="{9F67BDCC-BC96-42CF-A078-A6DD42C068AA}">
      <dgm:prSet phldrT="[Текст]" custT="1"/>
      <dgm:spPr/>
      <dgm:t>
        <a:bodyPr/>
        <a:lstStyle/>
        <a:p>
          <a:endParaRPr lang="kk-KZ" sz="2000" b="1" dirty="0" smtClean="0">
            <a:solidFill>
              <a:srgbClr val="002060"/>
            </a:solidFill>
            <a:latin typeface="Times New Roman" pitchFamily="18" charset="0"/>
            <a:cs typeface="Times New Roman" pitchFamily="18" charset="0"/>
          </a:endParaRPr>
        </a:p>
        <a:p>
          <a:r>
            <a:rPr lang="kk-KZ" sz="2000" b="1" dirty="0" smtClean="0">
              <a:solidFill>
                <a:srgbClr val="002060"/>
              </a:solidFill>
              <a:latin typeface="Times New Roman" pitchFamily="18" charset="0"/>
              <a:cs typeface="Times New Roman" pitchFamily="18" charset="0"/>
            </a:rPr>
            <a:t>Жаңа көзқарас ұлтты ойлануға, ойлауға үйрету арқылы қалыптан тыс көкжиекке көз жіберуге тәрбиелеу, білімді өз бетінше зерделеу, технологиялар мен инновациялардағы жаңалықтарды жүзеге асыра білу бейімділігімен бағаланады</a:t>
          </a:r>
          <a:endParaRPr lang="ru-RU" sz="2000" b="1" dirty="0">
            <a:solidFill>
              <a:srgbClr val="002060"/>
            </a:solidFill>
            <a:latin typeface="Times New Roman" pitchFamily="18" charset="0"/>
            <a:cs typeface="Times New Roman" pitchFamily="18" charset="0"/>
          </a:endParaRPr>
        </a:p>
      </dgm:t>
    </dgm:pt>
    <dgm:pt modelId="{1C3E6F39-DB5B-4A0D-AFDC-0CA40C446E28}" type="parTrans" cxnId="{C8D40030-EFE7-4387-94BB-4E363E19309B}">
      <dgm:prSet/>
      <dgm:spPr/>
      <dgm:t>
        <a:bodyPr/>
        <a:lstStyle/>
        <a:p>
          <a:endParaRPr lang="ru-RU" sz="2000" b="1">
            <a:solidFill>
              <a:srgbClr val="002060"/>
            </a:solidFill>
            <a:latin typeface="Times New Roman" pitchFamily="18" charset="0"/>
            <a:cs typeface="Times New Roman" pitchFamily="18" charset="0"/>
          </a:endParaRPr>
        </a:p>
      </dgm:t>
    </dgm:pt>
    <dgm:pt modelId="{60381D13-3441-4332-8F7D-6FF8AB31040D}" type="sibTrans" cxnId="{C8D40030-EFE7-4387-94BB-4E363E19309B}">
      <dgm:prSet/>
      <dgm:spPr/>
      <dgm:t>
        <a:bodyPr/>
        <a:lstStyle/>
        <a:p>
          <a:endParaRPr lang="ru-RU" sz="2000" b="1">
            <a:solidFill>
              <a:srgbClr val="002060"/>
            </a:solidFill>
            <a:latin typeface="Times New Roman" pitchFamily="18" charset="0"/>
            <a:cs typeface="Times New Roman" pitchFamily="18" charset="0"/>
          </a:endParaRPr>
        </a:p>
      </dgm:t>
    </dgm:pt>
    <dgm:pt modelId="{0F79B658-1A32-4B88-9AC6-4FBEFD75C8D6}">
      <dgm:prSet phldrT="[Текст]" custT="1"/>
      <dgm:spPr/>
      <dgm:t>
        <a:bodyPr/>
        <a:lstStyle/>
        <a:p>
          <a:endParaRPr lang="kk-KZ" sz="2000" b="1" dirty="0" smtClean="0">
            <a:solidFill>
              <a:srgbClr val="002060"/>
            </a:solidFill>
            <a:latin typeface="Times New Roman" pitchFamily="18" charset="0"/>
            <a:cs typeface="Times New Roman" pitchFamily="18" charset="0"/>
          </a:endParaRPr>
        </a:p>
        <a:p>
          <a:r>
            <a:rPr lang="kk-KZ" sz="2000" b="1" dirty="0" smtClean="0">
              <a:solidFill>
                <a:srgbClr val="002060"/>
              </a:solidFill>
              <a:latin typeface="Times New Roman" pitchFamily="18" charset="0"/>
              <a:cs typeface="Times New Roman" pitchFamily="18" charset="0"/>
            </a:rPr>
            <a:t>Тәуелсіздік тірегіне айналар жаңа буын күштерін тәрбиелеу мақсатындағы бағдарлама толық іске асса, еліміздің ертеңі нұрлы, болашағы даңғыл болады деп сенеміз. Өйткені, бәсекеге қабілетті білім бәрін жеңеді</a:t>
          </a:r>
          <a:endParaRPr lang="ru-RU" sz="2000" b="1" dirty="0">
            <a:solidFill>
              <a:srgbClr val="002060"/>
            </a:solidFill>
            <a:latin typeface="Times New Roman" pitchFamily="18" charset="0"/>
            <a:cs typeface="Times New Roman" pitchFamily="18" charset="0"/>
          </a:endParaRPr>
        </a:p>
      </dgm:t>
    </dgm:pt>
    <dgm:pt modelId="{229995EC-5F3C-445E-9A0D-99C737E40D14}" type="parTrans" cxnId="{DD86B8BC-3AF0-49F5-8E03-F7EDE2069F2A}">
      <dgm:prSet/>
      <dgm:spPr/>
      <dgm:t>
        <a:bodyPr/>
        <a:lstStyle/>
        <a:p>
          <a:endParaRPr lang="ru-RU" sz="2000" b="1">
            <a:solidFill>
              <a:srgbClr val="002060"/>
            </a:solidFill>
            <a:latin typeface="Times New Roman" pitchFamily="18" charset="0"/>
            <a:cs typeface="Times New Roman" pitchFamily="18" charset="0"/>
          </a:endParaRPr>
        </a:p>
      </dgm:t>
    </dgm:pt>
    <dgm:pt modelId="{07FD1395-F5B6-42C1-B79E-EFA148FD1463}" type="sibTrans" cxnId="{DD86B8BC-3AF0-49F5-8E03-F7EDE2069F2A}">
      <dgm:prSet/>
      <dgm:spPr/>
      <dgm:t>
        <a:bodyPr/>
        <a:lstStyle/>
        <a:p>
          <a:endParaRPr lang="ru-RU" sz="2000" b="1">
            <a:solidFill>
              <a:srgbClr val="002060"/>
            </a:solidFill>
            <a:latin typeface="Times New Roman" pitchFamily="18" charset="0"/>
            <a:cs typeface="Times New Roman" pitchFamily="18" charset="0"/>
          </a:endParaRPr>
        </a:p>
      </dgm:t>
    </dgm:pt>
    <dgm:pt modelId="{A1F6BF19-D0D4-450A-A621-FBC58E15035C}" type="pres">
      <dgm:prSet presAssocID="{4EAA25FB-5D45-44B7-99FB-9F1A2DF80ED8}" presName="Name0" presStyleCnt="0">
        <dgm:presLayoutVars>
          <dgm:chMax val="2"/>
          <dgm:chPref val="2"/>
          <dgm:animLvl val="lvl"/>
        </dgm:presLayoutVars>
      </dgm:prSet>
      <dgm:spPr/>
      <dgm:t>
        <a:bodyPr/>
        <a:lstStyle/>
        <a:p>
          <a:endParaRPr lang="ru-RU"/>
        </a:p>
      </dgm:t>
    </dgm:pt>
    <dgm:pt modelId="{A46B0E86-374F-4BCC-95E9-0DD3A2E6596C}" type="pres">
      <dgm:prSet presAssocID="{4EAA25FB-5D45-44B7-99FB-9F1A2DF80ED8}" presName="LeftText" presStyleLbl="revTx" presStyleIdx="0" presStyleCnt="0">
        <dgm:presLayoutVars>
          <dgm:bulletEnabled val="1"/>
        </dgm:presLayoutVars>
      </dgm:prSet>
      <dgm:spPr/>
      <dgm:t>
        <a:bodyPr/>
        <a:lstStyle/>
        <a:p>
          <a:endParaRPr lang="ru-RU"/>
        </a:p>
      </dgm:t>
    </dgm:pt>
    <dgm:pt modelId="{7509C1C1-638C-47CB-BA9D-C1BBB046C502}" type="pres">
      <dgm:prSet presAssocID="{4EAA25FB-5D45-44B7-99FB-9F1A2DF80ED8}" presName="LeftNode" presStyleLbl="bgImgPlace1" presStyleIdx="0" presStyleCnt="2" custScaleX="151623" custScaleY="126556" custLinFactNeighborX="-14376" custLinFactNeighborY="673">
        <dgm:presLayoutVars>
          <dgm:chMax val="2"/>
          <dgm:chPref val="2"/>
        </dgm:presLayoutVars>
      </dgm:prSet>
      <dgm:spPr/>
      <dgm:t>
        <a:bodyPr/>
        <a:lstStyle/>
        <a:p>
          <a:endParaRPr lang="ru-RU"/>
        </a:p>
      </dgm:t>
    </dgm:pt>
    <dgm:pt modelId="{B8AB4134-58C0-4A87-A55E-501D89AF5A44}" type="pres">
      <dgm:prSet presAssocID="{4EAA25FB-5D45-44B7-99FB-9F1A2DF80ED8}" presName="RightText" presStyleLbl="revTx" presStyleIdx="0" presStyleCnt="0">
        <dgm:presLayoutVars>
          <dgm:bulletEnabled val="1"/>
        </dgm:presLayoutVars>
      </dgm:prSet>
      <dgm:spPr/>
      <dgm:t>
        <a:bodyPr/>
        <a:lstStyle/>
        <a:p>
          <a:endParaRPr lang="ru-RU"/>
        </a:p>
      </dgm:t>
    </dgm:pt>
    <dgm:pt modelId="{D31B11F9-5C49-4444-9E87-823C2957EBF1}" type="pres">
      <dgm:prSet presAssocID="{4EAA25FB-5D45-44B7-99FB-9F1A2DF80ED8}" presName="RightNode" presStyleLbl="bgImgPlace1" presStyleIdx="1" presStyleCnt="2" custScaleX="140515" custScaleY="126556" custLinFactNeighborX="42003" custLinFactNeighborY="673">
        <dgm:presLayoutVars>
          <dgm:chMax val="0"/>
          <dgm:chPref val="0"/>
        </dgm:presLayoutVars>
      </dgm:prSet>
      <dgm:spPr/>
      <dgm:t>
        <a:bodyPr/>
        <a:lstStyle/>
        <a:p>
          <a:endParaRPr lang="ru-RU"/>
        </a:p>
      </dgm:t>
    </dgm:pt>
    <dgm:pt modelId="{F64BF409-10EF-400C-A350-50BB11B5DEDE}" type="pres">
      <dgm:prSet presAssocID="{4EAA25FB-5D45-44B7-99FB-9F1A2DF80ED8}" presName="TopArrow" presStyleLbl="node1" presStyleIdx="0" presStyleCnt="2" custLinFactNeighborX="5785" custLinFactNeighborY="-5939"/>
      <dgm:spPr/>
    </dgm:pt>
    <dgm:pt modelId="{C3F55360-3E2F-444E-BE44-7E7E783B74C2}" type="pres">
      <dgm:prSet presAssocID="{4EAA25FB-5D45-44B7-99FB-9F1A2DF80ED8}" presName="BottomArrow" presStyleLbl="node1" presStyleIdx="1" presStyleCnt="2" custLinFactNeighborX="8754" custLinFactNeighborY="-9866"/>
      <dgm:spPr/>
    </dgm:pt>
  </dgm:ptLst>
  <dgm:cxnLst>
    <dgm:cxn modelId="{B2D1D706-BD20-47B5-8CC9-C39430678A77}" type="presOf" srcId="{0F79B658-1A32-4B88-9AC6-4FBEFD75C8D6}" destId="{D31B11F9-5C49-4444-9E87-823C2957EBF1}" srcOrd="1" destOrd="0" presId="urn:microsoft.com/office/officeart/2009/layout/ReverseList"/>
    <dgm:cxn modelId="{C8D40030-EFE7-4387-94BB-4E363E19309B}" srcId="{4EAA25FB-5D45-44B7-99FB-9F1A2DF80ED8}" destId="{9F67BDCC-BC96-42CF-A078-A6DD42C068AA}" srcOrd="0" destOrd="0" parTransId="{1C3E6F39-DB5B-4A0D-AFDC-0CA40C446E28}" sibTransId="{60381D13-3441-4332-8F7D-6FF8AB31040D}"/>
    <dgm:cxn modelId="{78D21303-C7C7-462C-A3D9-A4FD7DC5246E}" type="presOf" srcId="{4EAA25FB-5D45-44B7-99FB-9F1A2DF80ED8}" destId="{A1F6BF19-D0D4-450A-A621-FBC58E15035C}" srcOrd="0" destOrd="0" presId="urn:microsoft.com/office/officeart/2009/layout/ReverseList"/>
    <dgm:cxn modelId="{01ADA02A-6E65-4C00-B104-A4D600F1B03D}" type="presOf" srcId="{9F67BDCC-BC96-42CF-A078-A6DD42C068AA}" destId="{A46B0E86-374F-4BCC-95E9-0DD3A2E6596C}" srcOrd="0" destOrd="0" presId="urn:microsoft.com/office/officeart/2009/layout/ReverseList"/>
    <dgm:cxn modelId="{DD86B8BC-3AF0-49F5-8E03-F7EDE2069F2A}" srcId="{4EAA25FB-5D45-44B7-99FB-9F1A2DF80ED8}" destId="{0F79B658-1A32-4B88-9AC6-4FBEFD75C8D6}" srcOrd="1" destOrd="0" parTransId="{229995EC-5F3C-445E-9A0D-99C737E40D14}" sibTransId="{07FD1395-F5B6-42C1-B79E-EFA148FD1463}"/>
    <dgm:cxn modelId="{5A4C5E67-F3BB-4BF5-890B-B94A3EAA3CFA}" type="presOf" srcId="{0F79B658-1A32-4B88-9AC6-4FBEFD75C8D6}" destId="{B8AB4134-58C0-4A87-A55E-501D89AF5A44}" srcOrd="0" destOrd="0" presId="urn:microsoft.com/office/officeart/2009/layout/ReverseList"/>
    <dgm:cxn modelId="{E1392DF3-8A94-46F3-9F08-E2551022407A}" type="presOf" srcId="{9F67BDCC-BC96-42CF-A078-A6DD42C068AA}" destId="{7509C1C1-638C-47CB-BA9D-C1BBB046C502}" srcOrd="1" destOrd="0" presId="urn:microsoft.com/office/officeart/2009/layout/ReverseList"/>
    <dgm:cxn modelId="{3028E689-5BB1-423C-9ED6-285963C59ED0}" type="presParOf" srcId="{A1F6BF19-D0D4-450A-A621-FBC58E15035C}" destId="{A46B0E86-374F-4BCC-95E9-0DD3A2E6596C}" srcOrd="0" destOrd="0" presId="urn:microsoft.com/office/officeart/2009/layout/ReverseList"/>
    <dgm:cxn modelId="{408044BF-1093-4EFC-A627-28AB17CE1411}" type="presParOf" srcId="{A1F6BF19-D0D4-450A-A621-FBC58E15035C}" destId="{7509C1C1-638C-47CB-BA9D-C1BBB046C502}" srcOrd="1" destOrd="0" presId="urn:microsoft.com/office/officeart/2009/layout/ReverseList"/>
    <dgm:cxn modelId="{A45684C6-5766-4A0E-AC93-E5405B3FCB29}" type="presParOf" srcId="{A1F6BF19-D0D4-450A-A621-FBC58E15035C}" destId="{B8AB4134-58C0-4A87-A55E-501D89AF5A44}" srcOrd="2" destOrd="0" presId="urn:microsoft.com/office/officeart/2009/layout/ReverseList"/>
    <dgm:cxn modelId="{A41FC650-7239-43CC-9716-825CDD0AD343}" type="presParOf" srcId="{A1F6BF19-D0D4-450A-A621-FBC58E15035C}" destId="{D31B11F9-5C49-4444-9E87-823C2957EBF1}" srcOrd="3" destOrd="0" presId="urn:microsoft.com/office/officeart/2009/layout/ReverseList"/>
    <dgm:cxn modelId="{7CBFF368-B952-4D74-A03D-9C69F66DC9DF}" type="presParOf" srcId="{A1F6BF19-D0D4-450A-A621-FBC58E15035C}" destId="{F64BF409-10EF-400C-A350-50BB11B5DEDE}" srcOrd="4" destOrd="0" presId="urn:microsoft.com/office/officeart/2009/layout/ReverseList"/>
    <dgm:cxn modelId="{06E53D3D-4AF3-4F5C-BF2A-5A862C370F1E}" type="presParOf" srcId="{A1F6BF19-D0D4-450A-A621-FBC58E15035C}" destId="{C3F55360-3E2F-444E-BE44-7E7E783B74C2}"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A11269-BA9F-4F50-A429-4365AEC659E5}">
      <dsp:nvSpPr>
        <dsp:cNvPr id="0" name=""/>
        <dsp:cNvSpPr/>
      </dsp:nvSpPr>
      <dsp:spPr>
        <a:xfrm>
          <a:off x="2887842" y="1257"/>
          <a:ext cx="2757457" cy="1338061"/>
        </a:xfrm>
        <a:prstGeom prst="roundRect">
          <a:avLst/>
        </a:prstGeom>
        <a:gradFill rotWithShape="0">
          <a:gsLst>
            <a:gs pos="0">
              <a:schemeClr val="accent2">
                <a:shade val="80000"/>
                <a:hueOff val="0"/>
                <a:satOff val="0"/>
                <a:lumOff val="0"/>
                <a:alphaOff val="0"/>
                <a:shade val="63000"/>
                <a:satMod val="165000"/>
              </a:schemeClr>
            </a:gs>
            <a:gs pos="30000">
              <a:schemeClr val="accent2">
                <a:shade val="80000"/>
                <a:hueOff val="0"/>
                <a:satOff val="0"/>
                <a:lumOff val="0"/>
                <a:alphaOff val="0"/>
                <a:shade val="58000"/>
                <a:satMod val="165000"/>
              </a:schemeClr>
            </a:gs>
            <a:gs pos="75000">
              <a:schemeClr val="accent2">
                <a:shade val="80000"/>
                <a:hueOff val="0"/>
                <a:satOff val="0"/>
                <a:lumOff val="0"/>
                <a:alphaOff val="0"/>
                <a:shade val="30000"/>
                <a:satMod val="175000"/>
              </a:schemeClr>
            </a:gs>
            <a:gs pos="100000">
              <a:schemeClr val="accent2">
                <a:shade val="8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smtClean="0">
              <a:latin typeface="Times New Roman" pitchFamily="18" charset="0"/>
              <a:cs typeface="Times New Roman" pitchFamily="18" charset="0"/>
            </a:rPr>
            <a:t>білім - жалпыадамзаттық құбылыс</a:t>
          </a:r>
          <a:endParaRPr lang="ru-RU" sz="2000" b="1" kern="1200" dirty="0">
            <a:latin typeface="Times New Roman" pitchFamily="18" charset="0"/>
            <a:cs typeface="Times New Roman" pitchFamily="18" charset="0"/>
          </a:endParaRPr>
        </a:p>
      </dsp:txBody>
      <dsp:txXfrm>
        <a:off x="2953161" y="66576"/>
        <a:ext cx="2626819" cy="1207423"/>
      </dsp:txXfrm>
    </dsp:sp>
    <dsp:sp modelId="{2AD29BE2-10A6-4F71-8948-848A1E0D0F87}">
      <dsp:nvSpPr>
        <dsp:cNvPr id="0" name=""/>
        <dsp:cNvSpPr/>
      </dsp:nvSpPr>
      <dsp:spPr>
        <a:xfrm>
          <a:off x="2328555" y="974634"/>
          <a:ext cx="5346123" cy="5346123"/>
        </a:xfrm>
        <a:custGeom>
          <a:avLst/>
          <a:gdLst/>
          <a:ahLst/>
          <a:cxnLst/>
          <a:rect l="0" t="0" r="0" b="0"/>
          <a:pathLst>
            <a:path>
              <a:moveTo>
                <a:pt x="3332972" y="82738"/>
              </a:moveTo>
              <a:arcTo wR="2673061" hR="2673061" stAng="17057558" swAng="2145589"/>
            </a:path>
          </a:pathLst>
        </a:custGeom>
        <a:noFill/>
        <a:ln w="12700" cap="flat" cmpd="sng" algn="ctr">
          <a:solidFill>
            <a:schemeClr val="accent2">
              <a:shade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A6CE78B-B0D5-411E-B1CD-52188CD34710}">
      <dsp:nvSpPr>
        <dsp:cNvPr id="0" name=""/>
        <dsp:cNvSpPr/>
      </dsp:nvSpPr>
      <dsp:spPr>
        <a:xfrm>
          <a:off x="6048675" y="1944220"/>
          <a:ext cx="2514136" cy="1338061"/>
        </a:xfrm>
        <a:prstGeom prst="roundRect">
          <a:avLst/>
        </a:prstGeom>
        <a:gradFill rotWithShape="0">
          <a:gsLst>
            <a:gs pos="0">
              <a:schemeClr val="accent2">
                <a:shade val="80000"/>
                <a:hueOff val="44083"/>
                <a:satOff val="1979"/>
                <a:lumOff val="4983"/>
                <a:alphaOff val="0"/>
                <a:shade val="63000"/>
                <a:satMod val="165000"/>
              </a:schemeClr>
            </a:gs>
            <a:gs pos="30000">
              <a:schemeClr val="accent2">
                <a:shade val="80000"/>
                <a:hueOff val="44083"/>
                <a:satOff val="1979"/>
                <a:lumOff val="4983"/>
                <a:alphaOff val="0"/>
                <a:shade val="58000"/>
                <a:satMod val="165000"/>
              </a:schemeClr>
            </a:gs>
            <a:gs pos="75000">
              <a:schemeClr val="accent2">
                <a:shade val="80000"/>
                <a:hueOff val="44083"/>
                <a:satOff val="1979"/>
                <a:lumOff val="4983"/>
                <a:alphaOff val="0"/>
                <a:shade val="30000"/>
                <a:satMod val="175000"/>
              </a:schemeClr>
            </a:gs>
            <a:gs pos="100000">
              <a:schemeClr val="accent2">
                <a:shade val="80000"/>
                <a:hueOff val="44083"/>
                <a:satOff val="1979"/>
                <a:lumOff val="498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smtClean="0">
              <a:latin typeface="Times New Roman" pitchFamily="18" charset="0"/>
              <a:cs typeface="Times New Roman" pitchFamily="18" charset="0"/>
            </a:rPr>
            <a:t>білім – жүйе</a:t>
          </a:r>
          <a:endParaRPr lang="ru-RU" sz="2000" b="1" kern="1200" dirty="0">
            <a:latin typeface="Times New Roman" pitchFamily="18" charset="0"/>
            <a:cs typeface="Times New Roman" pitchFamily="18" charset="0"/>
          </a:endParaRPr>
        </a:p>
      </dsp:txBody>
      <dsp:txXfrm>
        <a:off x="6113994" y="2009539"/>
        <a:ext cx="2383498" cy="1207423"/>
      </dsp:txXfrm>
    </dsp:sp>
    <dsp:sp modelId="{34867822-0092-4EC5-88D4-4665C1A98E22}">
      <dsp:nvSpPr>
        <dsp:cNvPr id="0" name=""/>
        <dsp:cNvSpPr/>
      </dsp:nvSpPr>
      <dsp:spPr>
        <a:xfrm>
          <a:off x="2091207" y="116960"/>
          <a:ext cx="5346123" cy="5346123"/>
        </a:xfrm>
        <a:custGeom>
          <a:avLst/>
          <a:gdLst/>
          <a:ahLst/>
          <a:cxnLst/>
          <a:rect l="0" t="0" r="0" b="0"/>
          <a:pathLst>
            <a:path>
              <a:moveTo>
                <a:pt x="5297030" y="3183007"/>
              </a:moveTo>
              <a:arcTo wR="2673061" hR="2673061" stAng="659871" swAng="2315306"/>
            </a:path>
          </a:pathLst>
        </a:custGeom>
        <a:noFill/>
        <a:ln w="12700" cap="flat" cmpd="sng" algn="ctr">
          <a:solidFill>
            <a:schemeClr val="accent2">
              <a:shade val="90000"/>
              <a:hueOff val="44087"/>
              <a:satOff val="433"/>
              <a:lumOff val="4170"/>
              <a:alphaOff val="0"/>
            </a:schemeClr>
          </a:solidFill>
          <a:prstDash val="solid"/>
        </a:ln>
        <a:effectLst/>
      </dsp:spPr>
      <dsp:style>
        <a:lnRef idx="1">
          <a:scrgbClr r="0" g="0" b="0"/>
        </a:lnRef>
        <a:fillRef idx="0">
          <a:scrgbClr r="0" g="0" b="0"/>
        </a:fillRef>
        <a:effectRef idx="0">
          <a:scrgbClr r="0" g="0" b="0"/>
        </a:effectRef>
        <a:fontRef idx="minor"/>
      </dsp:style>
    </dsp:sp>
    <dsp:sp modelId="{28F4F370-4455-466F-B9FB-0BE8107B9E5C}">
      <dsp:nvSpPr>
        <dsp:cNvPr id="0" name=""/>
        <dsp:cNvSpPr/>
      </dsp:nvSpPr>
      <dsp:spPr>
        <a:xfrm>
          <a:off x="4401358" y="4836871"/>
          <a:ext cx="2872798" cy="1338061"/>
        </a:xfrm>
        <a:prstGeom prst="roundRect">
          <a:avLst/>
        </a:prstGeom>
        <a:gradFill rotWithShape="0">
          <a:gsLst>
            <a:gs pos="0">
              <a:schemeClr val="accent2">
                <a:shade val="80000"/>
                <a:hueOff val="88166"/>
                <a:satOff val="3959"/>
                <a:lumOff val="9966"/>
                <a:alphaOff val="0"/>
                <a:shade val="63000"/>
                <a:satMod val="165000"/>
              </a:schemeClr>
            </a:gs>
            <a:gs pos="30000">
              <a:schemeClr val="accent2">
                <a:shade val="80000"/>
                <a:hueOff val="88166"/>
                <a:satOff val="3959"/>
                <a:lumOff val="9966"/>
                <a:alphaOff val="0"/>
                <a:shade val="58000"/>
                <a:satMod val="165000"/>
              </a:schemeClr>
            </a:gs>
            <a:gs pos="75000">
              <a:schemeClr val="accent2">
                <a:shade val="80000"/>
                <a:hueOff val="88166"/>
                <a:satOff val="3959"/>
                <a:lumOff val="9966"/>
                <a:alphaOff val="0"/>
                <a:shade val="30000"/>
                <a:satMod val="175000"/>
              </a:schemeClr>
            </a:gs>
            <a:gs pos="100000">
              <a:schemeClr val="accent2">
                <a:shade val="80000"/>
                <a:hueOff val="88166"/>
                <a:satOff val="3959"/>
                <a:lumOff val="9966"/>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smtClean="0">
              <a:latin typeface="Times New Roman" pitchFamily="18" charset="0"/>
              <a:cs typeface="Times New Roman" pitchFamily="18" charset="0"/>
            </a:rPr>
            <a:t>білім – н</a:t>
          </a:r>
          <a:r>
            <a:rPr lang="en-US" sz="2000" b="1" kern="1200" smtClean="0">
              <a:latin typeface="Times New Roman" pitchFamily="18" charset="0"/>
              <a:cs typeface="Times New Roman" pitchFamily="18" charset="0"/>
            </a:rPr>
            <a:t>ə</a:t>
          </a:r>
          <a:r>
            <a:rPr lang="ru-RU" sz="2000" b="1" kern="1200" smtClean="0">
              <a:latin typeface="Times New Roman" pitchFamily="18" charset="0"/>
              <a:cs typeface="Times New Roman" pitchFamily="18" charset="0"/>
            </a:rPr>
            <a:t>тиже</a:t>
          </a:r>
          <a:endParaRPr lang="ru-RU" sz="2000" b="1" kern="1200" dirty="0">
            <a:latin typeface="Times New Roman" pitchFamily="18" charset="0"/>
            <a:cs typeface="Times New Roman" pitchFamily="18" charset="0"/>
          </a:endParaRPr>
        </a:p>
      </dsp:txBody>
      <dsp:txXfrm>
        <a:off x="4466677" y="4902190"/>
        <a:ext cx="2742160" cy="1207423"/>
      </dsp:txXfrm>
    </dsp:sp>
    <dsp:sp modelId="{814FDF34-F16A-4F3B-856E-3D09EE122C0B}">
      <dsp:nvSpPr>
        <dsp:cNvPr id="0" name=""/>
        <dsp:cNvSpPr/>
      </dsp:nvSpPr>
      <dsp:spPr>
        <a:xfrm>
          <a:off x="1593510" y="670288"/>
          <a:ext cx="5346123" cy="5346123"/>
        </a:xfrm>
        <a:custGeom>
          <a:avLst/>
          <a:gdLst/>
          <a:ahLst/>
          <a:cxnLst/>
          <a:rect l="0" t="0" r="0" b="0"/>
          <a:pathLst>
            <a:path>
              <a:moveTo>
                <a:pt x="2804723" y="5342878"/>
              </a:moveTo>
              <a:arcTo wR="2673061" hR="2673061" stAng="5230604" swAng="394511"/>
            </a:path>
          </a:pathLst>
        </a:custGeom>
        <a:noFill/>
        <a:ln w="12700" cap="flat" cmpd="sng" algn="ctr">
          <a:solidFill>
            <a:schemeClr val="accent2">
              <a:shade val="90000"/>
              <a:hueOff val="88174"/>
              <a:satOff val="866"/>
              <a:lumOff val="8340"/>
              <a:alphaOff val="0"/>
            </a:schemeClr>
          </a:solidFill>
          <a:prstDash val="solid"/>
        </a:ln>
        <a:effectLst/>
      </dsp:spPr>
      <dsp:style>
        <a:lnRef idx="1">
          <a:scrgbClr r="0" g="0" b="0"/>
        </a:lnRef>
        <a:fillRef idx="0">
          <a:scrgbClr r="0" g="0" b="0"/>
        </a:fillRef>
        <a:effectRef idx="0">
          <a:scrgbClr r="0" g="0" b="0"/>
        </a:effectRef>
        <a:fontRef idx="minor"/>
      </dsp:style>
    </dsp:sp>
    <dsp:sp modelId="{790447DA-26BC-4A94-8FBB-17B411D148D0}">
      <dsp:nvSpPr>
        <dsp:cNvPr id="0" name=""/>
        <dsp:cNvSpPr/>
      </dsp:nvSpPr>
      <dsp:spPr>
        <a:xfrm>
          <a:off x="1302236" y="4836871"/>
          <a:ext cx="2786297" cy="1338061"/>
        </a:xfrm>
        <a:prstGeom prst="roundRect">
          <a:avLst/>
        </a:prstGeom>
        <a:gradFill rotWithShape="0">
          <a:gsLst>
            <a:gs pos="0">
              <a:schemeClr val="accent2">
                <a:shade val="80000"/>
                <a:hueOff val="132249"/>
                <a:satOff val="5938"/>
                <a:lumOff val="14950"/>
                <a:alphaOff val="0"/>
                <a:shade val="63000"/>
                <a:satMod val="165000"/>
              </a:schemeClr>
            </a:gs>
            <a:gs pos="30000">
              <a:schemeClr val="accent2">
                <a:shade val="80000"/>
                <a:hueOff val="132249"/>
                <a:satOff val="5938"/>
                <a:lumOff val="14950"/>
                <a:alphaOff val="0"/>
                <a:shade val="58000"/>
                <a:satMod val="165000"/>
              </a:schemeClr>
            </a:gs>
            <a:gs pos="75000">
              <a:schemeClr val="accent2">
                <a:shade val="80000"/>
                <a:hueOff val="132249"/>
                <a:satOff val="5938"/>
                <a:lumOff val="14950"/>
                <a:alphaOff val="0"/>
                <a:shade val="30000"/>
                <a:satMod val="175000"/>
              </a:schemeClr>
            </a:gs>
            <a:gs pos="100000">
              <a:schemeClr val="accent2">
                <a:shade val="80000"/>
                <a:hueOff val="132249"/>
                <a:satOff val="5938"/>
                <a:lumOff val="1495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smtClean="0">
              <a:latin typeface="Times New Roman" pitchFamily="18" charset="0"/>
              <a:cs typeface="Times New Roman" pitchFamily="18" charset="0"/>
            </a:rPr>
            <a:t>білім – педагогикалық процесс</a:t>
          </a:r>
          <a:endParaRPr lang="ru-RU" sz="2000" b="1" kern="1200" dirty="0">
            <a:latin typeface="Times New Roman" pitchFamily="18" charset="0"/>
            <a:cs typeface="Times New Roman" pitchFamily="18" charset="0"/>
          </a:endParaRPr>
        </a:p>
      </dsp:txBody>
      <dsp:txXfrm>
        <a:off x="1367555" y="4902190"/>
        <a:ext cx="2655659" cy="1207423"/>
      </dsp:txXfrm>
    </dsp:sp>
    <dsp:sp modelId="{29FBE023-AF39-47DD-A8FF-C36ED27FC2C5}">
      <dsp:nvSpPr>
        <dsp:cNvPr id="0" name=""/>
        <dsp:cNvSpPr/>
      </dsp:nvSpPr>
      <dsp:spPr>
        <a:xfrm>
          <a:off x="1083554" y="106726"/>
          <a:ext cx="5346123" cy="5346123"/>
        </a:xfrm>
        <a:custGeom>
          <a:avLst/>
          <a:gdLst/>
          <a:ahLst/>
          <a:cxnLst/>
          <a:rect l="0" t="0" r="0" b="0"/>
          <a:pathLst>
            <a:path>
              <a:moveTo>
                <a:pt x="951502" y="4717931"/>
              </a:moveTo>
              <a:arcTo wR="2673061" hR="2673061" stAng="7805624" swAng="2455247"/>
            </a:path>
          </a:pathLst>
        </a:custGeom>
        <a:noFill/>
        <a:ln w="12700" cap="flat" cmpd="sng" algn="ctr">
          <a:solidFill>
            <a:schemeClr val="accent2">
              <a:shade val="90000"/>
              <a:hueOff val="132261"/>
              <a:satOff val="1299"/>
              <a:lumOff val="12509"/>
              <a:alphaOff val="0"/>
            </a:schemeClr>
          </a:solidFill>
          <a:prstDash val="solid"/>
        </a:ln>
        <a:effectLst/>
      </dsp:spPr>
      <dsp:style>
        <a:lnRef idx="1">
          <a:scrgbClr r="0" g="0" b="0"/>
        </a:lnRef>
        <a:fillRef idx="0">
          <a:scrgbClr r="0" g="0" b="0"/>
        </a:fillRef>
        <a:effectRef idx="0">
          <a:scrgbClr r="0" g="0" b="0"/>
        </a:effectRef>
        <a:fontRef idx="minor"/>
      </dsp:style>
    </dsp:sp>
    <dsp:sp modelId="{230168E4-4D05-429F-9D0D-0636541554D2}">
      <dsp:nvSpPr>
        <dsp:cNvPr id="0" name=""/>
        <dsp:cNvSpPr/>
      </dsp:nvSpPr>
      <dsp:spPr>
        <a:xfrm>
          <a:off x="0" y="1840394"/>
          <a:ext cx="2442518" cy="1338061"/>
        </a:xfrm>
        <a:prstGeom prst="roundRect">
          <a:avLst/>
        </a:prstGeom>
        <a:gradFill rotWithShape="0">
          <a:gsLst>
            <a:gs pos="0">
              <a:schemeClr val="accent2">
                <a:shade val="80000"/>
                <a:hueOff val="176332"/>
                <a:satOff val="7917"/>
                <a:lumOff val="19933"/>
                <a:alphaOff val="0"/>
                <a:shade val="63000"/>
                <a:satMod val="165000"/>
              </a:schemeClr>
            </a:gs>
            <a:gs pos="30000">
              <a:schemeClr val="accent2">
                <a:shade val="80000"/>
                <a:hueOff val="176332"/>
                <a:satOff val="7917"/>
                <a:lumOff val="19933"/>
                <a:alphaOff val="0"/>
                <a:shade val="58000"/>
                <a:satMod val="165000"/>
              </a:schemeClr>
            </a:gs>
            <a:gs pos="75000">
              <a:schemeClr val="accent2">
                <a:shade val="80000"/>
                <a:hueOff val="176332"/>
                <a:satOff val="7917"/>
                <a:lumOff val="19933"/>
                <a:alphaOff val="0"/>
                <a:shade val="30000"/>
                <a:satMod val="175000"/>
              </a:schemeClr>
            </a:gs>
            <a:gs pos="100000">
              <a:schemeClr val="accent2">
                <a:shade val="80000"/>
                <a:hueOff val="176332"/>
                <a:satOff val="7917"/>
                <a:lumOff val="1993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smtClean="0">
              <a:latin typeface="Times New Roman" pitchFamily="18" charset="0"/>
              <a:cs typeface="Times New Roman" pitchFamily="18" charset="0"/>
            </a:rPr>
            <a:t>білім - </a:t>
          </a:r>
          <a:r>
            <a:rPr lang="en-US" sz="2000" b="1" kern="1200" smtClean="0">
              <a:latin typeface="Times New Roman" pitchFamily="18" charset="0"/>
              <a:cs typeface="Times New Roman" pitchFamily="18" charset="0"/>
            </a:rPr>
            <a:t>ə</a:t>
          </a:r>
          <a:r>
            <a:rPr lang="ru-RU" sz="2000" b="1" kern="1200" smtClean="0">
              <a:latin typeface="Times New Roman" pitchFamily="18" charset="0"/>
              <a:cs typeface="Times New Roman" pitchFamily="18" charset="0"/>
            </a:rPr>
            <a:t>леуметтік м</a:t>
          </a:r>
          <a:r>
            <a:rPr lang="en-US" sz="2000" b="1" kern="1200" smtClean="0">
              <a:latin typeface="Times New Roman" pitchFamily="18" charset="0"/>
              <a:cs typeface="Times New Roman" pitchFamily="18" charset="0"/>
            </a:rPr>
            <a:t>ə</a:t>
          </a:r>
          <a:r>
            <a:rPr lang="ru-RU" sz="2000" b="1" kern="1200" smtClean="0">
              <a:latin typeface="Times New Roman" pitchFamily="18" charset="0"/>
              <a:cs typeface="Times New Roman" pitchFamily="18" charset="0"/>
            </a:rPr>
            <a:t>дени мұра</a:t>
          </a:r>
          <a:endParaRPr lang="ru-RU" sz="2000" b="1" kern="1200" dirty="0">
            <a:latin typeface="Times New Roman" pitchFamily="18" charset="0"/>
            <a:cs typeface="Times New Roman" pitchFamily="18" charset="0"/>
          </a:endParaRPr>
        </a:p>
      </dsp:txBody>
      <dsp:txXfrm>
        <a:off x="65319" y="1905713"/>
        <a:ext cx="2311880" cy="1207423"/>
      </dsp:txXfrm>
    </dsp:sp>
    <dsp:sp modelId="{DB0D938C-3B54-4188-AD2E-C219C85DE11F}">
      <dsp:nvSpPr>
        <dsp:cNvPr id="0" name=""/>
        <dsp:cNvSpPr/>
      </dsp:nvSpPr>
      <dsp:spPr>
        <a:xfrm>
          <a:off x="766697" y="995693"/>
          <a:ext cx="5346123" cy="5346123"/>
        </a:xfrm>
        <a:custGeom>
          <a:avLst/>
          <a:gdLst/>
          <a:ahLst/>
          <a:cxnLst/>
          <a:rect l="0" t="0" r="0" b="0"/>
          <a:pathLst>
            <a:path>
              <a:moveTo>
                <a:pt x="734107" y="833030"/>
              </a:moveTo>
              <a:arcTo wR="2673061" hR="2673061" stAng="13410030" swAng="2054390"/>
            </a:path>
          </a:pathLst>
        </a:custGeom>
        <a:noFill/>
        <a:ln w="12700" cap="flat" cmpd="sng" algn="ctr">
          <a:solidFill>
            <a:schemeClr val="accent2">
              <a:shade val="90000"/>
              <a:hueOff val="176348"/>
              <a:satOff val="1732"/>
              <a:lumOff val="16679"/>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5FDCD-63B3-4654-8710-9711BF720927}">
      <dsp:nvSpPr>
        <dsp:cNvPr id="0" name=""/>
        <dsp:cNvSpPr/>
      </dsp:nvSpPr>
      <dsp:spPr>
        <a:xfrm>
          <a:off x="0" y="0"/>
          <a:ext cx="6977575" cy="1132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ru-RU" sz="2800" b="1" kern="1200" dirty="0" err="1" smtClean="0">
              <a:solidFill>
                <a:srgbClr val="002060"/>
              </a:solidFill>
              <a:latin typeface="Times New Roman" pitchFamily="18" charset="0"/>
              <a:cs typeface="Times New Roman" pitchFamily="18" charset="0"/>
            </a:rPr>
            <a:t>Білім</a:t>
          </a:r>
          <a:r>
            <a:rPr lang="ru-RU" sz="2800" b="1" kern="1200" dirty="0" smtClean="0">
              <a:solidFill>
                <a:srgbClr val="002060"/>
              </a:solidFill>
              <a:latin typeface="Times New Roman" pitchFamily="18" charset="0"/>
              <a:cs typeface="Times New Roman" pitchFamily="18" charset="0"/>
            </a:rPr>
            <a:t> – </a:t>
          </a:r>
          <a:r>
            <a:rPr lang="ru-RU" sz="2800" b="1" kern="1200" dirty="0" err="1" smtClean="0">
              <a:solidFill>
                <a:srgbClr val="002060"/>
              </a:solidFill>
              <a:latin typeface="Times New Roman" pitchFamily="18" charset="0"/>
              <a:cs typeface="Times New Roman" pitchFamily="18" charset="0"/>
            </a:rPr>
            <a:t>салыстырмалы</a:t>
          </a:r>
          <a:r>
            <a:rPr lang="ru-RU" sz="2800" b="1" kern="1200" dirty="0" smtClean="0">
              <a:solidFill>
                <a:srgbClr val="002060"/>
              </a:solidFill>
              <a:latin typeface="Times New Roman" pitchFamily="18" charset="0"/>
              <a:cs typeface="Times New Roman" pitchFamily="18" charset="0"/>
            </a:rPr>
            <a:t> </a:t>
          </a:r>
          <a:r>
            <a:rPr lang="ru-RU" sz="2800" b="1" kern="1200" dirty="0" err="1" smtClean="0">
              <a:solidFill>
                <a:srgbClr val="002060"/>
              </a:solidFill>
              <a:latin typeface="Times New Roman" pitchFamily="18" charset="0"/>
              <a:cs typeface="Times New Roman" pitchFamily="18" charset="0"/>
            </a:rPr>
            <a:t>дербес</a:t>
          </a:r>
          <a:r>
            <a:rPr lang="ru-RU" sz="2800" b="1" kern="1200" dirty="0" smtClean="0">
              <a:solidFill>
                <a:srgbClr val="002060"/>
              </a:solidFill>
              <a:latin typeface="Times New Roman" pitchFamily="18" charset="0"/>
              <a:cs typeface="Times New Roman" pitchFamily="18" charset="0"/>
            </a:rPr>
            <a:t> </a:t>
          </a:r>
          <a:r>
            <a:rPr lang="ru-RU" sz="2800" b="1" kern="1200" dirty="0" err="1" smtClean="0">
              <a:solidFill>
                <a:srgbClr val="002060"/>
              </a:solidFill>
              <a:latin typeface="Times New Roman" pitchFamily="18" charset="0"/>
              <a:cs typeface="Times New Roman" pitchFamily="18" charset="0"/>
            </a:rPr>
            <a:t>жүйе</a:t>
          </a:r>
          <a:endParaRPr lang="ru-RU" sz="2800" b="1" kern="1200" dirty="0">
            <a:solidFill>
              <a:srgbClr val="002060"/>
            </a:solidFill>
            <a:latin typeface="Times New Roman" pitchFamily="18" charset="0"/>
            <a:cs typeface="Times New Roman" pitchFamily="18" charset="0"/>
          </a:endParaRPr>
        </a:p>
      </dsp:txBody>
      <dsp:txXfrm>
        <a:off x="33162" y="33162"/>
        <a:ext cx="5047234" cy="1065908"/>
      </dsp:txXfrm>
    </dsp:sp>
    <dsp:sp modelId="{35488F3F-972B-403B-B4AC-9DCA7E6BE046}">
      <dsp:nvSpPr>
        <dsp:cNvPr id="0" name=""/>
        <dsp:cNvSpPr/>
      </dsp:nvSpPr>
      <dsp:spPr>
        <a:xfrm>
          <a:off x="1080132" y="1430259"/>
          <a:ext cx="6977575" cy="27553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kk-KZ" sz="2100" b="1" kern="1200" dirty="0" smtClean="0">
              <a:solidFill>
                <a:schemeClr val="tx1"/>
              </a:solidFill>
              <a:latin typeface="Times New Roman" pitchFamily="18" charset="0"/>
              <a:cs typeface="Times New Roman" pitchFamily="18" charset="0"/>
            </a:rPr>
            <a:t>Қазіргі кездегі білім беру жүйесінің ендігі бір міндеті – жастардың білім алып қана қоймай, алған білімін үздіксіз дамытып, оны бойына сіңіріп, тәрбиелі, әдепті, бір сөзбен айтқанда, интеллектуалды-үйлесімді болуын қамтамасыз ету</a:t>
          </a:r>
          <a:endParaRPr lang="ru-RU" sz="2100" b="1" kern="1200" dirty="0">
            <a:solidFill>
              <a:schemeClr val="tx1"/>
            </a:solidFill>
            <a:latin typeface="Times New Roman" pitchFamily="18" charset="0"/>
            <a:cs typeface="Times New Roman" pitchFamily="18" charset="0"/>
          </a:endParaRPr>
        </a:p>
      </dsp:txBody>
      <dsp:txXfrm>
        <a:off x="1160833" y="1510960"/>
        <a:ext cx="4342158" cy="2593940"/>
      </dsp:txXfrm>
    </dsp:sp>
    <dsp:sp modelId="{B7E8B28A-0EC2-4E58-9A4A-8356E89B1A32}">
      <dsp:nvSpPr>
        <dsp:cNvPr id="0" name=""/>
        <dsp:cNvSpPr/>
      </dsp:nvSpPr>
      <dsp:spPr>
        <a:xfrm>
          <a:off x="5688632" y="576057"/>
          <a:ext cx="1242678" cy="124267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latin typeface="Times New Roman" pitchFamily="18" charset="0"/>
            <a:cs typeface="Times New Roman" pitchFamily="18" charset="0"/>
          </a:endParaRPr>
        </a:p>
      </dsp:txBody>
      <dsp:txXfrm>
        <a:off x="5968235" y="576057"/>
        <a:ext cx="683472" cy="9351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00A4A-2060-4C84-B375-C7D3B3C3ABC0}">
      <dsp:nvSpPr>
        <dsp:cNvPr id="0" name=""/>
        <dsp:cNvSpPr/>
      </dsp:nvSpPr>
      <dsp:spPr>
        <a:xfrm>
          <a:off x="-6352916" y="-971758"/>
          <a:ext cx="7561882" cy="7561882"/>
        </a:xfrm>
        <a:prstGeom prst="blockArc">
          <a:avLst>
            <a:gd name="adj1" fmla="val 18900000"/>
            <a:gd name="adj2" fmla="val 2700000"/>
            <a:gd name="adj3" fmla="val 286"/>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F6C79D-F715-4789-B4AA-669540D393BD}">
      <dsp:nvSpPr>
        <dsp:cNvPr id="0" name=""/>
        <dsp:cNvSpPr/>
      </dsp:nvSpPr>
      <dsp:spPr>
        <a:xfrm>
          <a:off x="632672" y="431939"/>
          <a:ext cx="7496503" cy="86432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6061" tIns="50800" rIns="50800" bIns="50800" numCol="1" spcCol="1270" anchor="ctr" anchorCtr="0">
          <a:noAutofit/>
        </a:bodyPr>
        <a:lstStyle/>
        <a:p>
          <a:pPr lvl="0" algn="l" defTabSz="889000">
            <a:lnSpc>
              <a:spcPct val="90000"/>
            </a:lnSpc>
            <a:spcBef>
              <a:spcPct val="0"/>
            </a:spcBef>
            <a:spcAft>
              <a:spcPct val="35000"/>
            </a:spcAft>
          </a:pPr>
          <a:r>
            <a:rPr lang="ru-RU" sz="2000" b="1" kern="1200" dirty="0" err="1" smtClean="0">
              <a:solidFill>
                <a:schemeClr val="tx1"/>
              </a:solidFill>
              <a:latin typeface="Times New Roman" pitchFamily="18" charset="0"/>
              <a:cs typeface="Times New Roman" pitchFamily="18" charset="0"/>
            </a:rPr>
            <a:t>адамның</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ғылым</a:t>
          </a:r>
          <a:r>
            <a:rPr lang="ru-RU" sz="2000" b="1" kern="1200" dirty="0" smtClean="0">
              <a:solidFill>
                <a:schemeClr val="tx1"/>
              </a:solidFill>
              <a:latin typeface="Times New Roman" pitchFamily="18" charset="0"/>
              <a:cs typeface="Times New Roman" pitchFamily="18" charset="0"/>
            </a:rPr>
            <a:t> ж</a:t>
          </a:r>
          <a:r>
            <a:rPr lang="en-US" sz="2000" b="1" kern="1200" dirty="0" smtClean="0">
              <a:solidFill>
                <a:schemeClr val="tx1"/>
              </a:solidFill>
              <a:latin typeface="Times New Roman" pitchFamily="18" charset="0"/>
              <a:cs typeface="Times New Roman" pitchFamily="18" charset="0"/>
            </a:rPr>
            <a:t>ə</a:t>
          </a:r>
          <a:r>
            <a:rPr lang="ru-RU" sz="2000" b="1" kern="1200" dirty="0" smtClean="0">
              <a:solidFill>
                <a:schemeClr val="tx1"/>
              </a:solidFill>
              <a:latin typeface="Times New Roman" pitchFamily="18" charset="0"/>
              <a:cs typeface="Times New Roman" pitchFamily="18" charset="0"/>
            </a:rPr>
            <a:t>не м</a:t>
          </a:r>
          <a:r>
            <a:rPr lang="en-US" sz="2000" b="1" kern="1200" dirty="0" smtClean="0">
              <a:solidFill>
                <a:schemeClr val="tx1"/>
              </a:solidFill>
              <a:latin typeface="Times New Roman" pitchFamily="18" charset="0"/>
              <a:cs typeface="Times New Roman" pitchFamily="18" charset="0"/>
            </a:rPr>
            <a:t>ə</a:t>
          </a:r>
          <a:r>
            <a:rPr lang="ru-RU" sz="2000" b="1" kern="1200" dirty="0" err="1" smtClean="0">
              <a:solidFill>
                <a:schemeClr val="tx1"/>
              </a:solidFill>
              <a:latin typeface="Times New Roman" pitchFamily="18" charset="0"/>
              <a:cs typeface="Times New Roman" pitchFamily="18" charset="0"/>
            </a:rPr>
            <a:t>дениет</a:t>
          </a:r>
          <a:r>
            <a:rPr lang="ru-RU" sz="2000" b="1" kern="1200" dirty="0" smtClean="0">
              <a:solidFill>
                <a:schemeClr val="tx1"/>
              </a:solidFill>
              <a:latin typeface="Times New Roman" pitchFamily="18" charset="0"/>
              <a:cs typeface="Times New Roman" pitchFamily="18" charset="0"/>
            </a:rPr>
            <a:t> </a:t>
          </a:r>
          <a:r>
            <a:rPr lang="en-US" sz="2000" b="1" kern="1200" dirty="0" smtClean="0">
              <a:solidFill>
                <a:schemeClr val="tx1"/>
              </a:solidFill>
              <a:latin typeface="Times New Roman" pitchFamily="18" charset="0"/>
              <a:cs typeface="Times New Roman" pitchFamily="18" charset="0"/>
            </a:rPr>
            <a:t>ə</a:t>
          </a:r>
          <a:r>
            <a:rPr lang="ru-RU" sz="2000" b="1" kern="1200" dirty="0" err="1" smtClean="0">
              <a:solidFill>
                <a:schemeClr val="tx1"/>
              </a:solidFill>
              <a:latin typeface="Times New Roman" pitchFamily="18" charset="0"/>
              <a:cs typeface="Times New Roman" pitchFamily="18" charset="0"/>
            </a:rPr>
            <a:t>леміне</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енуінің</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ең</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оңтайлы</a:t>
          </a:r>
          <a:r>
            <a:rPr lang="ru-RU" sz="2000" b="1" kern="1200" dirty="0" smtClean="0">
              <a:solidFill>
                <a:schemeClr val="tx1"/>
              </a:solidFill>
              <a:latin typeface="Times New Roman" pitchFamily="18" charset="0"/>
              <a:cs typeface="Times New Roman" pitchFamily="18" charset="0"/>
            </a:rPr>
            <a:t> да </a:t>
          </a:r>
          <a:r>
            <a:rPr lang="ru-RU" sz="2000" b="1" kern="1200" dirty="0" err="1" smtClean="0">
              <a:solidFill>
                <a:schemeClr val="tx1"/>
              </a:solidFill>
              <a:latin typeface="Times New Roman" pitchFamily="18" charset="0"/>
              <a:cs typeface="Times New Roman" pitchFamily="18" charset="0"/>
            </a:rPr>
            <a:t>жедел</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жолы</a:t>
          </a:r>
          <a:endParaRPr lang="ru-RU" sz="2000" b="1" kern="1200" dirty="0">
            <a:solidFill>
              <a:schemeClr val="tx1"/>
            </a:solidFill>
            <a:latin typeface="Times New Roman" pitchFamily="18" charset="0"/>
            <a:cs typeface="Times New Roman" pitchFamily="18" charset="0"/>
          </a:endParaRPr>
        </a:p>
      </dsp:txBody>
      <dsp:txXfrm>
        <a:off x="632672" y="431939"/>
        <a:ext cx="7496503" cy="864329"/>
      </dsp:txXfrm>
    </dsp:sp>
    <dsp:sp modelId="{6B516399-13F9-4E9D-8A25-66C9F36F4199}">
      <dsp:nvSpPr>
        <dsp:cNvPr id="0" name=""/>
        <dsp:cNvSpPr/>
      </dsp:nvSpPr>
      <dsp:spPr>
        <a:xfrm>
          <a:off x="92466" y="323898"/>
          <a:ext cx="1080411" cy="108041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4DFA5B-662F-444C-834A-60C4F300FFCB}">
      <dsp:nvSpPr>
        <dsp:cNvPr id="0" name=""/>
        <dsp:cNvSpPr/>
      </dsp:nvSpPr>
      <dsp:spPr>
        <a:xfrm>
          <a:off x="1128212" y="1728658"/>
          <a:ext cx="7000963" cy="86432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6061" tIns="50800" rIns="50800" bIns="50800" numCol="1" spcCol="1270" anchor="ctr" anchorCtr="0">
          <a:noAutofit/>
        </a:bodyPr>
        <a:lstStyle/>
        <a:p>
          <a:pPr lvl="0" algn="l" defTabSz="889000">
            <a:lnSpc>
              <a:spcPct val="90000"/>
            </a:lnSpc>
            <a:spcBef>
              <a:spcPct val="0"/>
            </a:spcBef>
            <a:spcAft>
              <a:spcPct val="35000"/>
            </a:spcAft>
          </a:pPr>
          <a:r>
            <a:rPr lang="ru-RU" sz="2000" b="1" kern="1200" dirty="0" err="1" smtClean="0">
              <a:solidFill>
                <a:schemeClr val="tx1"/>
              </a:solidFill>
              <a:latin typeface="Times New Roman" pitchFamily="18" charset="0"/>
              <a:cs typeface="Times New Roman" pitchFamily="18" charset="0"/>
            </a:rPr>
            <a:t>тұлғаның</a:t>
          </a:r>
          <a:r>
            <a:rPr lang="ru-RU" sz="2000" b="1" kern="1200" dirty="0" smtClean="0">
              <a:solidFill>
                <a:schemeClr val="tx1"/>
              </a:solidFill>
              <a:latin typeface="Times New Roman" pitchFamily="18" charset="0"/>
              <a:cs typeface="Times New Roman" pitchFamily="18" charset="0"/>
            </a:rPr>
            <a:t> </a:t>
          </a:r>
          <a:r>
            <a:rPr lang="en-US" sz="2000" b="1" kern="1200" dirty="0" smtClean="0">
              <a:solidFill>
                <a:schemeClr val="tx1"/>
              </a:solidFill>
              <a:latin typeface="Times New Roman" pitchFamily="18" charset="0"/>
              <a:cs typeface="Times New Roman" pitchFamily="18" charset="0"/>
            </a:rPr>
            <a:t>ə</a:t>
          </a:r>
          <a:r>
            <a:rPr lang="ru-RU" sz="2000" b="1" kern="1200" dirty="0" err="1" smtClean="0">
              <a:solidFill>
                <a:schemeClr val="tx1"/>
              </a:solidFill>
              <a:latin typeface="Times New Roman" pitchFamily="18" charset="0"/>
              <a:cs typeface="Times New Roman" pitchFamily="18" charset="0"/>
            </a:rPr>
            <a:t>леуметтенуі</a:t>
          </a:r>
          <a:r>
            <a:rPr lang="ru-RU" sz="2000" b="1" kern="1200" dirty="0" smtClean="0">
              <a:solidFill>
                <a:schemeClr val="tx1"/>
              </a:solidFill>
              <a:latin typeface="Times New Roman" pitchFamily="18" charset="0"/>
              <a:cs typeface="Times New Roman" pitchFamily="18" charset="0"/>
            </a:rPr>
            <a:t> мен </a:t>
          </a:r>
          <a:r>
            <a:rPr lang="ru-RU" sz="2000" b="1" kern="1200" dirty="0" err="1" smtClean="0">
              <a:solidFill>
                <a:schemeClr val="tx1"/>
              </a:solidFill>
              <a:latin typeface="Times New Roman" pitchFamily="18" charset="0"/>
              <a:cs typeface="Times New Roman" pitchFamily="18" charset="0"/>
            </a:rPr>
            <a:t>ұрпақтар</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жалғастығын</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қамтамасыз</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ету</a:t>
          </a:r>
          <a:r>
            <a:rPr lang="ru-RU" sz="2000" b="1" kern="1200" dirty="0" smtClean="0">
              <a:solidFill>
                <a:schemeClr val="tx1"/>
              </a:solidFill>
              <a:latin typeface="Times New Roman" pitchFamily="18" charset="0"/>
              <a:cs typeface="Times New Roman" pitchFamily="18" charset="0"/>
            </a:rPr>
            <a:t> т</a:t>
          </a:r>
          <a:r>
            <a:rPr lang="en-US" sz="2000" b="1" kern="1200" dirty="0" smtClean="0">
              <a:solidFill>
                <a:schemeClr val="tx1"/>
              </a:solidFill>
              <a:latin typeface="Times New Roman" pitchFamily="18" charset="0"/>
              <a:cs typeface="Times New Roman" pitchFamily="18" charset="0"/>
            </a:rPr>
            <a:t>ə</a:t>
          </a:r>
          <a:r>
            <a:rPr lang="ru-RU" sz="2000" b="1" kern="1200" dirty="0" err="1" smtClean="0">
              <a:solidFill>
                <a:schemeClr val="tx1"/>
              </a:solidFill>
              <a:latin typeface="Times New Roman" pitchFamily="18" charset="0"/>
              <a:cs typeface="Times New Roman" pitchFamily="18" charset="0"/>
            </a:rPr>
            <a:t>сілі</a:t>
          </a:r>
          <a:endParaRPr lang="ru-RU" sz="2000" b="1" kern="1200" dirty="0">
            <a:solidFill>
              <a:schemeClr val="tx1"/>
            </a:solidFill>
            <a:latin typeface="Times New Roman" pitchFamily="18" charset="0"/>
            <a:cs typeface="Times New Roman" pitchFamily="18" charset="0"/>
          </a:endParaRPr>
        </a:p>
      </dsp:txBody>
      <dsp:txXfrm>
        <a:off x="1128212" y="1728658"/>
        <a:ext cx="7000963" cy="864329"/>
      </dsp:txXfrm>
    </dsp:sp>
    <dsp:sp modelId="{46F6E87C-586F-49EB-8D0A-EB6E287930E8}">
      <dsp:nvSpPr>
        <dsp:cNvPr id="0" name=""/>
        <dsp:cNvSpPr/>
      </dsp:nvSpPr>
      <dsp:spPr>
        <a:xfrm>
          <a:off x="588006" y="1620617"/>
          <a:ext cx="1080411" cy="108041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9DC2CE-84D0-499A-BEBF-1246683D755F}">
      <dsp:nvSpPr>
        <dsp:cNvPr id="0" name=""/>
        <dsp:cNvSpPr/>
      </dsp:nvSpPr>
      <dsp:spPr>
        <a:xfrm>
          <a:off x="1128212" y="3025377"/>
          <a:ext cx="7000963" cy="86432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6061" tIns="50800" rIns="50800" bIns="50800" numCol="1" spcCol="1270" anchor="ctr" anchorCtr="0">
          <a:noAutofit/>
        </a:bodyPr>
        <a:lstStyle/>
        <a:p>
          <a:pPr lvl="0" algn="l" defTabSz="889000">
            <a:lnSpc>
              <a:spcPct val="90000"/>
            </a:lnSpc>
            <a:spcBef>
              <a:spcPct val="0"/>
            </a:spcBef>
            <a:spcAft>
              <a:spcPct val="35000"/>
            </a:spcAft>
          </a:pPr>
          <a:r>
            <a:rPr lang="ru-RU" sz="2000" b="1" kern="1200" dirty="0" err="1" smtClean="0">
              <a:solidFill>
                <a:schemeClr val="tx1"/>
              </a:solidFill>
              <a:latin typeface="Times New Roman" pitchFamily="18" charset="0"/>
              <a:cs typeface="Times New Roman" pitchFamily="18" charset="0"/>
            </a:rPr>
            <a:t>адамның</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қоғамдық</a:t>
          </a:r>
          <a:r>
            <a:rPr lang="ru-RU" sz="2000" b="1" kern="1200" dirty="0" smtClean="0">
              <a:solidFill>
                <a:schemeClr val="tx1"/>
              </a:solidFill>
              <a:latin typeface="Times New Roman" pitchFamily="18" charset="0"/>
              <a:cs typeface="Times New Roman" pitchFamily="18" charset="0"/>
            </a:rPr>
            <a:t> ж</a:t>
          </a:r>
          <a:r>
            <a:rPr lang="en-US" sz="2000" b="1" kern="1200" dirty="0" smtClean="0">
              <a:solidFill>
                <a:schemeClr val="tx1"/>
              </a:solidFill>
              <a:latin typeface="Times New Roman" pitchFamily="18" charset="0"/>
              <a:cs typeface="Times New Roman" pitchFamily="18" charset="0"/>
            </a:rPr>
            <a:t>ə</a:t>
          </a:r>
          <a:r>
            <a:rPr lang="ru-RU" sz="2000" b="1" kern="1200" dirty="0" smtClean="0">
              <a:solidFill>
                <a:schemeClr val="tx1"/>
              </a:solidFill>
              <a:latin typeface="Times New Roman" pitchFamily="18" charset="0"/>
              <a:cs typeface="Times New Roman" pitchFamily="18" charset="0"/>
            </a:rPr>
            <a:t>не </a:t>
          </a:r>
          <a:r>
            <a:rPr lang="ru-RU" sz="2000" b="1" kern="1200" dirty="0" err="1" smtClean="0">
              <a:solidFill>
                <a:schemeClr val="tx1"/>
              </a:solidFill>
              <a:latin typeface="Times New Roman" pitchFamily="18" charset="0"/>
              <a:cs typeface="Times New Roman" pitchFamily="18" charset="0"/>
            </a:rPr>
            <a:t>рухани</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өмірін</a:t>
          </a:r>
          <a:r>
            <a:rPr lang="ru-RU" sz="2000" b="1" kern="1200" dirty="0" smtClean="0">
              <a:solidFill>
                <a:schemeClr val="tx1"/>
              </a:solidFill>
              <a:latin typeface="Times New Roman" pitchFamily="18" charset="0"/>
              <a:cs typeface="Times New Roman" pitchFamily="18" charset="0"/>
            </a:rPr>
            <a:t> , </a:t>
          </a:r>
          <a:r>
            <a:rPr lang="ru-RU" sz="2000" b="1" kern="1200" dirty="0" err="1" smtClean="0">
              <a:solidFill>
                <a:schemeClr val="tx1"/>
              </a:solidFill>
              <a:latin typeface="Times New Roman" pitchFamily="18" charset="0"/>
              <a:cs typeface="Times New Roman" pitchFamily="18" charset="0"/>
            </a:rPr>
            <a:t>сонымен</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бірге</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жалпы</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халықтық</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рухани</a:t>
          </a:r>
          <a:r>
            <a:rPr lang="ru-RU" sz="2000" b="1" kern="1200" dirty="0" smtClean="0">
              <a:solidFill>
                <a:schemeClr val="tx1"/>
              </a:solidFill>
              <a:latin typeface="Times New Roman" pitchFamily="18" charset="0"/>
              <a:cs typeface="Times New Roman" pitchFamily="18" charset="0"/>
            </a:rPr>
            <a:t> сана </a:t>
          </a:r>
          <a:r>
            <a:rPr lang="ru-RU" sz="2000" b="1" kern="1200" dirty="0" err="1" smtClean="0">
              <a:solidFill>
                <a:schemeClr val="tx1"/>
              </a:solidFill>
              <a:latin typeface="Times New Roman" pitchFamily="18" charset="0"/>
              <a:cs typeface="Times New Roman" pitchFamily="18" charset="0"/>
            </a:rPr>
            <a:t>қалыптастыру</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тетіктері</a:t>
          </a:r>
          <a:endParaRPr lang="ru-RU" sz="2000" b="1" kern="1200" dirty="0">
            <a:solidFill>
              <a:schemeClr val="tx1"/>
            </a:solidFill>
            <a:latin typeface="Times New Roman" pitchFamily="18" charset="0"/>
            <a:cs typeface="Times New Roman" pitchFamily="18" charset="0"/>
          </a:endParaRPr>
        </a:p>
      </dsp:txBody>
      <dsp:txXfrm>
        <a:off x="1128212" y="3025377"/>
        <a:ext cx="7000963" cy="864329"/>
      </dsp:txXfrm>
    </dsp:sp>
    <dsp:sp modelId="{5C97FCE5-5756-4E54-82DF-D5E71DC13535}">
      <dsp:nvSpPr>
        <dsp:cNvPr id="0" name=""/>
        <dsp:cNvSpPr/>
      </dsp:nvSpPr>
      <dsp:spPr>
        <a:xfrm>
          <a:off x="588006" y="2917336"/>
          <a:ext cx="1080411" cy="108041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49B7AB-6C90-4CCC-A948-327896DAB471}">
      <dsp:nvSpPr>
        <dsp:cNvPr id="0" name=""/>
        <dsp:cNvSpPr/>
      </dsp:nvSpPr>
      <dsp:spPr>
        <a:xfrm>
          <a:off x="707412" y="4250213"/>
          <a:ext cx="7496503" cy="11521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6061" tIns="50800" rIns="50800" bIns="50800" numCol="1" spcCol="1270" anchor="ctr" anchorCtr="0">
          <a:noAutofit/>
        </a:bodyPr>
        <a:lstStyle/>
        <a:p>
          <a:pPr lvl="0" algn="l" defTabSz="889000">
            <a:lnSpc>
              <a:spcPct val="90000"/>
            </a:lnSpc>
            <a:spcBef>
              <a:spcPct val="0"/>
            </a:spcBef>
            <a:spcAft>
              <a:spcPct val="35000"/>
            </a:spcAft>
          </a:pPr>
          <a:r>
            <a:rPr lang="ru-RU" sz="2000" b="1" kern="1200" dirty="0" smtClean="0">
              <a:solidFill>
                <a:schemeClr val="tx1"/>
              </a:solidFill>
              <a:latin typeface="Times New Roman" pitchFamily="18" charset="0"/>
              <a:cs typeface="Times New Roman" pitchFamily="18" charset="0"/>
            </a:rPr>
            <a:t>м</a:t>
          </a:r>
          <a:r>
            <a:rPr lang="en-US" sz="2000" b="1" kern="1200" dirty="0" smtClean="0">
              <a:solidFill>
                <a:schemeClr val="tx1"/>
              </a:solidFill>
              <a:latin typeface="Times New Roman" pitchFamily="18" charset="0"/>
              <a:cs typeface="Times New Roman" pitchFamily="18" charset="0"/>
            </a:rPr>
            <a:t>ə</a:t>
          </a:r>
          <a:r>
            <a:rPr lang="ru-RU" sz="2000" b="1" kern="1200" dirty="0" err="1" smtClean="0">
              <a:solidFill>
                <a:schemeClr val="tx1"/>
              </a:solidFill>
              <a:latin typeface="Times New Roman" pitchFamily="18" charset="0"/>
              <a:cs typeface="Times New Roman" pitchFamily="18" charset="0"/>
            </a:rPr>
            <a:t>дени</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қалыпқа</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енген</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жеке</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мінез-құлық</a:t>
          </a:r>
          <a:r>
            <a:rPr lang="ru-RU" sz="2000" b="1" kern="1200" dirty="0" smtClean="0">
              <a:solidFill>
                <a:schemeClr val="tx1"/>
              </a:solidFill>
              <a:latin typeface="Times New Roman" pitchFamily="18" charset="0"/>
              <a:cs typeface="Times New Roman" pitchFamily="18" charset="0"/>
            </a:rPr>
            <a:t> ж</a:t>
          </a:r>
          <a:r>
            <a:rPr lang="en-US" sz="2000" b="1" kern="1200" dirty="0" smtClean="0">
              <a:solidFill>
                <a:schemeClr val="tx1"/>
              </a:solidFill>
              <a:latin typeface="Times New Roman" pitchFamily="18" charset="0"/>
              <a:cs typeface="Times New Roman" pitchFamily="18" charset="0"/>
            </a:rPr>
            <a:t>ə</a:t>
          </a:r>
          <a:r>
            <a:rPr lang="ru-RU" sz="2000" b="1" kern="1200" dirty="0" smtClean="0">
              <a:solidFill>
                <a:schemeClr val="tx1"/>
              </a:solidFill>
              <a:latin typeface="Times New Roman" pitchFamily="18" charset="0"/>
              <a:cs typeface="Times New Roman" pitchFamily="18" charset="0"/>
            </a:rPr>
            <a:t>не </a:t>
          </a:r>
          <a:r>
            <a:rPr lang="ru-RU" sz="2000" b="1" kern="1200" dirty="0" err="1" smtClean="0">
              <a:solidFill>
                <a:schemeClr val="tx1"/>
              </a:solidFill>
              <a:latin typeface="Times New Roman" pitchFamily="18" charset="0"/>
              <a:cs typeface="Times New Roman" pitchFamily="18" charset="0"/>
            </a:rPr>
            <a:t>қимыл</a:t>
          </a:r>
          <a:r>
            <a:rPr lang="ru-RU" sz="2000" b="1" kern="1200" dirty="0" smtClean="0">
              <a:solidFill>
                <a:schemeClr val="tx1"/>
              </a:solidFill>
              <a:latin typeface="Times New Roman" pitchFamily="18" charset="0"/>
              <a:cs typeface="Times New Roman" pitchFamily="18" charset="0"/>
            </a:rPr>
            <a:t>- </a:t>
          </a:r>
          <a:r>
            <a:rPr lang="en-US" sz="2000" b="1" kern="1200" dirty="0" smtClean="0">
              <a:solidFill>
                <a:schemeClr val="tx1"/>
              </a:solidFill>
              <a:latin typeface="Times New Roman" pitchFamily="18" charset="0"/>
              <a:cs typeface="Times New Roman" pitchFamily="18" charset="0"/>
            </a:rPr>
            <a:t>ə</a:t>
          </a:r>
          <a:r>
            <a:rPr lang="ru-RU" sz="2000" b="1" kern="1200" dirty="0" err="1" smtClean="0">
              <a:solidFill>
                <a:schemeClr val="tx1"/>
              </a:solidFill>
              <a:latin typeface="Times New Roman" pitchFamily="18" charset="0"/>
              <a:cs typeface="Times New Roman" pitchFamily="18" charset="0"/>
            </a:rPr>
            <a:t>рекет</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үлгілері</a:t>
          </a:r>
          <a:r>
            <a:rPr lang="ru-RU" sz="2000" b="1" kern="1200" dirty="0" smtClean="0">
              <a:solidFill>
                <a:schemeClr val="tx1"/>
              </a:solidFill>
              <a:latin typeface="Times New Roman" pitchFamily="18" charset="0"/>
              <a:cs typeface="Times New Roman" pitchFamily="18" charset="0"/>
            </a:rPr>
            <a:t> мен </a:t>
          </a:r>
          <a:r>
            <a:rPr lang="ru-RU" sz="2000" b="1" kern="1200" dirty="0" err="1" smtClean="0">
              <a:solidFill>
                <a:schemeClr val="tx1"/>
              </a:solidFill>
              <a:latin typeface="Times New Roman" pitchFamily="18" charset="0"/>
              <a:cs typeface="Times New Roman" pitchFamily="18" charset="0"/>
            </a:rPr>
            <a:t>қоғамдық</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өмірдің</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бекіген</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формаларының</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ауысып</a:t>
          </a:r>
          <a:r>
            <a:rPr lang="ru-RU" sz="2000" b="1" kern="1200" dirty="0" smtClean="0">
              <a:solidFill>
                <a:schemeClr val="tx1"/>
              </a:solidFill>
              <a:latin typeface="Times New Roman" pitchFamily="18" charset="0"/>
              <a:cs typeface="Times New Roman" pitchFamily="18" charset="0"/>
            </a:rPr>
            <a:t> (трансляция) </a:t>
          </a:r>
          <a:r>
            <a:rPr lang="ru-RU" sz="2000" b="1" kern="1200" dirty="0" err="1" smtClean="0">
              <a:solidFill>
                <a:schemeClr val="tx1"/>
              </a:solidFill>
              <a:latin typeface="Times New Roman" pitchFamily="18" charset="0"/>
              <a:cs typeface="Times New Roman" pitchFamily="18" charset="0"/>
            </a:rPr>
            <a:t>баруы</a:t>
          </a:r>
          <a:endParaRPr lang="ru-RU" sz="2000" b="1" kern="1200" dirty="0">
            <a:solidFill>
              <a:schemeClr val="tx1"/>
            </a:solidFill>
            <a:latin typeface="Times New Roman" pitchFamily="18" charset="0"/>
            <a:cs typeface="Times New Roman" pitchFamily="18" charset="0"/>
          </a:endParaRPr>
        </a:p>
      </dsp:txBody>
      <dsp:txXfrm>
        <a:off x="707412" y="4250213"/>
        <a:ext cx="7496503" cy="1152107"/>
      </dsp:txXfrm>
    </dsp:sp>
    <dsp:sp modelId="{5E75281D-FA03-40E2-8193-9BAB104B8D78}">
      <dsp:nvSpPr>
        <dsp:cNvPr id="0" name=""/>
        <dsp:cNvSpPr/>
      </dsp:nvSpPr>
      <dsp:spPr>
        <a:xfrm>
          <a:off x="92466" y="4214054"/>
          <a:ext cx="1080411" cy="108041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00A4A-2060-4C84-B375-C7D3B3C3ABC0}">
      <dsp:nvSpPr>
        <dsp:cNvPr id="0" name=""/>
        <dsp:cNvSpPr/>
      </dsp:nvSpPr>
      <dsp:spPr>
        <a:xfrm>
          <a:off x="-6755371" y="-1033386"/>
          <a:ext cx="8043436" cy="8043436"/>
        </a:xfrm>
        <a:prstGeom prst="blockArc">
          <a:avLst>
            <a:gd name="adj1" fmla="val 18900000"/>
            <a:gd name="adj2" fmla="val 2700000"/>
            <a:gd name="adj3" fmla="val 26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F6C79D-F715-4789-B4AA-669540D393BD}">
      <dsp:nvSpPr>
        <dsp:cNvPr id="0" name=""/>
        <dsp:cNvSpPr/>
      </dsp:nvSpPr>
      <dsp:spPr>
        <a:xfrm>
          <a:off x="829560" y="597666"/>
          <a:ext cx="7296873" cy="11953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8795" tIns="50800" rIns="50800" bIns="50800" numCol="1" spcCol="1270" anchor="ctr" anchorCtr="0">
          <a:noAutofit/>
        </a:bodyPr>
        <a:lstStyle/>
        <a:p>
          <a:pPr lvl="0" algn="l" defTabSz="889000">
            <a:lnSpc>
              <a:spcPct val="90000"/>
            </a:lnSpc>
            <a:spcBef>
              <a:spcPct val="0"/>
            </a:spcBef>
            <a:spcAft>
              <a:spcPct val="35000"/>
            </a:spcAft>
          </a:pPr>
          <a:r>
            <a:rPr lang="ru-RU" sz="2000" b="1" kern="1200" dirty="0" err="1" smtClean="0">
              <a:solidFill>
                <a:schemeClr val="tx1"/>
              </a:solidFill>
              <a:latin typeface="Times New Roman" pitchFamily="18" charset="0"/>
              <a:cs typeface="Times New Roman" pitchFamily="18" charset="0"/>
            </a:rPr>
            <a:t>аймақтық</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жүйелер</a:t>
          </a:r>
          <a:r>
            <a:rPr lang="ru-RU" sz="2000" b="1" kern="1200" dirty="0" smtClean="0">
              <a:solidFill>
                <a:schemeClr val="tx1"/>
              </a:solidFill>
              <a:latin typeface="Times New Roman" pitchFamily="18" charset="0"/>
              <a:cs typeface="Times New Roman" pitchFamily="18" charset="0"/>
            </a:rPr>
            <a:t> мен </a:t>
          </a:r>
          <a:r>
            <a:rPr lang="ru-RU" sz="2000" b="1" kern="1200" dirty="0" err="1" smtClean="0">
              <a:solidFill>
                <a:schemeClr val="tx1"/>
              </a:solidFill>
              <a:latin typeface="Times New Roman" pitchFamily="18" charset="0"/>
              <a:cs typeface="Times New Roman" pitchFamily="18" charset="0"/>
            </a:rPr>
            <a:t>ұлттық</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салт</a:t>
          </a:r>
          <a:r>
            <a:rPr lang="ru-RU" sz="2000" b="1" kern="1200" dirty="0" smtClean="0">
              <a:solidFill>
                <a:schemeClr val="tx1"/>
              </a:solidFill>
              <a:latin typeface="Times New Roman" pitchFamily="18" charset="0"/>
              <a:cs typeface="Times New Roman" pitchFamily="18" charset="0"/>
            </a:rPr>
            <a:t>-д</a:t>
          </a:r>
          <a:r>
            <a:rPr lang="en-US" sz="2000" b="1" kern="1200" dirty="0" smtClean="0">
              <a:solidFill>
                <a:schemeClr val="tx1"/>
              </a:solidFill>
              <a:latin typeface="Times New Roman" pitchFamily="18" charset="0"/>
              <a:cs typeface="Times New Roman" pitchFamily="18" charset="0"/>
            </a:rPr>
            <a:t>ə</a:t>
          </a:r>
          <a:r>
            <a:rPr lang="ru-RU" sz="2000" b="1" kern="1200" dirty="0" err="1" smtClean="0">
              <a:solidFill>
                <a:schemeClr val="tx1"/>
              </a:solidFill>
              <a:latin typeface="Times New Roman" pitchFamily="18" charset="0"/>
              <a:cs typeface="Times New Roman" pitchFamily="18" charset="0"/>
            </a:rPr>
            <a:t>стүрлердің</a:t>
          </a:r>
          <a:r>
            <a:rPr lang="ru-RU" sz="2000" b="1" kern="1200" dirty="0" smtClean="0">
              <a:solidFill>
                <a:schemeClr val="tx1"/>
              </a:solidFill>
              <a:latin typeface="Times New Roman" pitchFamily="18" charset="0"/>
              <a:cs typeface="Times New Roman" pitchFamily="18" charset="0"/>
            </a:rPr>
            <a:t> даму </a:t>
          </a:r>
          <a:r>
            <a:rPr lang="en-US" sz="2000" b="1" kern="1200" dirty="0" smtClean="0">
              <a:solidFill>
                <a:schemeClr val="tx1"/>
              </a:solidFill>
              <a:latin typeface="Times New Roman" pitchFamily="18" charset="0"/>
              <a:cs typeface="Times New Roman" pitchFamily="18" charset="0"/>
            </a:rPr>
            <a:t>ə</a:t>
          </a:r>
          <a:r>
            <a:rPr lang="ru-RU" sz="2000" b="1" kern="1200" dirty="0" err="1" smtClean="0">
              <a:solidFill>
                <a:schemeClr val="tx1"/>
              </a:solidFill>
              <a:latin typeface="Times New Roman" pitchFamily="18" charset="0"/>
              <a:cs typeface="Times New Roman" pitchFamily="18" charset="0"/>
            </a:rPr>
            <a:t>дісі</a:t>
          </a:r>
          <a:endParaRPr lang="ru-RU" sz="2000" b="1" kern="1200" dirty="0">
            <a:solidFill>
              <a:schemeClr val="tx1"/>
            </a:solidFill>
            <a:latin typeface="Times New Roman" pitchFamily="18" charset="0"/>
            <a:cs typeface="Times New Roman" pitchFamily="18" charset="0"/>
          </a:endParaRPr>
        </a:p>
      </dsp:txBody>
      <dsp:txXfrm>
        <a:off x="829560" y="597666"/>
        <a:ext cx="7296873" cy="1195332"/>
      </dsp:txXfrm>
    </dsp:sp>
    <dsp:sp modelId="{6B516399-13F9-4E9D-8A25-66C9F36F4199}">
      <dsp:nvSpPr>
        <dsp:cNvPr id="0" name=""/>
        <dsp:cNvSpPr/>
      </dsp:nvSpPr>
      <dsp:spPr>
        <a:xfrm>
          <a:off x="82477" y="448249"/>
          <a:ext cx="1494166" cy="149416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4DFA5B-662F-444C-834A-60C4F300FFCB}">
      <dsp:nvSpPr>
        <dsp:cNvPr id="0" name=""/>
        <dsp:cNvSpPr/>
      </dsp:nvSpPr>
      <dsp:spPr>
        <a:xfrm>
          <a:off x="1264064" y="2390665"/>
          <a:ext cx="6862369" cy="11953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8795" tIns="50800" rIns="50800" bIns="50800" numCol="1" spcCol="1270" anchor="ctr" anchorCtr="0">
          <a:noAutofit/>
        </a:bodyPr>
        <a:lstStyle/>
        <a:p>
          <a:pPr lvl="0" algn="l" defTabSz="889000">
            <a:lnSpc>
              <a:spcPct val="90000"/>
            </a:lnSpc>
            <a:spcBef>
              <a:spcPct val="0"/>
            </a:spcBef>
            <a:spcAft>
              <a:spcPct val="35000"/>
            </a:spcAft>
          </a:pPr>
          <a:r>
            <a:rPr lang="ru-RU" sz="2000" b="1" kern="1200" dirty="0" err="1" smtClean="0">
              <a:solidFill>
                <a:schemeClr val="tx1"/>
              </a:solidFill>
              <a:latin typeface="Times New Roman" pitchFamily="18" charset="0"/>
              <a:cs typeface="Times New Roman" pitchFamily="18" charset="0"/>
            </a:rPr>
            <a:t>тұғырлы</a:t>
          </a:r>
          <a:r>
            <a:rPr lang="ru-RU" sz="2000" b="1" kern="1200" dirty="0" smtClean="0">
              <a:solidFill>
                <a:schemeClr val="tx1"/>
              </a:solidFill>
              <a:latin typeface="Times New Roman" pitchFamily="18" charset="0"/>
              <a:cs typeface="Times New Roman" pitchFamily="18" charset="0"/>
            </a:rPr>
            <a:t> м</a:t>
          </a:r>
          <a:r>
            <a:rPr lang="en-US" sz="2000" b="1" kern="1200" dirty="0" smtClean="0">
              <a:solidFill>
                <a:schemeClr val="tx1"/>
              </a:solidFill>
              <a:latin typeface="Times New Roman" pitchFamily="18" charset="0"/>
              <a:cs typeface="Times New Roman" pitchFamily="18" charset="0"/>
            </a:rPr>
            <a:t>ə</a:t>
          </a:r>
          <a:r>
            <a:rPr lang="ru-RU" sz="2000" b="1" kern="1200" dirty="0" err="1" smtClean="0">
              <a:solidFill>
                <a:schemeClr val="tx1"/>
              </a:solidFill>
              <a:latin typeface="Times New Roman" pitchFamily="18" charset="0"/>
              <a:cs typeface="Times New Roman" pitchFamily="18" charset="0"/>
            </a:rPr>
            <a:t>дени</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құндылықтар</a:t>
          </a:r>
          <a:r>
            <a:rPr lang="ru-RU" sz="2000" b="1" kern="1200" dirty="0" smtClean="0">
              <a:solidFill>
                <a:schemeClr val="tx1"/>
              </a:solidFill>
              <a:latin typeface="Times New Roman" pitchFamily="18" charset="0"/>
              <a:cs typeface="Times New Roman" pitchFamily="18" charset="0"/>
            </a:rPr>
            <a:t> мен </a:t>
          </a:r>
          <a:r>
            <a:rPr lang="ru-RU" sz="2000" b="1" kern="1200" dirty="0" err="1" smtClean="0">
              <a:solidFill>
                <a:schemeClr val="tx1"/>
              </a:solidFill>
              <a:latin typeface="Times New Roman" pitchFamily="18" charset="0"/>
              <a:cs typeface="Times New Roman" pitchFamily="18" charset="0"/>
            </a:rPr>
            <a:t>қоғамның</a:t>
          </a:r>
          <a:r>
            <a:rPr lang="ru-RU" sz="2000" b="1" kern="1200" dirty="0" smtClean="0">
              <a:solidFill>
                <a:schemeClr val="tx1"/>
              </a:solidFill>
              <a:latin typeface="Times New Roman" pitchFamily="18" charset="0"/>
              <a:cs typeface="Times New Roman" pitchFamily="18" charset="0"/>
            </a:rPr>
            <a:t> даму </a:t>
          </a:r>
          <a:r>
            <a:rPr lang="ru-RU" sz="2000" b="1" kern="1200" dirty="0" err="1" smtClean="0">
              <a:solidFill>
                <a:schemeClr val="tx1"/>
              </a:solidFill>
              <a:latin typeface="Times New Roman" pitchFamily="18" charset="0"/>
              <a:cs typeface="Times New Roman" pitchFamily="18" charset="0"/>
            </a:rPr>
            <a:t>мақсаттарын</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бірден</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бірге</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өткізіп</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тұрушы</a:t>
          </a:r>
          <a:r>
            <a:rPr lang="ru-RU" sz="2000" b="1" kern="1200" dirty="0" smtClean="0">
              <a:solidFill>
                <a:schemeClr val="tx1"/>
              </a:solidFill>
              <a:latin typeface="Times New Roman" pitchFamily="18" charset="0"/>
              <a:cs typeface="Times New Roman" pitchFamily="18" charset="0"/>
            </a:rPr>
            <a:t> ж</a:t>
          </a:r>
          <a:r>
            <a:rPr lang="en-US" sz="2000" b="1" kern="1200" dirty="0" smtClean="0">
              <a:solidFill>
                <a:schemeClr val="tx1"/>
              </a:solidFill>
              <a:latin typeface="Times New Roman" pitchFamily="18" charset="0"/>
              <a:cs typeface="Times New Roman" pitchFamily="18" charset="0"/>
            </a:rPr>
            <a:t>ə</a:t>
          </a:r>
          <a:r>
            <a:rPr lang="ru-RU" sz="2000" b="1" kern="1200" dirty="0" smtClean="0">
              <a:solidFill>
                <a:schemeClr val="tx1"/>
              </a:solidFill>
              <a:latin typeface="Times New Roman" pitchFamily="18" charset="0"/>
              <a:cs typeface="Times New Roman" pitchFamily="18" charset="0"/>
            </a:rPr>
            <a:t>не </a:t>
          </a:r>
          <a:r>
            <a:rPr lang="ru-RU" sz="2000" b="1" kern="1200" dirty="0" err="1" smtClean="0">
              <a:solidFill>
                <a:schemeClr val="tx1"/>
              </a:solidFill>
              <a:latin typeface="Times New Roman" pitchFamily="18" charset="0"/>
              <a:cs typeface="Times New Roman" pitchFamily="18" charset="0"/>
            </a:rPr>
            <a:t>іске</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асырушы</a:t>
          </a:r>
          <a:r>
            <a:rPr lang="ru-RU" sz="2000" b="1" kern="1200" dirty="0" smtClean="0">
              <a:solidFill>
                <a:schemeClr val="tx1"/>
              </a:solidFill>
              <a:latin typeface="Times New Roman" pitchFamily="18" charset="0"/>
              <a:cs typeface="Times New Roman" pitchFamily="18" charset="0"/>
            </a:rPr>
            <a:t> </a:t>
          </a:r>
          <a:r>
            <a:rPr lang="en-US" sz="2000" b="1" kern="1200" dirty="0" smtClean="0">
              <a:solidFill>
                <a:schemeClr val="tx1"/>
              </a:solidFill>
              <a:latin typeface="Times New Roman" pitchFamily="18" charset="0"/>
              <a:cs typeface="Times New Roman" pitchFamily="18" charset="0"/>
            </a:rPr>
            <a:t>ə</a:t>
          </a:r>
          <a:r>
            <a:rPr lang="ru-RU" sz="2000" b="1" kern="1200" dirty="0" err="1" smtClean="0">
              <a:solidFill>
                <a:schemeClr val="tx1"/>
              </a:solidFill>
              <a:latin typeface="Times New Roman" pitchFamily="18" charset="0"/>
              <a:cs typeface="Times New Roman" pitchFamily="18" charset="0"/>
            </a:rPr>
            <a:t>леуметтік</a:t>
          </a:r>
          <a:r>
            <a:rPr lang="ru-RU" sz="2000" b="1" kern="1200" dirty="0" smtClean="0">
              <a:solidFill>
                <a:schemeClr val="tx1"/>
              </a:solidFill>
              <a:latin typeface="Times New Roman" pitchFamily="18" charset="0"/>
              <a:cs typeface="Times New Roman" pitchFamily="18" charset="0"/>
            </a:rPr>
            <a:t> институт</a:t>
          </a:r>
          <a:endParaRPr lang="ru-RU" sz="2000" b="1" kern="1200" dirty="0">
            <a:solidFill>
              <a:schemeClr val="tx1"/>
            </a:solidFill>
            <a:latin typeface="Times New Roman" pitchFamily="18" charset="0"/>
            <a:cs typeface="Times New Roman" pitchFamily="18" charset="0"/>
          </a:endParaRPr>
        </a:p>
      </dsp:txBody>
      <dsp:txXfrm>
        <a:off x="1264064" y="2390665"/>
        <a:ext cx="6862369" cy="1195332"/>
      </dsp:txXfrm>
    </dsp:sp>
    <dsp:sp modelId="{46F6E87C-586F-49EB-8D0A-EB6E287930E8}">
      <dsp:nvSpPr>
        <dsp:cNvPr id="0" name=""/>
        <dsp:cNvSpPr/>
      </dsp:nvSpPr>
      <dsp:spPr>
        <a:xfrm>
          <a:off x="516981" y="2241249"/>
          <a:ext cx="1494166" cy="149416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9DC2CE-84D0-499A-BEBF-1246683D755F}">
      <dsp:nvSpPr>
        <dsp:cNvPr id="0" name=""/>
        <dsp:cNvSpPr/>
      </dsp:nvSpPr>
      <dsp:spPr>
        <a:xfrm>
          <a:off x="829560" y="4183664"/>
          <a:ext cx="7296873" cy="11953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48795" tIns="50800" rIns="50800" bIns="50800" numCol="1" spcCol="1270" anchor="ctr" anchorCtr="0">
          <a:noAutofit/>
        </a:bodyPr>
        <a:lstStyle/>
        <a:p>
          <a:pPr lvl="0" algn="l" defTabSz="889000">
            <a:lnSpc>
              <a:spcPct val="90000"/>
            </a:lnSpc>
            <a:spcBef>
              <a:spcPct val="0"/>
            </a:spcBef>
            <a:spcAft>
              <a:spcPct val="35000"/>
            </a:spcAft>
          </a:pPr>
          <a:r>
            <a:rPr lang="ru-RU" sz="2000" b="1" kern="1200" dirty="0" err="1" smtClean="0">
              <a:solidFill>
                <a:schemeClr val="tx1"/>
              </a:solidFill>
              <a:latin typeface="Times New Roman" pitchFamily="18" charset="0"/>
              <a:cs typeface="Times New Roman" pitchFamily="18" charset="0"/>
            </a:rPr>
            <a:t>жеке</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адам</a:t>
          </a:r>
          <a:r>
            <a:rPr lang="ru-RU" sz="2000" b="1" kern="1200" dirty="0" smtClean="0">
              <a:solidFill>
                <a:schemeClr val="tx1"/>
              </a:solidFill>
              <a:latin typeface="Times New Roman" pitchFamily="18" charset="0"/>
              <a:cs typeface="Times New Roman" pitchFamily="18" charset="0"/>
            </a:rPr>
            <a:t> мен </a:t>
          </a:r>
          <a:r>
            <a:rPr lang="ru-RU" sz="2000" b="1" kern="1200" dirty="0" err="1" smtClean="0">
              <a:solidFill>
                <a:schemeClr val="tx1"/>
              </a:solidFill>
              <a:latin typeface="Times New Roman" pitchFamily="18" charset="0"/>
              <a:cs typeface="Times New Roman" pitchFamily="18" charset="0"/>
            </a:rPr>
            <a:t>қоғамдық</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өмірдегі</a:t>
          </a:r>
          <a:r>
            <a:rPr lang="ru-RU" sz="2000" b="1" kern="1200" dirty="0" smtClean="0">
              <a:solidFill>
                <a:schemeClr val="tx1"/>
              </a:solidFill>
              <a:latin typeface="Times New Roman" pitchFamily="18" charset="0"/>
              <a:cs typeface="Times New Roman" pitchFamily="18" charset="0"/>
            </a:rPr>
            <a:t> м</a:t>
          </a:r>
          <a:r>
            <a:rPr lang="en-US" sz="2000" b="1" kern="1200" dirty="0" smtClean="0">
              <a:solidFill>
                <a:schemeClr val="tx1"/>
              </a:solidFill>
              <a:latin typeface="Times New Roman" pitchFamily="18" charset="0"/>
              <a:cs typeface="Times New Roman" pitchFamily="18" charset="0"/>
            </a:rPr>
            <a:t>ə</a:t>
          </a:r>
          <a:r>
            <a:rPr lang="ru-RU" sz="2000" b="1" kern="1200" dirty="0" err="1" smtClean="0">
              <a:solidFill>
                <a:schemeClr val="tx1"/>
              </a:solidFill>
              <a:latin typeface="Times New Roman" pitchFamily="18" charset="0"/>
              <a:cs typeface="Times New Roman" pitchFamily="18" charset="0"/>
            </a:rPr>
            <a:t>дени</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ауысулар</a:t>
          </a:r>
          <a:r>
            <a:rPr lang="ru-RU" sz="2000" b="1" kern="1200" dirty="0" smtClean="0">
              <a:solidFill>
                <a:schemeClr val="tx1"/>
              </a:solidFill>
              <a:latin typeface="Times New Roman" pitchFamily="18" charset="0"/>
              <a:cs typeface="Times New Roman" pitchFamily="18" charset="0"/>
            </a:rPr>
            <a:t> мен </a:t>
          </a:r>
          <a:r>
            <a:rPr lang="ru-RU" sz="2000" b="1" kern="1200" dirty="0" err="1" smtClean="0">
              <a:solidFill>
                <a:schemeClr val="tx1"/>
              </a:solidFill>
              <a:latin typeface="Times New Roman" pitchFamily="18" charset="0"/>
              <a:cs typeface="Times New Roman" pitchFamily="18" charset="0"/>
            </a:rPr>
            <a:t>қайта</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түрленудің</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белсенді</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үдеткіш</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күші</a:t>
          </a:r>
          <a:endParaRPr lang="ru-RU" sz="2000" b="1" kern="1200" dirty="0">
            <a:solidFill>
              <a:schemeClr val="tx1"/>
            </a:solidFill>
            <a:latin typeface="Times New Roman" pitchFamily="18" charset="0"/>
            <a:cs typeface="Times New Roman" pitchFamily="18" charset="0"/>
          </a:endParaRPr>
        </a:p>
      </dsp:txBody>
      <dsp:txXfrm>
        <a:off x="829560" y="4183664"/>
        <a:ext cx="7296873" cy="1195332"/>
      </dsp:txXfrm>
    </dsp:sp>
    <dsp:sp modelId="{5C97FCE5-5756-4E54-82DF-D5E71DC13535}">
      <dsp:nvSpPr>
        <dsp:cNvPr id="0" name=""/>
        <dsp:cNvSpPr/>
      </dsp:nvSpPr>
      <dsp:spPr>
        <a:xfrm>
          <a:off x="82477" y="4034248"/>
          <a:ext cx="1494166" cy="149416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9C1C1-638C-47CB-BA9D-C1BBB046C502}">
      <dsp:nvSpPr>
        <dsp:cNvPr id="0" name=""/>
        <dsp:cNvSpPr/>
      </dsp:nvSpPr>
      <dsp:spPr>
        <a:xfrm rot="16200000">
          <a:off x="220701" y="1219479"/>
          <a:ext cx="4804196" cy="3517382"/>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127000" rIns="114300" bIns="127000" numCol="1" spcCol="1270" anchor="t" anchorCtr="0">
          <a:noAutofit/>
        </a:bodyPr>
        <a:lstStyle/>
        <a:p>
          <a:pPr lvl="0" algn="l" defTabSz="889000">
            <a:lnSpc>
              <a:spcPct val="90000"/>
            </a:lnSpc>
            <a:spcBef>
              <a:spcPct val="0"/>
            </a:spcBef>
            <a:spcAft>
              <a:spcPct val="35000"/>
            </a:spcAft>
          </a:pPr>
          <a:endParaRPr lang="kk-KZ" sz="2000" b="1" kern="1200" dirty="0" smtClean="0">
            <a:solidFill>
              <a:srgbClr val="002060"/>
            </a:solidFill>
            <a:latin typeface="Times New Roman" pitchFamily="18" charset="0"/>
            <a:cs typeface="Times New Roman" pitchFamily="18" charset="0"/>
          </a:endParaRPr>
        </a:p>
        <a:p>
          <a:pPr lvl="0" algn="l" defTabSz="889000">
            <a:lnSpc>
              <a:spcPct val="90000"/>
            </a:lnSpc>
            <a:spcBef>
              <a:spcPct val="0"/>
            </a:spcBef>
            <a:spcAft>
              <a:spcPct val="35000"/>
            </a:spcAft>
          </a:pPr>
          <a:r>
            <a:rPr lang="kk-KZ" sz="2000" b="1" kern="1200" dirty="0" smtClean="0">
              <a:solidFill>
                <a:srgbClr val="002060"/>
              </a:solidFill>
              <a:latin typeface="Times New Roman" pitchFamily="18" charset="0"/>
              <a:cs typeface="Times New Roman" pitchFamily="18" charset="0"/>
            </a:rPr>
            <a:t>Жаңа көзқарас ұлтты ойлануға, ойлауға үйрету арқылы қалыптан тыс көкжиекке көз жіберуге тәрбиелеу, білімді өз бетінше зерделеу, технологиялар мен инновациялардағы жаңалықтарды жүзеге асыра білу бейімділігімен бағаланады</a:t>
          </a:r>
          <a:endParaRPr lang="ru-RU" sz="2000" b="1" kern="1200" dirty="0">
            <a:solidFill>
              <a:srgbClr val="002060"/>
            </a:solidFill>
            <a:latin typeface="Times New Roman" pitchFamily="18" charset="0"/>
            <a:cs typeface="Times New Roman" pitchFamily="18" charset="0"/>
          </a:endParaRPr>
        </a:p>
      </dsp:txBody>
      <dsp:txXfrm rot="5400000">
        <a:off x="1035843" y="747808"/>
        <a:ext cx="3345647" cy="4460726"/>
      </dsp:txXfrm>
    </dsp:sp>
    <dsp:sp modelId="{D31B11F9-5C49-4444-9E87-823C2957EBF1}">
      <dsp:nvSpPr>
        <dsp:cNvPr id="0" name=""/>
        <dsp:cNvSpPr/>
      </dsp:nvSpPr>
      <dsp:spPr>
        <a:xfrm rot="5400000">
          <a:off x="3953753" y="1348322"/>
          <a:ext cx="4804196" cy="3259697"/>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27000" rIns="76200" bIns="127000" numCol="1" spcCol="1270" anchor="t" anchorCtr="0">
          <a:noAutofit/>
        </a:bodyPr>
        <a:lstStyle/>
        <a:p>
          <a:pPr lvl="0" algn="l" defTabSz="889000">
            <a:lnSpc>
              <a:spcPct val="90000"/>
            </a:lnSpc>
            <a:spcBef>
              <a:spcPct val="0"/>
            </a:spcBef>
            <a:spcAft>
              <a:spcPct val="35000"/>
            </a:spcAft>
          </a:pPr>
          <a:endParaRPr lang="kk-KZ" sz="2000" b="1" kern="1200" dirty="0" smtClean="0">
            <a:solidFill>
              <a:srgbClr val="002060"/>
            </a:solidFill>
            <a:latin typeface="Times New Roman" pitchFamily="18" charset="0"/>
            <a:cs typeface="Times New Roman" pitchFamily="18" charset="0"/>
          </a:endParaRPr>
        </a:p>
        <a:p>
          <a:pPr lvl="0" algn="l" defTabSz="889000">
            <a:lnSpc>
              <a:spcPct val="90000"/>
            </a:lnSpc>
            <a:spcBef>
              <a:spcPct val="0"/>
            </a:spcBef>
            <a:spcAft>
              <a:spcPct val="35000"/>
            </a:spcAft>
          </a:pPr>
          <a:r>
            <a:rPr lang="kk-KZ" sz="2000" b="1" kern="1200" dirty="0" smtClean="0">
              <a:solidFill>
                <a:srgbClr val="002060"/>
              </a:solidFill>
              <a:latin typeface="Times New Roman" pitchFamily="18" charset="0"/>
              <a:cs typeface="Times New Roman" pitchFamily="18" charset="0"/>
            </a:rPr>
            <a:t>Тәуелсіздік тірегіне айналар жаңа буын күштерін тәрбиелеу мақсатындағы бағдарлама толық іске асса, еліміздің ертеңі нұрлы, болашағы даңғыл болады деп сенеміз. Өйткені, бәсекеге қабілетті білім бәрін жеңеді</a:t>
          </a:r>
          <a:endParaRPr lang="ru-RU" sz="2000" b="1" kern="1200" dirty="0">
            <a:solidFill>
              <a:srgbClr val="002060"/>
            </a:solidFill>
            <a:latin typeface="Times New Roman" pitchFamily="18" charset="0"/>
            <a:cs typeface="Times New Roman" pitchFamily="18" charset="0"/>
          </a:endParaRPr>
        </a:p>
      </dsp:txBody>
      <dsp:txXfrm rot="-5400000">
        <a:off x="4726002" y="735227"/>
        <a:ext cx="3100543" cy="4485888"/>
      </dsp:txXfrm>
    </dsp:sp>
    <dsp:sp modelId="{F64BF409-10EF-400C-A350-50BB11B5DEDE}">
      <dsp:nvSpPr>
        <dsp:cNvPr id="0" name=""/>
        <dsp:cNvSpPr/>
      </dsp:nvSpPr>
      <dsp:spPr>
        <a:xfrm>
          <a:off x="3096355" y="-144023"/>
          <a:ext cx="2425160" cy="2425042"/>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F55360-3E2F-444E-BE44-7E7E783B74C2}">
      <dsp:nvSpPr>
        <dsp:cNvPr id="0" name=""/>
        <dsp:cNvSpPr/>
      </dsp:nvSpPr>
      <dsp:spPr>
        <a:xfrm rot="10800000">
          <a:off x="3168358" y="3240359"/>
          <a:ext cx="2425160" cy="2425042"/>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23.09.2018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23.09.2018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23.09.2018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23.09.2018</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23.09.2018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23.09.2018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23.09.2018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23.09.2018</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23.09.2018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23.09.2018</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23.09.2018</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23.09.2018</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kk.wikipedia.org/wiki/%D0%90%D2%93%D1%8B%D0%BB%D1%88%D1%8B%D0%BD_%D1%82%D1%96%D0%BB%D1%96" TargetMode="External"/><Relationship Id="rId2" Type="http://schemas.openxmlformats.org/officeDocument/2006/relationships/hyperlink" Target="https://kk.wikipedia.org/wiki/%D0%9B%D0%B0%D1%82%D1%8B%D0%BD_%D1%82%D1%96%D0%BB%D1%96" TargetMode="External"/><Relationship Id="rId1" Type="http://schemas.openxmlformats.org/officeDocument/2006/relationships/slideLayout" Target="../slideLayouts/slideLayout7.xml"/><Relationship Id="rId4" Type="http://schemas.openxmlformats.org/officeDocument/2006/relationships/hyperlink" Target="https://kk.wikipedia.org/wiki/%D0%90%D1%80%D0%B0%D0%B1_%D1%82%D1%96%D0%BB%D1%96"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267744" y="692696"/>
            <a:ext cx="6172200" cy="5256584"/>
          </a:xfrm>
        </p:spPr>
        <p:txBody>
          <a:bodyPr>
            <a:normAutofit/>
          </a:bodyPr>
          <a:lstStyle/>
          <a:p>
            <a:pPr algn="ctr"/>
            <a:r>
              <a:rPr lang="kk-KZ" sz="2400" dirty="0" smtClean="0">
                <a:solidFill>
                  <a:srgbClr val="FF0000"/>
                </a:solidFill>
                <a:latin typeface="Times New Roman" pitchFamily="18" charset="0"/>
                <a:cs typeface="Times New Roman" pitchFamily="18" charset="0"/>
              </a:rPr>
              <a:t>№</a:t>
            </a:r>
            <a:r>
              <a:rPr lang="tr-TR" sz="2400" smtClean="0">
                <a:solidFill>
                  <a:srgbClr val="FF0000"/>
                </a:solidFill>
                <a:latin typeface="Times New Roman" pitchFamily="18" charset="0"/>
                <a:cs typeface="Times New Roman" pitchFamily="18" charset="0"/>
              </a:rPr>
              <a:t>8 </a:t>
            </a:r>
            <a:r>
              <a:rPr lang="kk-KZ" sz="2400" dirty="0" smtClean="0">
                <a:solidFill>
                  <a:srgbClr val="FF0000"/>
                </a:solidFill>
                <a:latin typeface="Times New Roman" pitchFamily="18" charset="0"/>
                <a:cs typeface="Times New Roman" pitchFamily="18" charset="0"/>
              </a:rPr>
              <a:t>дәріс. </a:t>
            </a:r>
            <a:r>
              <a:rPr lang="ru-RU" sz="2400" dirty="0" err="1" smtClean="0">
                <a:solidFill>
                  <a:srgbClr val="FF0000"/>
                </a:solidFill>
                <a:latin typeface="Times New Roman" pitchFamily="18" charset="0"/>
                <a:cs typeface="Times New Roman" pitchFamily="18" charset="0"/>
              </a:rPr>
              <a:t>Білім</a:t>
            </a:r>
            <a:r>
              <a:rPr lang="ru-RU" sz="2400" dirty="0" smtClean="0">
                <a:solidFill>
                  <a:srgbClr val="FF0000"/>
                </a:solidFill>
                <a:latin typeface="Times New Roman" pitchFamily="18" charset="0"/>
                <a:cs typeface="Times New Roman" pitchFamily="18" charset="0"/>
              </a:rPr>
              <a:t> </a:t>
            </a:r>
            <a:r>
              <a:rPr lang="ru-RU" sz="2400" dirty="0">
                <a:solidFill>
                  <a:srgbClr val="FF0000"/>
                </a:solidFill>
                <a:latin typeface="Times New Roman" pitchFamily="18" charset="0"/>
                <a:cs typeface="Times New Roman" pitchFamily="18" charset="0"/>
              </a:rPr>
              <a:t>м</a:t>
            </a:r>
            <a:r>
              <a:rPr lang="en-US" sz="2400" dirty="0">
                <a:solidFill>
                  <a:srgbClr val="FF0000"/>
                </a:solidFill>
                <a:latin typeface="Times New Roman" pitchFamily="18" charset="0"/>
                <a:cs typeface="Times New Roman" pitchFamily="18" charset="0"/>
              </a:rPr>
              <a:t>ə</a:t>
            </a:r>
            <a:r>
              <a:rPr lang="ru-RU" sz="2400" dirty="0" err="1">
                <a:solidFill>
                  <a:srgbClr val="FF0000"/>
                </a:solidFill>
                <a:latin typeface="Times New Roman" pitchFamily="18" charset="0"/>
                <a:cs typeface="Times New Roman" pitchFamily="18" charset="0"/>
              </a:rPr>
              <a:t>ні</a:t>
            </a:r>
            <a:r>
              <a:rPr lang="ru-RU" sz="2400" dirty="0">
                <a:solidFill>
                  <a:srgbClr val="FF0000"/>
                </a:solidFill>
                <a:latin typeface="Times New Roman" pitchFamily="18" charset="0"/>
                <a:cs typeface="Times New Roman" pitchFamily="18" charset="0"/>
              </a:rPr>
              <a:t> мен </a:t>
            </a:r>
            <a:r>
              <a:rPr lang="ru-RU" sz="2400" dirty="0" err="1" smtClean="0">
                <a:solidFill>
                  <a:srgbClr val="FF0000"/>
                </a:solidFill>
                <a:latin typeface="Times New Roman" pitchFamily="18" charset="0"/>
                <a:cs typeface="Times New Roman" pitchFamily="18" charset="0"/>
              </a:rPr>
              <a:t>маңызы</a:t>
            </a:r>
            <a:endParaRPr lang="tr-TR" sz="2400" dirty="0" smtClean="0">
              <a:solidFill>
                <a:srgbClr val="FF0000"/>
              </a:solidFill>
              <a:latin typeface="Times New Roman" pitchFamily="18" charset="0"/>
              <a:cs typeface="Times New Roman" pitchFamily="18" charset="0"/>
            </a:endParaRPr>
          </a:p>
          <a:p>
            <a:r>
              <a:rPr lang="ru-RU" sz="2400" b="0" dirty="0" err="1">
                <a:solidFill>
                  <a:srgbClr val="FF0000"/>
                </a:solidFill>
                <a:latin typeface="Times New Roman" pitchFamily="18" charset="0"/>
                <a:cs typeface="Times New Roman" pitchFamily="18" charset="0"/>
              </a:rPr>
              <a:t>Жоспары</a:t>
            </a:r>
            <a:r>
              <a:rPr lang="ru-RU" sz="2400" b="0" dirty="0">
                <a:solidFill>
                  <a:srgbClr val="FF0000"/>
                </a:solidFill>
                <a:latin typeface="Times New Roman" pitchFamily="18" charset="0"/>
                <a:cs typeface="Times New Roman" pitchFamily="18" charset="0"/>
              </a:rPr>
              <a:t> </a:t>
            </a:r>
          </a:p>
          <a:p>
            <a:r>
              <a:rPr lang="ru-RU" sz="2400" b="0" dirty="0">
                <a:solidFill>
                  <a:srgbClr val="002060"/>
                </a:solidFill>
                <a:latin typeface="Times New Roman" pitchFamily="18" charset="0"/>
                <a:cs typeface="Times New Roman" pitchFamily="18" charset="0"/>
              </a:rPr>
              <a:t>1. </a:t>
            </a:r>
            <a:r>
              <a:rPr lang="ru-RU" sz="2400" b="0" dirty="0" err="1">
                <a:solidFill>
                  <a:srgbClr val="002060"/>
                </a:solidFill>
                <a:latin typeface="Times New Roman" pitchFamily="18" charset="0"/>
                <a:cs typeface="Times New Roman" pitchFamily="18" charset="0"/>
              </a:rPr>
              <a:t>Білім</a:t>
            </a:r>
            <a:r>
              <a:rPr lang="ru-RU" sz="2400" b="0" dirty="0">
                <a:solidFill>
                  <a:srgbClr val="002060"/>
                </a:solidFill>
                <a:latin typeface="Times New Roman" pitchFamily="18" charset="0"/>
                <a:cs typeface="Times New Roman" pitchFamily="18" charset="0"/>
              </a:rPr>
              <a:t> – </a:t>
            </a:r>
            <a:r>
              <a:rPr lang="ru-RU" sz="2400" b="0" dirty="0" err="1">
                <a:solidFill>
                  <a:srgbClr val="002060"/>
                </a:solidFill>
                <a:latin typeface="Times New Roman" pitchFamily="18" charset="0"/>
                <a:cs typeface="Times New Roman" pitchFamily="18" charset="0"/>
              </a:rPr>
              <a:t>жалпыадамзаттық</a:t>
            </a:r>
            <a:r>
              <a:rPr lang="ru-RU" sz="2400" b="0" dirty="0">
                <a:solidFill>
                  <a:srgbClr val="002060"/>
                </a:solidFill>
                <a:latin typeface="Times New Roman" pitchFamily="18" charset="0"/>
                <a:cs typeface="Times New Roman" pitchFamily="18" charset="0"/>
              </a:rPr>
              <a:t> </a:t>
            </a:r>
            <a:r>
              <a:rPr lang="ru-RU" sz="2400" b="0" dirty="0" err="1">
                <a:solidFill>
                  <a:srgbClr val="002060"/>
                </a:solidFill>
                <a:latin typeface="Times New Roman" pitchFamily="18" charset="0"/>
                <a:cs typeface="Times New Roman" pitchFamily="18" charset="0"/>
              </a:rPr>
              <a:t>құбылыс</a:t>
            </a:r>
            <a:r>
              <a:rPr lang="ru-RU" sz="2400" b="0" dirty="0">
                <a:solidFill>
                  <a:srgbClr val="002060"/>
                </a:solidFill>
                <a:latin typeface="Times New Roman" pitchFamily="18" charset="0"/>
                <a:cs typeface="Times New Roman" pitchFamily="18" charset="0"/>
              </a:rPr>
              <a:t> </a:t>
            </a:r>
          </a:p>
          <a:p>
            <a:r>
              <a:rPr lang="ru-RU" sz="2400" b="0" dirty="0">
                <a:solidFill>
                  <a:srgbClr val="002060"/>
                </a:solidFill>
                <a:latin typeface="Times New Roman" pitchFamily="18" charset="0"/>
                <a:cs typeface="Times New Roman" pitchFamily="18" charset="0"/>
              </a:rPr>
              <a:t>2. </a:t>
            </a:r>
            <a:r>
              <a:rPr lang="ru-RU" sz="2400" b="0" dirty="0" err="1">
                <a:solidFill>
                  <a:srgbClr val="002060"/>
                </a:solidFill>
                <a:latin typeface="Times New Roman" pitchFamily="18" charset="0"/>
                <a:cs typeface="Times New Roman" pitchFamily="18" charset="0"/>
              </a:rPr>
              <a:t>Білім</a:t>
            </a:r>
            <a:r>
              <a:rPr lang="ru-RU" sz="2400" b="0" dirty="0">
                <a:solidFill>
                  <a:srgbClr val="002060"/>
                </a:solidFill>
                <a:latin typeface="Times New Roman" pitchFamily="18" charset="0"/>
                <a:cs typeface="Times New Roman" pitchFamily="18" charset="0"/>
              </a:rPr>
              <a:t> - </a:t>
            </a:r>
            <a:r>
              <a:rPr lang="en-US" sz="2400" b="0" dirty="0">
                <a:solidFill>
                  <a:srgbClr val="002060"/>
                </a:solidFill>
                <a:latin typeface="Times New Roman" pitchFamily="18" charset="0"/>
                <a:cs typeface="Times New Roman" pitchFamily="18" charset="0"/>
              </a:rPr>
              <a:t>ə</a:t>
            </a:r>
            <a:r>
              <a:rPr lang="ru-RU" sz="2400" b="0" dirty="0" err="1">
                <a:solidFill>
                  <a:srgbClr val="002060"/>
                </a:solidFill>
                <a:latin typeface="Times New Roman" pitchFamily="18" charset="0"/>
                <a:cs typeface="Times New Roman" pitchFamily="18" charset="0"/>
              </a:rPr>
              <a:t>леуметтік</a:t>
            </a:r>
            <a:r>
              <a:rPr lang="ru-RU" sz="2400" b="0" dirty="0">
                <a:solidFill>
                  <a:srgbClr val="002060"/>
                </a:solidFill>
                <a:latin typeface="Times New Roman" pitchFamily="18" charset="0"/>
                <a:cs typeface="Times New Roman" pitchFamily="18" charset="0"/>
              </a:rPr>
              <a:t> </a:t>
            </a:r>
            <a:r>
              <a:rPr lang="ru-RU" sz="2400" b="0" dirty="0" err="1">
                <a:solidFill>
                  <a:srgbClr val="002060"/>
                </a:solidFill>
                <a:latin typeface="Times New Roman" pitchFamily="18" charset="0"/>
                <a:cs typeface="Times New Roman" pitchFamily="18" charset="0"/>
              </a:rPr>
              <a:t>қажеттілік</a:t>
            </a:r>
            <a:r>
              <a:rPr lang="ru-RU" sz="2400" b="0" dirty="0">
                <a:solidFill>
                  <a:srgbClr val="002060"/>
                </a:solidFill>
                <a:latin typeface="Times New Roman" pitchFamily="18" charset="0"/>
                <a:cs typeface="Times New Roman" pitchFamily="18" charset="0"/>
              </a:rPr>
              <a:t> </a:t>
            </a:r>
          </a:p>
          <a:p>
            <a:r>
              <a:rPr lang="ru-RU" sz="2400" b="0" dirty="0">
                <a:solidFill>
                  <a:srgbClr val="002060"/>
                </a:solidFill>
                <a:latin typeface="Times New Roman" pitchFamily="18" charset="0"/>
                <a:cs typeface="Times New Roman" pitchFamily="18" charset="0"/>
              </a:rPr>
              <a:t>3. </a:t>
            </a:r>
            <a:r>
              <a:rPr lang="ru-RU" sz="2400" b="0" dirty="0" err="1">
                <a:solidFill>
                  <a:srgbClr val="002060"/>
                </a:solidFill>
                <a:latin typeface="Times New Roman" pitchFamily="18" charset="0"/>
                <a:cs typeface="Times New Roman" pitchFamily="18" charset="0"/>
              </a:rPr>
              <a:t>Білімнің</a:t>
            </a:r>
            <a:r>
              <a:rPr lang="ru-RU" sz="2400" b="0" dirty="0">
                <a:solidFill>
                  <a:srgbClr val="002060"/>
                </a:solidFill>
                <a:latin typeface="Times New Roman" pitchFamily="18" charset="0"/>
                <a:cs typeface="Times New Roman" pitchFamily="18" charset="0"/>
              </a:rPr>
              <a:t> </a:t>
            </a:r>
            <a:r>
              <a:rPr lang="ru-RU" sz="2400" b="0" dirty="0" err="1">
                <a:solidFill>
                  <a:srgbClr val="002060"/>
                </a:solidFill>
                <a:latin typeface="Times New Roman" pitchFamily="18" charset="0"/>
                <a:cs typeface="Times New Roman" pitchFamily="18" charset="0"/>
              </a:rPr>
              <a:t>жүйелілігі</a:t>
            </a:r>
            <a:r>
              <a:rPr lang="ru-RU" sz="2400" b="0" dirty="0">
                <a:solidFill>
                  <a:srgbClr val="002060"/>
                </a:solidFill>
                <a:latin typeface="Times New Roman" pitchFamily="18" charset="0"/>
                <a:cs typeface="Times New Roman" pitchFamily="18" charset="0"/>
              </a:rPr>
              <a:t> </a:t>
            </a:r>
          </a:p>
          <a:p>
            <a:r>
              <a:rPr lang="ru-RU" sz="2400" b="0" dirty="0">
                <a:solidFill>
                  <a:srgbClr val="002060"/>
                </a:solidFill>
                <a:latin typeface="Times New Roman" pitchFamily="18" charset="0"/>
                <a:cs typeface="Times New Roman" pitchFamily="18" charset="0"/>
              </a:rPr>
              <a:t>4. </a:t>
            </a:r>
            <a:r>
              <a:rPr lang="ru-RU" sz="2400" b="0" dirty="0" err="1">
                <a:solidFill>
                  <a:srgbClr val="002060"/>
                </a:solidFill>
                <a:latin typeface="Times New Roman" pitchFamily="18" charset="0"/>
                <a:cs typeface="Times New Roman" pitchFamily="18" charset="0"/>
              </a:rPr>
              <a:t>Білім-педагогикалық</a:t>
            </a:r>
            <a:r>
              <a:rPr lang="ru-RU" sz="2400" b="0" dirty="0">
                <a:solidFill>
                  <a:srgbClr val="002060"/>
                </a:solidFill>
                <a:latin typeface="Times New Roman" pitchFamily="18" charset="0"/>
                <a:cs typeface="Times New Roman" pitchFamily="18" charset="0"/>
              </a:rPr>
              <a:t> процесс </a:t>
            </a:r>
          </a:p>
          <a:p>
            <a:r>
              <a:rPr lang="ru-RU" sz="2400" b="0" dirty="0">
                <a:solidFill>
                  <a:srgbClr val="002060"/>
                </a:solidFill>
                <a:latin typeface="Times New Roman" pitchFamily="18" charset="0"/>
                <a:cs typeface="Times New Roman" pitchFamily="18" charset="0"/>
              </a:rPr>
              <a:t>5. </a:t>
            </a:r>
            <a:r>
              <a:rPr lang="ru-RU" sz="2400" b="0" dirty="0" err="1">
                <a:solidFill>
                  <a:srgbClr val="002060"/>
                </a:solidFill>
                <a:latin typeface="Times New Roman" pitchFamily="18" charset="0"/>
                <a:cs typeface="Times New Roman" pitchFamily="18" charset="0"/>
              </a:rPr>
              <a:t>Қазіргі</a:t>
            </a:r>
            <a:r>
              <a:rPr lang="ru-RU" sz="2400" b="0" dirty="0">
                <a:solidFill>
                  <a:srgbClr val="002060"/>
                </a:solidFill>
                <a:latin typeface="Times New Roman" pitchFamily="18" charset="0"/>
                <a:cs typeface="Times New Roman" pitchFamily="18" charset="0"/>
              </a:rPr>
              <a:t> </a:t>
            </a:r>
            <a:r>
              <a:rPr lang="ru-RU" sz="2400" b="0" dirty="0" err="1">
                <a:solidFill>
                  <a:srgbClr val="002060"/>
                </a:solidFill>
                <a:latin typeface="Times New Roman" pitchFamily="18" charset="0"/>
                <a:cs typeface="Times New Roman" pitchFamily="18" charset="0"/>
              </a:rPr>
              <a:t>заман</a:t>
            </a:r>
            <a:r>
              <a:rPr lang="ru-RU" sz="2400" b="0" dirty="0">
                <a:solidFill>
                  <a:srgbClr val="002060"/>
                </a:solidFill>
                <a:latin typeface="Times New Roman" pitchFamily="18" charset="0"/>
                <a:cs typeface="Times New Roman" pitchFamily="18" charset="0"/>
              </a:rPr>
              <a:t> </a:t>
            </a:r>
            <a:r>
              <a:rPr lang="ru-RU" sz="2400" b="0" dirty="0" err="1">
                <a:solidFill>
                  <a:srgbClr val="002060"/>
                </a:solidFill>
                <a:latin typeface="Times New Roman" pitchFamily="18" charset="0"/>
                <a:cs typeface="Times New Roman" pitchFamily="18" charset="0"/>
              </a:rPr>
              <a:t>білім</a:t>
            </a:r>
            <a:r>
              <a:rPr lang="ru-RU" sz="2400" b="0" dirty="0">
                <a:solidFill>
                  <a:srgbClr val="002060"/>
                </a:solidFill>
                <a:latin typeface="Times New Roman" pitchFamily="18" charset="0"/>
                <a:cs typeface="Times New Roman" pitchFamily="18" charset="0"/>
              </a:rPr>
              <a:t> </a:t>
            </a:r>
            <a:r>
              <a:rPr lang="ru-RU" sz="2400" b="0" dirty="0" err="1">
                <a:solidFill>
                  <a:srgbClr val="002060"/>
                </a:solidFill>
                <a:latin typeface="Times New Roman" pitchFamily="18" charset="0"/>
                <a:cs typeface="Times New Roman" pitchFamily="18" charset="0"/>
              </a:rPr>
              <a:t>жүйесін</a:t>
            </a:r>
            <a:r>
              <a:rPr lang="ru-RU" sz="2400" b="0" dirty="0">
                <a:solidFill>
                  <a:srgbClr val="002060"/>
                </a:solidFill>
                <a:latin typeface="Times New Roman" pitchFamily="18" charset="0"/>
                <a:cs typeface="Times New Roman" pitchFamily="18" charset="0"/>
              </a:rPr>
              <a:t> </a:t>
            </a:r>
            <a:r>
              <a:rPr lang="ru-RU" sz="2400" b="0" dirty="0" err="1">
                <a:solidFill>
                  <a:srgbClr val="002060"/>
                </a:solidFill>
                <a:latin typeface="Times New Roman" pitchFamily="18" charset="0"/>
                <a:cs typeface="Times New Roman" pitchFamily="18" charset="0"/>
              </a:rPr>
              <a:t>реформалаудың</a:t>
            </a:r>
            <a:r>
              <a:rPr lang="ru-RU" sz="2400" b="0" dirty="0">
                <a:solidFill>
                  <a:srgbClr val="002060"/>
                </a:solidFill>
                <a:latin typeface="Times New Roman" pitchFamily="18" charset="0"/>
                <a:cs typeface="Times New Roman" pitchFamily="18" charset="0"/>
              </a:rPr>
              <a:t> </a:t>
            </a:r>
            <a:r>
              <a:rPr lang="ru-RU" sz="2400" b="0" dirty="0" err="1">
                <a:solidFill>
                  <a:srgbClr val="002060"/>
                </a:solidFill>
                <a:latin typeface="Times New Roman" pitchFamily="18" charset="0"/>
                <a:cs typeface="Times New Roman" pitchFamily="18" charset="0"/>
              </a:rPr>
              <a:t>негізгі</a:t>
            </a:r>
            <a:r>
              <a:rPr lang="ru-RU" sz="2400" b="0" dirty="0">
                <a:solidFill>
                  <a:srgbClr val="002060"/>
                </a:solidFill>
                <a:latin typeface="Times New Roman" pitchFamily="18" charset="0"/>
                <a:cs typeface="Times New Roman" pitchFamily="18" charset="0"/>
              </a:rPr>
              <a:t> </a:t>
            </a:r>
            <a:r>
              <a:rPr lang="ru-RU" sz="2400" b="0" dirty="0" err="1">
                <a:solidFill>
                  <a:srgbClr val="002060"/>
                </a:solidFill>
                <a:latin typeface="Times New Roman" pitchFamily="18" charset="0"/>
                <a:cs typeface="Times New Roman" pitchFamily="18" charset="0"/>
              </a:rPr>
              <a:t>бағыттары</a:t>
            </a:r>
            <a:r>
              <a:rPr lang="ru-RU" sz="2400" b="0" dirty="0">
                <a:solidFill>
                  <a:srgbClr val="002060"/>
                </a:solidFill>
                <a:latin typeface="Times New Roman" pitchFamily="18" charset="0"/>
                <a:cs typeface="Times New Roman" pitchFamily="18" charset="0"/>
              </a:rPr>
              <a:t> </a:t>
            </a:r>
            <a:r>
              <a:rPr lang="ru-RU" sz="2400" dirty="0" smtClean="0">
                <a:solidFill>
                  <a:srgbClr val="002060"/>
                </a:solidFill>
                <a:latin typeface="Times New Roman" pitchFamily="18" charset="0"/>
                <a:cs typeface="Times New Roman" pitchFamily="18" charset="0"/>
              </a:rPr>
              <a:t> </a:t>
            </a: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81872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751052326"/>
              </p:ext>
            </p:extLst>
          </p:nvPr>
        </p:nvGraphicFramePr>
        <p:xfrm>
          <a:off x="395536" y="548680"/>
          <a:ext cx="8208912"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250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descr="fleursautre0332h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4095695">
            <a:off x="666381" y="-48194"/>
            <a:ext cx="20097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5" descr="fleursautre0332h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743705">
            <a:off x="6648660" y="4307281"/>
            <a:ext cx="19145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Содержимое 8"/>
          <p:cNvSpPr>
            <a:spLocks noGrp="1"/>
          </p:cNvSpPr>
          <p:nvPr>
            <p:ph idx="1"/>
          </p:nvPr>
        </p:nvSpPr>
        <p:spPr>
          <a:xfrm rot="20728550">
            <a:off x="-79114" y="2185282"/>
            <a:ext cx="9485313" cy="1071563"/>
          </a:xfrm>
        </p:spPr>
        <p:txBody>
          <a:bodyPr>
            <a:noAutofit/>
          </a:bodyPr>
          <a:lstStyle/>
          <a:p>
            <a:pPr algn="ctr">
              <a:buFontTx/>
              <a:buNone/>
            </a:pPr>
            <a:r>
              <a:rPr lang="kk-KZ" sz="5400" b="1" dirty="0" smtClean="0">
                <a:solidFill>
                  <a:srgbClr val="A50021"/>
                </a:solidFill>
                <a:latin typeface="Times New Roman" pitchFamily="18" charset="0"/>
                <a:cs typeface="Times New Roman" pitchFamily="18" charset="0"/>
              </a:rPr>
              <a:t>НАЗАРЛАРЫҢЫЗҒА</a:t>
            </a:r>
          </a:p>
          <a:p>
            <a:pPr algn="ctr">
              <a:buFontTx/>
              <a:buNone/>
            </a:pPr>
            <a:r>
              <a:rPr lang="kk-KZ" sz="5400" b="1" dirty="0" smtClean="0">
                <a:solidFill>
                  <a:srgbClr val="A50021"/>
                </a:solidFill>
                <a:latin typeface="Times New Roman" pitchFamily="18" charset="0"/>
                <a:cs typeface="Times New Roman" pitchFamily="18" charset="0"/>
              </a:rPr>
              <a:t> РАХМЕТ</a:t>
            </a:r>
            <a:endParaRPr lang="ru-RU" sz="5400" b="1" dirty="0" smtClean="0">
              <a:solidFill>
                <a:srgbClr val="A50021"/>
              </a:solidFill>
              <a:latin typeface="Times New Roman" pitchFamily="18" charset="0"/>
              <a:cs typeface="Times New Roman" pitchFamily="18" charset="0"/>
            </a:endParaRPr>
          </a:p>
        </p:txBody>
      </p:sp>
    </p:spTree>
    <p:extLst>
      <p:ext uri="{BB962C8B-B14F-4D97-AF65-F5344CB8AC3E}">
        <p14:creationId xmlns:p14="http://schemas.microsoft.com/office/powerpoint/2010/main" val="2786451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208912" cy="646331"/>
          </a:xfrm>
          <a:prstGeom prst="rect">
            <a:avLst/>
          </a:prstGeom>
        </p:spPr>
        <p:txBody>
          <a:bodyPr wrap="square">
            <a:spAutoFit/>
          </a:bodyPr>
          <a:lstStyle/>
          <a:p>
            <a:pPr algn="r"/>
            <a:r>
              <a:rPr lang="kk-KZ" b="1" dirty="0">
                <a:solidFill>
                  <a:srgbClr val="FF0000"/>
                </a:solidFill>
                <a:latin typeface="Times New Roman" pitchFamily="18" charset="0"/>
                <a:cs typeface="Times New Roman" pitchFamily="18" charset="0"/>
              </a:rPr>
              <a:t>Білім – өмір шырағы</a:t>
            </a:r>
            <a:endParaRPr lang="ru-RU" b="1" dirty="0">
              <a:solidFill>
                <a:srgbClr val="FF0000"/>
              </a:solidFill>
              <a:latin typeface="Times New Roman" pitchFamily="18" charset="0"/>
              <a:cs typeface="Times New Roman" pitchFamily="18" charset="0"/>
            </a:endParaRPr>
          </a:p>
          <a:p>
            <a:pPr algn="r"/>
            <a:r>
              <a:rPr lang="kk-KZ" b="1" dirty="0">
                <a:solidFill>
                  <a:srgbClr val="FF0000"/>
                </a:solidFill>
                <a:latin typeface="Times New Roman" pitchFamily="18" charset="0"/>
                <a:cs typeface="Times New Roman" pitchFamily="18" charset="0"/>
              </a:rPr>
              <a:t>Білім дегеніміз – күш, Күш дегеніміз – білім</a:t>
            </a:r>
            <a:endParaRPr lang="ru-RU" b="1" dirty="0">
              <a:solidFill>
                <a:srgbClr val="FF0000"/>
              </a:solidFill>
              <a:latin typeface="Times New Roman" pitchFamily="18" charset="0"/>
              <a:cs typeface="Times New Roman" pitchFamily="18" charset="0"/>
            </a:endParaRPr>
          </a:p>
        </p:txBody>
      </p:sp>
      <p:sp>
        <p:nvSpPr>
          <p:cNvPr id="3" name="Скругленный прямоугольник 2"/>
          <p:cNvSpPr/>
          <p:nvPr/>
        </p:nvSpPr>
        <p:spPr>
          <a:xfrm>
            <a:off x="467543" y="1268760"/>
            <a:ext cx="8158277" cy="2304256"/>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b="1" u="sng" dirty="0">
                <a:solidFill>
                  <a:srgbClr val="FF0000"/>
                </a:solidFill>
                <a:latin typeface="Times New Roman" pitchFamily="18" charset="0"/>
                <a:cs typeface="Times New Roman" pitchFamily="18" charset="0"/>
              </a:rPr>
              <a:t>Білім</a:t>
            </a:r>
            <a:r>
              <a:rPr lang="kk-KZ" sz="2000" b="1" dirty="0">
                <a:solidFill>
                  <a:srgbClr val="002060"/>
                </a:solidFill>
                <a:latin typeface="Times New Roman" pitchFamily="18" charset="0"/>
                <a:cs typeface="Times New Roman" pitchFamily="18" charset="0"/>
              </a:rPr>
              <a:t> (</a:t>
            </a:r>
            <a:r>
              <a:rPr lang="kk-KZ" sz="2000" b="1" u="sng" dirty="0">
                <a:solidFill>
                  <a:srgbClr val="002060"/>
                </a:solidFill>
                <a:latin typeface="Times New Roman" pitchFamily="18" charset="0"/>
                <a:cs typeface="Times New Roman" pitchFamily="18" charset="0"/>
                <a:hlinkClick r:id="rId2" tooltip="Латын тілі"/>
              </a:rPr>
              <a:t>лат.</a:t>
            </a:r>
            <a:r>
              <a:rPr lang="kk-KZ" sz="2000" b="1" dirty="0">
                <a:solidFill>
                  <a:srgbClr val="002060"/>
                </a:solidFill>
                <a:latin typeface="Times New Roman" pitchFamily="18" charset="0"/>
                <a:cs typeface="Times New Roman" pitchFamily="18" charset="0"/>
              </a:rPr>
              <a:t> </a:t>
            </a:r>
            <a:r>
              <a:rPr lang="la-Latn" sz="2000" b="1" i="1" dirty="0">
                <a:solidFill>
                  <a:srgbClr val="002060"/>
                </a:solidFill>
                <a:latin typeface="Times New Roman" pitchFamily="18" charset="0"/>
                <a:cs typeface="Times New Roman" pitchFamily="18" charset="0"/>
              </a:rPr>
              <a:t>scientia</a:t>
            </a:r>
            <a:r>
              <a:rPr lang="kk-KZ" sz="2000" b="1" dirty="0">
                <a:solidFill>
                  <a:srgbClr val="002060"/>
                </a:solidFill>
                <a:latin typeface="Times New Roman" pitchFamily="18" charset="0"/>
                <a:cs typeface="Times New Roman" pitchFamily="18" charset="0"/>
              </a:rPr>
              <a:t>, </a:t>
            </a:r>
            <a:r>
              <a:rPr lang="kk-KZ" sz="2000" b="1" u="sng" dirty="0">
                <a:solidFill>
                  <a:srgbClr val="002060"/>
                </a:solidFill>
                <a:latin typeface="Times New Roman" pitchFamily="18" charset="0"/>
                <a:cs typeface="Times New Roman" pitchFamily="18" charset="0"/>
                <a:hlinkClick r:id="rId3" tooltip="Ағылшын тілі"/>
              </a:rPr>
              <a:t>ағылш.</a:t>
            </a:r>
            <a:r>
              <a:rPr lang="kk-KZ" sz="2000" b="1" dirty="0">
                <a:solidFill>
                  <a:srgbClr val="002060"/>
                </a:solidFill>
                <a:latin typeface="Times New Roman" pitchFamily="18" charset="0"/>
                <a:cs typeface="Times New Roman" pitchFamily="18" charset="0"/>
              </a:rPr>
              <a:t> </a:t>
            </a:r>
            <a:r>
              <a:rPr lang="kk-KZ" sz="2000" b="1" i="1" dirty="0">
                <a:solidFill>
                  <a:srgbClr val="002060"/>
                </a:solidFill>
                <a:latin typeface="Times New Roman" pitchFamily="18" charset="0"/>
                <a:cs typeface="Times New Roman" pitchFamily="18" charset="0"/>
              </a:rPr>
              <a:t>knowledge</a:t>
            </a:r>
            <a:r>
              <a:rPr lang="kk-KZ" sz="2000" b="1" dirty="0">
                <a:solidFill>
                  <a:srgbClr val="002060"/>
                </a:solidFill>
                <a:latin typeface="Times New Roman" pitchFamily="18" charset="0"/>
                <a:cs typeface="Times New Roman" pitchFamily="18" charset="0"/>
              </a:rPr>
              <a:t>, </a:t>
            </a:r>
            <a:r>
              <a:rPr lang="kk-KZ" sz="2000" b="1" u="sng" dirty="0">
                <a:solidFill>
                  <a:srgbClr val="002060"/>
                </a:solidFill>
                <a:latin typeface="Times New Roman" pitchFamily="18" charset="0"/>
                <a:cs typeface="Times New Roman" pitchFamily="18" charset="0"/>
                <a:hlinkClick r:id="rId4" tooltip="Араб тілі"/>
              </a:rPr>
              <a:t>араб.</a:t>
            </a:r>
            <a:r>
              <a:rPr lang="kk-KZ"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علم</a:t>
            </a:r>
            <a:r>
              <a:rPr lang="kk-KZ" sz="2000" b="1" dirty="0">
                <a:solidFill>
                  <a:srgbClr val="002060"/>
                </a:solidFill>
                <a:latin typeface="Times New Roman" pitchFamily="18" charset="0"/>
                <a:cs typeface="Times New Roman" pitchFamily="18" charset="0"/>
              </a:rPr>
              <a:t>‎) – адамдардың белгілі бір жүйедегі ұғымдарының, деректері мен пайымдауларының, т.б. жиынтығы. Білім адамзат мәдениетінің ең ауқымды ұғымдарының бірі болып табылады. Ол сана, таным, объективті әлем, субъект, ойлау, логика, ақиқат, парасат, ғылыми және т.б. күрделі де терең ұғымдармен тығыз байланыста әрі солар арқылы анықталады</a:t>
            </a:r>
            <a:endParaRPr lang="ru-RU" sz="2000" b="1" dirty="0">
              <a:solidFill>
                <a:srgbClr val="002060"/>
              </a:solidFill>
              <a:latin typeface="Times New Roman" pitchFamily="18" charset="0"/>
              <a:cs typeface="Times New Roman" pitchFamily="18" charset="0"/>
            </a:endParaRPr>
          </a:p>
        </p:txBody>
      </p:sp>
      <p:sp>
        <p:nvSpPr>
          <p:cNvPr id="4" name="Скругленный прямоугольник 3"/>
          <p:cNvSpPr/>
          <p:nvPr/>
        </p:nvSpPr>
        <p:spPr>
          <a:xfrm>
            <a:off x="4584989" y="3916217"/>
            <a:ext cx="4040832" cy="2243016"/>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b="1" dirty="0">
                <a:solidFill>
                  <a:srgbClr val="FF0000"/>
                </a:solidFill>
                <a:latin typeface="Times New Roman" pitchFamily="18" charset="0"/>
                <a:cs typeface="Times New Roman" pitchFamily="18" charset="0"/>
              </a:rPr>
              <a:t>Білімнің шындығында </a:t>
            </a:r>
            <a:r>
              <a:rPr lang="kk-KZ" sz="2000" b="1" dirty="0">
                <a:solidFill>
                  <a:srgbClr val="002060"/>
                </a:solidFill>
                <a:latin typeface="Times New Roman" pitchFamily="18" charset="0"/>
                <a:cs typeface="Times New Roman" pitchFamily="18" charset="0"/>
              </a:rPr>
              <a:t>да баға жетпес үлкен рухани қару екендігі, тек рухани қару ғана емес, сонымен қатар аса зор өндіргіш күш екендігі белгілі</a:t>
            </a:r>
            <a:endParaRPr lang="ru-RU" sz="2000" b="1" dirty="0">
              <a:solidFill>
                <a:srgbClr val="002060"/>
              </a:solidFill>
              <a:latin typeface="Times New Roman" pitchFamily="18" charset="0"/>
              <a:cs typeface="Times New Roman" pitchFamily="18" charset="0"/>
            </a:endParaRPr>
          </a:p>
        </p:txBody>
      </p:sp>
      <p:sp>
        <p:nvSpPr>
          <p:cNvPr id="5" name="Скругленный прямоугольник 4"/>
          <p:cNvSpPr/>
          <p:nvPr/>
        </p:nvSpPr>
        <p:spPr>
          <a:xfrm>
            <a:off x="467544" y="3935712"/>
            <a:ext cx="3888432" cy="2243017"/>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b="1" dirty="0">
                <a:solidFill>
                  <a:srgbClr val="FF0000"/>
                </a:solidFill>
                <a:latin typeface="Times New Roman" pitchFamily="18" charset="0"/>
                <a:cs typeface="Times New Roman" pitchFamily="18" charset="0"/>
              </a:rPr>
              <a:t>Білімдіден</a:t>
            </a:r>
            <a:r>
              <a:rPr lang="kk-KZ" sz="2000" b="1" dirty="0">
                <a:solidFill>
                  <a:srgbClr val="002060"/>
                </a:solidFill>
                <a:latin typeface="Times New Roman" pitchFamily="18" charset="0"/>
                <a:cs typeface="Times New Roman" pitchFamily="18" charset="0"/>
              </a:rPr>
              <a:t> шыққан сөз – дүниені нұрға бөлейді. Білім ақылмен ұштаспаса, төңірегін қараңғылата түседі. Өмірмен жанасқан білім – бұл өлшеусіз байлық</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9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68046578"/>
              </p:ext>
            </p:extLst>
          </p:nvPr>
        </p:nvGraphicFramePr>
        <p:xfrm>
          <a:off x="251520" y="404664"/>
          <a:ext cx="8568952"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Овал 2"/>
          <p:cNvSpPr/>
          <p:nvPr/>
        </p:nvSpPr>
        <p:spPr>
          <a:xfrm>
            <a:off x="3075887" y="2276872"/>
            <a:ext cx="3096344"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a:solidFill>
                  <a:srgbClr val="002060"/>
                </a:solidFill>
                <a:latin typeface="Times New Roman" pitchFamily="18" charset="0"/>
                <a:cs typeface="Times New Roman" pitchFamily="18" charset="0"/>
              </a:rPr>
              <a:t>білім</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түсінігі</a:t>
            </a:r>
            <a:r>
              <a:rPr lang="ru-RU" b="1" dirty="0">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немістің</a:t>
            </a:r>
            <a:r>
              <a:rPr lang="ru-RU" b="1" dirty="0">
                <a:solidFill>
                  <a:srgbClr val="002060"/>
                </a:solidFill>
                <a:latin typeface="Times New Roman" pitchFamily="18" charset="0"/>
                <a:cs typeface="Times New Roman" pitchFamily="18" charset="0"/>
              </a:rPr>
              <a:t> “</a:t>
            </a:r>
            <a:r>
              <a:rPr lang="en-US" b="1" dirty="0" err="1">
                <a:solidFill>
                  <a:srgbClr val="002060"/>
                </a:solidFill>
                <a:latin typeface="Times New Roman" pitchFamily="18" charset="0"/>
                <a:cs typeface="Times New Roman" pitchFamily="18" charset="0"/>
              </a:rPr>
              <a:t>Bildung</a:t>
            </a:r>
            <a:r>
              <a:rPr lang="en-US" b="1" dirty="0">
                <a:solidFill>
                  <a:srgbClr val="002060"/>
                </a:solidFill>
                <a:latin typeface="Times New Roman" pitchFamily="18" charset="0"/>
                <a:cs typeface="Times New Roman" pitchFamily="18" charset="0"/>
              </a:rPr>
              <a:t>”-”</a:t>
            </a:r>
            <a:r>
              <a:rPr lang="ru-RU" b="1" dirty="0" err="1">
                <a:solidFill>
                  <a:srgbClr val="002060"/>
                </a:solidFill>
                <a:latin typeface="Times New Roman" pitchFamily="18" charset="0"/>
                <a:cs typeface="Times New Roman" pitchFamily="18" charset="0"/>
              </a:rPr>
              <a:t>бейне</a:t>
            </a:r>
            <a:r>
              <a:rPr lang="ru-RU" b="1" dirty="0">
                <a:solidFill>
                  <a:srgbClr val="002060"/>
                </a:solidFill>
                <a:latin typeface="Times New Roman" pitchFamily="18" charset="0"/>
                <a:cs typeface="Times New Roman" pitchFamily="18" charset="0"/>
              </a:rPr>
              <a:t>” </a:t>
            </a:r>
            <a:r>
              <a:rPr lang="ru-RU" b="1" dirty="0" err="1">
                <a:latin typeface="Times New Roman" pitchFamily="18" charset="0"/>
                <a:cs typeface="Times New Roman" pitchFamily="18" charset="0"/>
              </a:rPr>
              <a:t>сөзі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негізінде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пайда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болған</a:t>
            </a:r>
            <a:r>
              <a:rPr lang="ru-RU" b="1" dirty="0">
                <a:latin typeface="Times New Roman" pitchFamily="18" charset="0"/>
                <a:cs typeface="Times New Roman" pitchFamily="18" charset="0"/>
              </a:rPr>
              <a:t> </a:t>
            </a:r>
          </a:p>
        </p:txBody>
      </p:sp>
    </p:spTree>
    <p:extLst>
      <p:ext uri="{BB962C8B-B14F-4D97-AF65-F5344CB8AC3E}">
        <p14:creationId xmlns:p14="http://schemas.microsoft.com/office/powerpoint/2010/main" val="2782384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67544" y="332656"/>
            <a:ext cx="7920880" cy="61206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fontAlgn="base"/>
            <a:r>
              <a:rPr lang="kk-KZ" sz="2400" b="1" u="sng" dirty="0">
                <a:solidFill>
                  <a:srgbClr val="FF0000"/>
                </a:solidFill>
                <a:latin typeface="Times New Roman" pitchFamily="18" charset="0"/>
                <a:cs typeface="Times New Roman" pitchFamily="18" charset="0"/>
              </a:rPr>
              <a:t>Білімді болу дегеніміз не? </a:t>
            </a:r>
            <a:endParaRPr lang="ru-RU" sz="2400" u="sng" dirty="0">
              <a:solidFill>
                <a:srgbClr val="FF0000"/>
              </a:solidFill>
              <a:latin typeface="Times New Roman" pitchFamily="18" charset="0"/>
              <a:cs typeface="Times New Roman" pitchFamily="18" charset="0"/>
            </a:endParaRPr>
          </a:p>
          <a:p>
            <a:pPr marL="342900" indent="-342900" fontAlgn="base">
              <a:buFont typeface="Wingdings" pitchFamily="2" charset="2"/>
              <a:buChar char="Ø"/>
            </a:pPr>
            <a:r>
              <a:rPr lang="kk-KZ" sz="2400" dirty="0">
                <a:latin typeface="Times New Roman" pitchFamily="18" charset="0"/>
                <a:cs typeface="Times New Roman" pitchFamily="18" charset="0"/>
              </a:rPr>
              <a:t>1. Білімді болу – бәрінен де бұрын адам болу деген сөз. Өмірдегі барлық жақсылық білімнен шығады.</a:t>
            </a:r>
            <a:endParaRPr lang="ru-RU" sz="2400" dirty="0">
              <a:latin typeface="Times New Roman" pitchFamily="18" charset="0"/>
              <a:cs typeface="Times New Roman" pitchFamily="18" charset="0"/>
            </a:endParaRPr>
          </a:p>
          <a:p>
            <a:pPr marL="342900" indent="-342900" fontAlgn="base">
              <a:buFont typeface="Wingdings" pitchFamily="2" charset="2"/>
              <a:buChar char="Ø"/>
            </a:pPr>
            <a:r>
              <a:rPr lang="kk-KZ" sz="2400" dirty="0">
                <a:latin typeface="Times New Roman" pitchFamily="18" charset="0"/>
                <a:cs typeface="Times New Roman" pitchFamily="18" charset="0"/>
              </a:rPr>
              <a:t>2. Білім бұл қолдағы шырақ. Адамның санасы – түбі жоқ теңіз, ал білім теңіз түбіндегі інжу-маржан, гауһар тас. Білім адамға оңайлықпен түспейді, оны меңгеру үшін көл- көсір өлшеусіз әрекет ету керек.</a:t>
            </a:r>
            <a:endParaRPr lang="ru-RU" sz="2400" dirty="0">
              <a:latin typeface="Times New Roman" pitchFamily="18" charset="0"/>
              <a:cs typeface="Times New Roman" pitchFamily="18" charset="0"/>
            </a:endParaRPr>
          </a:p>
          <a:p>
            <a:pPr marL="342900" indent="-342900" fontAlgn="base">
              <a:buFont typeface="Wingdings" pitchFamily="2" charset="2"/>
              <a:buChar char="Ø"/>
            </a:pPr>
            <a:r>
              <a:rPr lang="kk-KZ" sz="2400" dirty="0">
                <a:latin typeface="Times New Roman" pitchFamily="18" charset="0"/>
                <a:cs typeface="Times New Roman" pitchFamily="18" charset="0"/>
              </a:rPr>
              <a:t>3. Ғылым – білімге түбегейлі берілген адам ғана ойлаған мақсатына жете алады. Білімнің керек емес жері жоқ. Білім адамға тоңғанда киім, ашыққанда тамақ, әлсірегенде қуат. </a:t>
            </a:r>
            <a:endParaRPr lang="ru-RU" sz="2400" dirty="0">
              <a:latin typeface="Times New Roman" pitchFamily="18" charset="0"/>
              <a:cs typeface="Times New Roman" pitchFamily="18" charset="0"/>
            </a:endParaRPr>
          </a:p>
          <a:p>
            <a:pPr marL="342900" indent="-342900">
              <a:buFont typeface="Wingdings" pitchFamily="2" charset="2"/>
              <a:buChar char="Ø"/>
            </a:pPr>
            <a:r>
              <a:rPr lang="kk-KZ" sz="2400" dirty="0">
                <a:latin typeface="Times New Roman" pitchFamily="18" charset="0"/>
                <a:cs typeface="Times New Roman" pitchFamily="18" charset="0"/>
              </a:rPr>
              <a:t>4. Білім адамның серігі, өмірлік жолдасы. Адам өзінің барлық керегін, ой-арманын, талап- тілегін тек білім арқылы ғана қанағаттандыра алады. Кімде білім  мол  болса,  сол жұртқа әмірін дұрыс жүргізе </a:t>
            </a:r>
            <a:r>
              <a:rPr lang="kk-KZ" sz="2400" dirty="0" smtClean="0">
                <a:latin typeface="Times New Roman" pitchFamily="18" charset="0"/>
                <a:cs typeface="Times New Roman" pitchFamily="18" charset="0"/>
              </a:rPr>
              <a:t>алады</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17980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755576" y="404664"/>
            <a:ext cx="7632848" cy="1800200"/>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b="1" dirty="0" err="1" smtClean="0">
                <a:solidFill>
                  <a:srgbClr val="FFFF00"/>
                </a:solidFill>
                <a:latin typeface="Times New Roman" pitchFamily="18" charset="0"/>
                <a:cs typeface="Times New Roman" pitchFamily="18" charset="0"/>
              </a:rPr>
              <a:t>Білім</a:t>
            </a:r>
            <a:r>
              <a:rPr lang="ru-RU" sz="2200" b="1" dirty="0" smtClean="0">
                <a:solidFill>
                  <a:srgbClr val="FFFF00"/>
                </a:solidFill>
                <a:latin typeface="Times New Roman" pitchFamily="18" charset="0"/>
                <a:cs typeface="Times New Roman" pitchFamily="18" charset="0"/>
              </a:rPr>
              <a:t> -</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кейбір</a:t>
            </a:r>
            <a:r>
              <a:rPr lang="ru-RU" sz="2200" b="1" dirty="0" smtClean="0">
                <a:latin typeface="Times New Roman" pitchFamily="18" charset="0"/>
                <a:cs typeface="Times New Roman" pitchFamily="18" charset="0"/>
              </a:rPr>
              <a:t> </a:t>
            </a:r>
            <a:r>
              <a:rPr lang="ru-RU" sz="2200" b="1" dirty="0" err="1">
                <a:latin typeface="Times New Roman" pitchFamily="18" charset="0"/>
                <a:cs typeface="Times New Roman" pitchFamily="18" charset="0"/>
              </a:rPr>
              <a:t>идеалды</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бейнелерге</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саналы</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бағытталған</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тарихи</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шарттарға</a:t>
            </a:r>
            <a:r>
              <a:rPr lang="ru-RU" sz="2200" b="1" dirty="0">
                <a:latin typeface="Times New Roman" pitchFamily="18" charset="0"/>
                <a:cs typeface="Times New Roman" pitchFamily="18" charset="0"/>
              </a:rPr>
              <a:t> т</a:t>
            </a:r>
            <a:r>
              <a:rPr lang="en-US" sz="2200" b="1" dirty="0">
                <a:latin typeface="Times New Roman" pitchFamily="18" charset="0"/>
                <a:cs typeface="Times New Roman" pitchFamily="18" charset="0"/>
              </a:rPr>
              <a:t>ə</a:t>
            </a:r>
            <a:r>
              <a:rPr lang="ru-RU" sz="2200" b="1" dirty="0" err="1">
                <a:latin typeface="Times New Roman" pitchFamily="18" charset="0"/>
                <a:cs typeface="Times New Roman" pitchFamily="18" charset="0"/>
              </a:rPr>
              <a:t>уелді</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қоғамдық</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санада</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түбегейлі</a:t>
            </a:r>
            <a:r>
              <a:rPr lang="ru-RU" sz="2200" b="1" dirty="0">
                <a:latin typeface="Times New Roman" pitchFamily="18" charset="0"/>
                <a:cs typeface="Times New Roman" pitchFamily="18" charset="0"/>
              </a:rPr>
              <a:t> </a:t>
            </a:r>
            <a:r>
              <a:rPr lang="en-US" sz="2200" b="1" dirty="0">
                <a:latin typeface="Times New Roman" pitchFamily="18" charset="0"/>
                <a:cs typeface="Times New Roman" pitchFamily="18" charset="0"/>
              </a:rPr>
              <a:t>ə</a:t>
            </a:r>
            <a:r>
              <a:rPr lang="ru-RU" sz="2200" b="1" dirty="0" err="1">
                <a:latin typeface="Times New Roman" pitchFamily="18" charset="0"/>
                <a:cs typeface="Times New Roman" pitchFamily="18" charset="0"/>
              </a:rPr>
              <a:t>леуметтік</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өрнек</a:t>
            </a:r>
            <a:r>
              <a:rPr lang="ru-RU" sz="2200" b="1" dirty="0">
                <a:latin typeface="Times New Roman" pitchFamily="18" charset="0"/>
                <a:cs typeface="Times New Roman" pitchFamily="18" charset="0"/>
              </a:rPr>
              <a:t> – </a:t>
            </a:r>
            <a:r>
              <a:rPr lang="ru-RU" sz="2200" b="1" dirty="0" err="1">
                <a:latin typeface="Times New Roman" pitchFamily="18" charset="0"/>
                <a:cs typeface="Times New Roman" pitchFamily="18" charset="0"/>
              </a:rPr>
              <a:t>эталонға</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сай</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бекіп</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жүзеге</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келетін</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тұлғалық</a:t>
            </a:r>
            <a:r>
              <a:rPr lang="ru-RU" sz="2200" b="1" dirty="0">
                <a:latin typeface="Times New Roman" pitchFamily="18" charset="0"/>
                <a:cs typeface="Times New Roman" pitchFamily="18" charset="0"/>
              </a:rPr>
              <a:t> ж</a:t>
            </a:r>
            <a:r>
              <a:rPr lang="en-US" sz="2200" b="1" dirty="0">
                <a:latin typeface="Times New Roman" pitchFamily="18" charset="0"/>
                <a:cs typeface="Times New Roman" pitchFamily="18" charset="0"/>
              </a:rPr>
              <a:t>ə</a:t>
            </a:r>
            <a:r>
              <a:rPr lang="ru-RU" sz="2200" b="1" dirty="0">
                <a:latin typeface="Times New Roman" pitchFamily="18" charset="0"/>
                <a:cs typeface="Times New Roman" pitchFamily="18" charset="0"/>
              </a:rPr>
              <a:t>не </a:t>
            </a:r>
            <a:r>
              <a:rPr lang="ru-RU" sz="2200" b="1" dirty="0" err="1">
                <a:latin typeface="Times New Roman" pitchFamily="18" charset="0"/>
                <a:cs typeface="Times New Roman" pitchFamily="18" charset="0"/>
              </a:rPr>
              <a:t>рухани</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қалыптасу</a:t>
            </a:r>
            <a:r>
              <a:rPr lang="ru-RU" sz="2200" b="1" dirty="0">
                <a:latin typeface="Times New Roman" pitchFamily="18" charset="0"/>
                <a:cs typeface="Times New Roman" pitchFamily="18" charset="0"/>
              </a:rPr>
              <a:t> мен </a:t>
            </a:r>
            <a:r>
              <a:rPr lang="en-US" sz="2200" b="1" dirty="0">
                <a:latin typeface="Times New Roman" pitchFamily="18" charset="0"/>
                <a:cs typeface="Times New Roman" pitchFamily="18" charset="0"/>
              </a:rPr>
              <a:t>ə</a:t>
            </a:r>
            <a:r>
              <a:rPr lang="ru-RU" sz="2200" b="1" dirty="0" err="1">
                <a:latin typeface="Times New Roman" pitchFamily="18" charset="0"/>
                <a:cs typeface="Times New Roman" pitchFamily="18" charset="0"/>
              </a:rPr>
              <a:t>леуметтену</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процесі</a:t>
            </a:r>
            <a:r>
              <a:rPr lang="ru-RU" sz="2200" b="1" dirty="0">
                <a:latin typeface="Times New Roman" pitchFamily="18" charset="0"/>
                <a:cs typeface="Times New Roman" pitchFamily="18" charset="0"/>
              </a:rPr>
              <a:t> </a:t>
            </a:r>
          </a:p>
        </p:txBody>
      </p:sp>
      <p:graphicFrame>
        <p:nvGraphicFramePr>
          <p:cNvPr id="4" name="Схема 3"/>
          <p:cNvGraphicFramePr/>
          <p:nvPr>
            <p:extLst>
              <p:ext uri="{D42A27DB-BD31-4B8C-83A1-F6EECF244321}">
                <p14:modId xmlns:p14="http://schemas.microsoft.com/office/powerpoint/2010/main" val="3455367876"/>
              </p:ext>
            </p:extLst>
          </p:nvPr>
        </p:nvGraphicFramePr>
        <p:xfrm>
          <a:off x="539552" y="2348880"/>
          <a:ext cx="820891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7659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208912" cy="830997"/>
          </a:xfrm>
          <a:prstGeom prst="rect">
            <a:avLst/>
          </a:prstGeom>
        </p:spPr>
        <p:txBody>
          <a:bodyPr wrap="square">
            <a:spAutoFit/>
          </a:bodyPr>
          <a:lstStyle/>
          <a:p>
            <a:r>
              <a:rPr lang="ru-RU" sz="2400" b="1" u="sng" dirty="0" err="1">
                <a:solidFill>
                  <a:srgbClr val="002060"/>
                </a:solidFill>
                <a:latin typeface="Times New Roman" pitchFamily="18" charset="0"/>
                <a:cs typeface="Times New Roman" pitchFamily="18" charset="0"/>
              </a:rPr>
              <a:t>Ғалымдардың</a:t>
            </a:r>
            <a:r>
              <a:rPr lang="ru-RU" sz="2400" b="1" u="sng" dirty="0">
                <a:solidFill>
                  <a:srgbClr val="002060"/>
                </a:solidFill>
                <a:latin typeface="Times New Roman" pitchFamily="18" charset="0"/>
                <a:cs typeface="Times New Roman" pitchFamily="18" charset="0"/>
              </a:rPr>
              <a:t> </a:t>
            </a:r>
            <a:r>
              <a:rPr lang="ru-RU" sz="2400" b="1" u="sng" dirty="0" err="1">
                <a:solidFill>
                  <a:srgbClr val="002060"/>
                </a:solidFill>
                <a:latin typeface="Times New Roman" pitchFamily="18" charset="0"/>
                <a:cs typeface="Times New Roman" pitchFamily="18" charset="0"/>
              </a:rPr>
              <a:t>пайымдауында</a:t>
            </a:r>
            <a:r>
              <a:rPr lang="ru-RU" sz="2400" b="1" u="sng" dirty="0">
                <a:solidFill>
                  <a:srgbClr val="002060"/>
                </a:solidFill>
                <a:latin typeface="Times New Roman" pitchFamily="18" charset="0"/>
                <a:cs typeface="Times New Roman" pitchFamily="18" charset="0"/>
              </a:rPr>
              <a:t> (Н. В. Берковский, А.А. </a:t>
            </a:r>
            <a:r>
              <a:rPr lang="ru-RU" sz="2400" b="1" u="sng" dirty="0" err="1">
                <a:solidFill>
                  <a:srgbClr val="002060"/>
                </a:solidFill>
                <a:latin typeface="Times New Roman" pitchFamily="18" charset="0"/>
                <a:cs typeface="Times New Roman" pitchFamily="18" charset="0"/>
              </a:rPr>
              <a:t>Реан</a:t>
            </a:r>
            <a:r>
              <a:rPr lang="ru-RU" sz="2400" b="1" u="sng" dirty="0">
                <a:solidFill>
                  <a:srgbClr val="002060"/>
                </a:solidFill>
                <a:latin typeface="Times New Roman" pitchFamily="18" charset="0"/>
                <a:cs typeface="Times New Roman" pitchFamily="18" charset="0"/>
              </a:rPr>
              <a:t>) </a:t>
            </a:r>
            <a:r>
              <a:rPr lang="ru-RU" sz="2400" b="1" u="sng" dirty="0" err="1">
                <a:solidFill>
                  <a:srgbClr val="002060"/>
                </a:solidFill>
                <a:latin typeface="Times New Roman" pitchFamily="18" charset="0"/>
                <a:cs typeface="Times New Roman" pitchFamily="18" charset="0"/>
              </a:rPr>
              <a:t>білім</a:t>
            </a:r>
            <a:r>
              <a:rPr lang="ru-RU" sz="2400" b="1" u="sng" dirty="0">
                <a:solidFill>
                  <a:srgbClr val="002060"/>
                </a:solidFill>
                <a:latin typeface="Times New Roman" pitchFamily="18" charset="0"/>
                <a:cs typeface="Times New Roman" pitchFamily="18" charset="0"/>
              </a:rPr>
              <a:t> </a:t>
            </a:r>
            <a:r>
              <a:rPr lang="ru-RU" sz="2400" b="1" u="sng" dirty="0" err="1">
                <a:solidFill>
                  <a:srgbClr val="002060"/>
                </a:solidFill>
                <a:latin typeface="Times New Roman" pitchFamily="18" charset="0"/>
                <a:cs typeface="Times New Roman" pitchFamily="18" charset="0"/>
              </a:rPr>
              <a:t>қызметтері</a:t>
            </a:r>
            <a:r>
              <a:rPr lang="ru-RU" sz="2400" b="1" u="sng" dirty="0">
                <a:solidFill>
                  <a:srgbClr val="002060"/>
                </a:solidFill>
                <a:latin typeface="Times New Roman" pitchFamily="18" charset="0"/>
                <a:cs typeface="Times New Roman" pitchFamily="18" charset="0"/>
              </a:rPr>
              <a:t> </a:t>
            </a:r>
            <a:r>
              <a:rPr lang="ru-RU" sz="2400" b="1" u="sng" dirty="0" err="1" smtClean="0">
                <a:solidFill>
                  <a:srgbClr val="002060"/>
                </a:solidFill>
                <a:latin typeface="Times New Roman" pitchFamily="18" charset="0"/>
                <a:cs typeface="Times New Roman" pitchFamily="18" charset="0"/>
              </a:rPr>
              <a:t>төмендегідей</a:t>
            </a:r>
            <a:r>
              <a:rPr lang="ru-RU" sz="2400" b="1" u="sng" dirty="0" smtClean="0">
                <a:solidFill>
                  <a:srgbClr val="002060"/>
                </a:solidFill>
                <a:latin typeface="Times New Roman" pitchFamily="18" charset="0"/>
                <a:cs typeface="Times New Roman" pitchFamily="18" charset="0"/>
              </a:rPr>
              <a:t>: </a:t>
            </a:r>
            <a:endParaRPr lang="ru-RU" sz="2400" b="1" u="sng" dirty="0">
              <a:solidFill>
                <a:srgbClr val="002060"/>
              </a:solidFill>
              <a:latin typeface="Times New Roman" pitchFamily="18" charset="0"/>
              <a:cs typeface="Times New Roman" pitchFamily="18" charset="0"/>
            </a:endParaRPr>
          </a:p>
        </p:txBody>
      </p:sp>
      <p:graphicFrame>
        <p:nvGraphicFramePr>
          <p:cNvPr id="3" name="Схема 2"/>
          <p:cNvGraphicFramePr/>
          <p:nvPr>
            <p:extLst>
              <p:ext uri="{D42A27DB-BD31-4B8C-83A1-F6EECF244321}">
                <p14:modId xmlns:p14="http://schemas.microsoft.com/office/powerpoint/2010/main" val="1549652845"/>
              </p:ext>
            </p:extLst>
          </p:nvPr>
        </p:nvGraphicFramePr>
        <p:xfrm>
          <a:off x="395536" y="906979"/>
          <a:ext cx="8208912" cy="5618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9006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487890102"/>
              </p:ext>
            </p:extLst>
          </p:nvPr>
        </p:nvGraphicFramePr>
        <p:xfrm>
          <a:off x="323528" y="476672"/>
          <a:ext cx="8208912"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2793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23528" y="188640"/>
            <a:ext cx="8413140" cy="626469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err="1">
                <a:solidFill>
                  <a:srgbClr val="FF0000"/>
                </a:solidFill>
                <a:latin typeface="Times New Roman" pitchFamily="18" charset="0"/>
                <a:cs typeface="Times New Roman" pitchFamily="18" charset="0"/>
              </a:rPr>
              <a:t>Қазіргі</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қалыптасып</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жатқан</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білім</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жүйесінде</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білім</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мекемелерінің</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төменде</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көрсетілген</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типтері</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белгіленген</a:t>
            </a:r>
            <a:r>
              <a:rPr lang="ru-RU" b="1" dirty="0">
                <a:solidFill>
                  <a:srgbClr val="FF0000"/>
                </a:solidFill>
                <a:latin typeface="Times New Roman" pitchFamily="18" charset="0"/>
                <a:cs typeface="Times New Roman" pitchFamily="18" charset="0"/>
              </a:rPr>
              <a:t>: </a:t>
            </a:r>
          </a:p>
          <a:p>
            <a:pPr algn="just"/>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мектепке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дейінгі</a:t>
            </a:r>
            <a:r>
              <a:rPr lang="ru-RU" b="1" dirty="0">
                <a:solidFill>
                  <a:srgbClr val="002060"/>
                </a:solidFill>
                <a:latin typeface="Times New Roman" pitchFamily="18" charset="0"/>
                <a:cs typeface="Times New Roman" pitchFamily="18" charset="0"/>
              </a:rPr>
              <a:t>: ясли, бала </a:t>
            </a:r>
            <a:r>
              <a:rPr lang="ru-RU" b="1" dirty="0" err="1">
                <a:solidFill>
                  <a:srgbClr val="002060"/>
                </a:solidFill>
                <a:latin typeface="Times New Roman" pitchFamily="18" charset="0"/>
                <a:cs typeface="Times New Roman" pitchFamily="18" charset="0"/>
              </a:rPr>
              <a:t>бақшалар</a:t>
            </a:r>
            <a:r>
              <a:rPr lang="ru-RU" b="1" dirty="0">
                <a:solidFill>
                  <a:srgbClr val="002060"/>
                </a:solidFill>
                <a:latin typeface="Times New Roman" pitchFamily="18" charset="0"/>
                <a:cs typeface="Times New Roman" pitchFamily="18" charset="0"/>
              </a:rPr>
              <a:t>; </a:t>
            </a:r>
          </a:p>
          <a:p>
            <a:pPr algn="just"/>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жалпы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білімдік</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бастауыш</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жалпы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негізгі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жалпы</a:t>
            </a:r>
            <a:r>
              <a:rPr lang="ru-RU" b="1" dirty="0">
                <a:solidFill>
                  <a:srgbClr val="002060"/>
                </a:solidFill>
                <a:latin typeface="Times New Roman" pitchFamily="18" charset="0"/>
                <a:cs typeface="Times New Roman" pitchFamily="18" charset="0"/>
              </a:rPr>
              <a:t>, орта(</a:t>
            </a:r>
            <a:r>
              <a:rPr lang="ru-RU" b="1" dirty="0" err="1">
                <a:solidFill>
                  <a:srgbClr val="002060"/>
                </a:solidFill>
                <a:latin typeface="Times New Roman" pitchFamily="18" charset="0"/>
                <a:cs typeface="Times New Roman" pitchFamily="18" charset="0"/>
              </a:rPr>
              <a:t>толық</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жалпы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білім</a:t>
            </a:r>
            <a:r>
              <a:rPr lang="ru-RU" b="1" dirty="0">
                <a:solidFill>
                  <a:srgbClr val="002060"/>
                </a:solidFill>
                <a:latin typeface="Times New Roman" pitchFamily="18" charset="0"/>
                <a:cs typeface="Times New Roman" pitchFamily="18" charset="0"/>
              </a:rPr>
              <a:t>) : </a:t>
            </a:r>
            <a:r>
              <a:rPr lang="ru-RU" b="1" dirty="0" err="1">
                <a:solidFill>
                  <a:srgbClr val="002060"/>
                </a:solidFill>
                <a:latin typeface="Times New Roman" pitchFamily="18" charset="0"/>
                <a:cs typeface="Times New Roman" pitchFamily="18" charset="0"/>
              </a:rPr>
              <a:t>мектептер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гимназиялар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лицейлер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т.б</a:t>
            </a:r>
            <a:r>
              <a:rPr lang="ru-RU" b="1" dirty="0">
                <a:solidFill>
                  <a:srgbClr val="002060"/>
                </a:solidFill>
                <a:latin typeface="Times New Roman" pitchFamily="18" charset="0"/>
                <a:cs typeface="Times New Roman" pitchFamily="18" charset="0"/>
              </a:rPr>
              <a:t>. </a:t>
            </a:r>
          </a:p>
          <a:p>
            <a:pPr algn="just"/>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бастауыш</a:t>
            </a:r>
            <a:r>
              <a:rPr lang="ru-RU" b="1" dirty="0">
                <a:solidFill>
                  <a:srgbClr val="002060"/>
                </a:solidFill>
                <a:latin typeface="Times New Roman" pitchFamily="18" charset="0"/>
                <a:cs typeface="Times New Roman" pitchFamily="18" charset="0"/>
              </a:rPr>
              <a:t> к</a:t>
            </a:r>
            <a:r>
              <a:rPr lang="en-US" b="1" dirty="0">
                <a:solidFill>
                  <a:srgbClr val="002060"/>
                </a:solidFill>
                <a:latin typeface="Times New Roman" pitchFamily="18" charset="0"/>
                <a:cs typeface="Times New Roman" pitchFamily="18" charset="0"/>
              </a:rPr>
              <a:t>ə</a:t>
            </a:r>
            <a:r>
              <a:rPr lang="ru-RU" b="1" dirty="0" err="1">
                <a:solidFill>
                  <a:srgbClr val="002060"/>
                </a:solidFill>
                <a:latin typeface="Times New Roman" pitchFamily="18" charset="0"/>
                <a:cs typeface="Times New Roman" pitchFamily="18" charset="0"/>
              </a:rPr>
              <a:t>сіби</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училищелер</a:t>
            </a:r>
            <a:r>
              <a:rPr lang="ru-RU" b="1" dirty="0">
                <a:solidFill>
                  <a:srgbClr val="002060"/>
                </a:solidFill>
                <a:latin typeface="Times New Roman" pitchFamily="18" charset="0"/>
                <a:cs typeface="Times New Roman" pitchFamily="18" charset="0"/>
              </a:rPr>
              <a:t>), орта к</a:t>
            </a:r>
            <a:r>
              <a:rPr lang="en-US" b="1" dirty="0">
                <a:solidFill>
                  <a:srgbClr val="002060"/>
                </a:solidFill>
                <a:latin typeface="Times New Roman" pitchFamily="18" charset="0"/>
                <a:cs typeface="Times New Roman" pitchFamily="18" charset="0"/>
              </a:rPr>
              <a:t>ə</a:t>
            </a:r>
            <a:r>
              <a:rPr lang="ru-RU" b="1" dirty="0" err="1">
                <a:solidFill>
                  <a:srgbClr val="002060"/>
                </a:solidFill>
                <a:latin typeface="Times New Roman" pitchFamily="18" charset="0"/>
                <a:cs typeface="Times New Roman" pitchFamily="18" charset="0"/>
              </a:rPr>
              <a:t>сіби</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техникумдар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колледждер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жоғары</a:t>
            </a:r>
            <a:r>
              <a:rPr lang="ru-RU" b="1" dirty="0">
                <a:solidFill>
                  <a:srgbClr val="002060"/>
                </a:solidFill>
                <a:latin typeface="Times New Roman" pitchFamily="18" charset="0"/>
                <a:cs typeface="Times New Roman" pitchFamily="18" charset="0"/>
              </a:rPr>
              <a:t> к</a:t>
            </a:r>
            <a:r>
              <a:rPr lang="en-US" b="1" dirty="0">
                <a:solidFill>
                  <a:srgbClr val="002060"/>
                </a:solidFill>
                <a:latin typeface="Times New Roman" pitchFamily="18" charset="0"/>
                <a:cs typeface="Times New Roman" pitchFamily="18" charset="0"/>
              </a:rPr>
              <a:t>ə</a:t>
            </a:r>
            <a:r>
              <a:rPr lang="ru-RU" b="1" dirty="0" err="1">
                <a:solidFill>
                  <a:srgbClr val="002060"/>
                </a:solidFill>
                <a:latin typeface="Times New Roman" pitchFamily="18" charset="0"/>
                <a:cs typeface="Times New Roman" pitchFamily="18" charset="0"/>
              </a:rPr>
              <a:t>сіби</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институттар,университеттер,академиялар</a:t>
            </a:r>
            <a:r>
              <a:rPr lang="ru-RU" b="1" dirty="0">
                <a:solidFill>
                  <a:srgbClr val="002060"/>
                </a:solidFill>
                <a:latin typeface="Times New Roman" pitchFamily="18" charset="0"/>
                <a:cs typeface="Times New Roman" pitchFamily="18" charset="0"/>
              </a:rPr>
              <a:t>) ж</a:t>
            </a:r>
            <a:r>
              <a:rPr lang="en-US" b="1" dirty="0">
                <a:solidFill>
                  <a:srgbClr val="002060"/>
                </a:solidFill>
                <a:latin typeface="Times New Roman" pitchFamily="18" charset="0"/>
                <a:cs typeface="Times New Roman" pitchFamily="18" charset="0"/>
              </a:rPr>
              <a:t>ə</a:t>
            </a:r>
            <a:r>
              <a:rPr lang="ru-RU" b="1" dirty="0">
                <a:solidFill>
                  <a:srgbClr val="002060"/>
                </a:solidFill>
                <a:latin typeface="Times New Roman" pitchFamily="18" charset="0"/>
                <a:cs typeface="Times New Roman" pitchFamily="18" charset="0"/>
              </a:rPr>
              <a:t>не ЖОО-дан </a:t>
            </a:r>
            <a:r>
              <a:rPr lang="ru-RU" b="1" dirty="0" err="1">
                <a:solidFill>
                  <a:srgbClr val="002060"/>
                </a:solidFill>
                <a:latin typeface="Times New Roman" pitchFamily="18" charset="0"/>
                <a:cs typeface="Times New Roman" pitchFamily="18" charset="0"/>
              </a:rPr>
              <a:t>соңғы</a:t>
            </a:r>
            <a:r>
              <a:rPr lang="ru-RU" b="1" dirty="0">
                <a:solidFill>
                  <a:srgbClr val="002060"/>
                </a:solidFill>
                <a:latin typeface="Times New Roman" pitchFamily="18" charset="0"/>
                <a:cs typeface="Times New Roman" pitchFamily="18" charset="0"/>
              </a:rPr>
              <a:t> </a:t>
            </a:r>
          </a:p>
          <a:p>
            <a:pPr algn="just"/>
            <a:r>
              <a:rPr lang="ru-RU" b="1" dirty="0">
                <a:solidFill>
                  <a:srgbClr val="002060"/>
                </a:solidFill>
                <a:latin typeface="Times New Roman" pitchFamily="18" charset="0"/>
                <a:cs typeface="Times New Roman" pitchFamily="18" charset="0"/>
              </a:rPr>
              <a:t>к</a:t>
            </a:r>
            <a:r>
              <a:rPr lang="en-US" b="1" dirty="0">
                <a:solidFill>
                  <a:srgbClr val="002060"/>
                </a:solidFill>
                <a:latin typeface="Times New Roman" pitchFamily="18" charset="0"/>
                <a:cs typeface="Times New Roman" pitchFamily="18" charset="0"/>
              </a:rPr>
              <a:t>ə</a:t>
            </a:r>
            <a:r>
              <a:rPr lang="ru-RU" b="1" dirty="0" err="1">
                <a:solidFill>
                  <a:srgbClr val="002060"/>
                </a:solidFill>
                <a:latin typeface="Times New Roman" pitchFamily="18" charset="0"/>
                <a:cs typeface="Times New Roman" pitchFamily="18" charset="0"/>
              </a:rPr>
              <a:t>сіби</a:t>
            </a:r>
            <a:r>
              <a:rPr lang="ru-RU" b="1" dirty="0">
                <a:solidFill>
                  <a:srgbClr val="002060"/>
                </a:solidFill>
                <a:latin typeface="Times New Roman" pitchFamily="18" charset="0"/>
                <a:cs typeface="Times New Roman" pitchFamily="18" charset="0"/>
              </a:rPr>
              <a:t> (аспирантура ж</a:t>
            </a:r>
            <a:r>
              <a:rPr lang="en-US" b="1" dirty="0">
                <a:solidFill>
                  <a:srgbClr val="002060"/>
                </a:solidFill>
                <a:latin typeface="Times New Roman" pitchFamily="18" charset="0"/>
                <a:cs typeface="Times New Roman" pitchFamily="18" charset="0"/>
              </a:rPr>
              <a:t>ə</a:t>
            </a:r>
            <a:r>
              <a:rPr lang="ru-RU" b="1" dirty="0">
                <a:solidFill>
                  <a:srgbClr val="002060"/>
                </a:solidFill>
                <a:latin typeface="Times New Roman" pitchFamily="18" charset="0"/>
                <a:cs typeface="Times New Roman" pitchFamily="18" charset="0"/>
              </a:rPr>
              <a:t>не докторантура, курс-тар, </a:t>
            </a:r>
            <a:r>
              <a:rPr lang="ru-RU" b="1" dirty="0" err="1">
                <a:solidFill>
                  <a:srgbClr val="002060"/>
                </a:solidFill>
                <a:latin typeface="Times New Roman" pitchFamily="18" charset="0"/>
                <a:cs typeface="Times New Roman" pitchFamily="18" charset="0"/>
              </a:rPr>
              <a:t>біліктілік</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көтеру</a:t>
            </a:r>
            <a:r>
              <a:rPr lang="ru-RU" b="1" dirty="0">
                <a:solidFill>
                  <a:srgbClr val="002060"/>
                </a:solidFill>
                <a:latin typeface="Times New Roman" pitchFamily="18" charset="0"/>
                <a:cs typeface="Times New Roman" pitchFamily="18" charset="0"/>
              </a:rPr>
              <a:t> ж</a:t>
            </a:r>
            <a:r>
              <a:rPr lang="en-US" b="1" dirty="0">
                <a:solidFill>
                  <a:srgbClr val="002060"/>
                </a:solidFill>
                <a:latin typeface="Times New Roman" pitchFamily="18" charset="0"/>
                <a:cs typeface="Times New Roman" pitchFamily="18" charset="0"/>
              </a:rPr>
              <a:t>ə</a:t>
            </a:r>
            <a:r>
              <a:rPr lang="ru-RU" b="1" dirty="0">
                <a:solidFill>
                  <a:srgbClr val="002060"/>
                </a:solidFill>
                <a:latin typeface="Times New Roman" pitchFamily="18" charset="0"/>
                <a:cs typeface="Times New Roman" pitchFamily="18" charset="0"/>
              </a:rPr>
              <a:t>не </a:t>
            </a:r>
            <a:r>
              <a:rPr lang="ru-RU" b="1" dirty="0" err="1">
                <a:solidFill>
                  <a:srgbClr val="002060"/>
                </a:solidFill>
                <a:latin typeface="Times New Roman" pitchFamily="18" charset="0"/>
                <a:cs typeface="Times New Roman" pitchFamily="18" charset="0"/>
              </a:rPr>
              <a:t>қайта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дайындау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институттары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білім</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мекемелері</a:t>
            </a:r>
            <a:r>
              <a:rPr lang="ru-RU" b="1" dirty="0">
                <a:solidFill>
                  <a:srgbClr val="002060"/>
                </a:solidFill>
                <a:latin typeface="Times New Roman" pitchFamily="18" charset="0"/>
                <a:cs typeface="Times New Roman" pitchFamily="18" charset="0"/>
              </a:rPr>
              <a:t>; </a:t>
            </a:r>
          </a:p>
          <a:p>
            <a:pPr algn="just"/>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дамуында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ауытқуы</a:t>
            </a:r>
            <a:r>
              <a:rPr lang="ru-RU" b="1" dirty="0">
                <a:solidFill>
                  <a:srgbClr val="002060"/>
                </a:solidFill>
                <a:latin typeface="Times New Roman" pitchFamily="18" charset="0"/>
                <a:cs typeface="Times New Roman" pitchFamily="18" charset="0"/>
              </a:rPr>
              <a:t> бар </a:t>
            </a:r>
            <a:r>
              <a:rPr lang="ru-RU" b="1" dirty="0" err="1">
                <a:solidFill>
                  <a:srgbClr val="002060"/>
                </a:solidFill>
                <a:latin typeface="Times New Roman" pitchFamily="18" charset="0"/>
                <a:cs typeface="Times New Roman" pitchFamily="18" charset="0"/>
              </a:rPr>
              <a:t>оқушыларға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арналған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арнайы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түзету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коррекциялық</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оқу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мекемелері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көруі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мүкісті</a:t>
            </a:r>
            <a:r>
              <a:rPr lang="ru-RU" b="1" dirty="0">
                <a:solidFill>
                  <a:srgbClr val="002060"/>
                </a:solidFill>
                <a:latin typeface="Times New Roman" pitchFamily="18" charset="0"/>
                <a:cs typeface="Times New Roman" pitchFamily="18" charset="0"/>
              </a:rPr>
              <a:t> ж</a:t>
            </a:r>
            <a:r>
              <a:rPr lang="en-US" b="1" dirty="0">
                <a:solidFill>
                  <a:srgbClr val="002060"/>
                </a:solidFill>
                <a:latin typeface="Times New Roman" pitchFamily="18" charset="0"/>
                <a:cs typeface="Times New Roman" pitchFamily="18" charset="0"/>
              </a:rPr>
              <a:t>ə</a:t>
            </a:r>
            <a:r>
              <a:rPr lang="ru-RU" b="1" dirty="0">
                <a:solidFill>
                  <a:srgbClr val="002060"/>
                </a:solidFill>
                <a:latin typeface="Times New Roman" pitchFamily="18" charset="0"/>
                <a:cs typeface="Times New Roman" pitchFamily="18" charset="0"/>
              </a:rPr>
              <a:t>не </a:t>
            </a:r>
            <a:r>
              <a:rPr lang="ru-RU" b="1" dirty="0" err="1">
                <a:solidFill>
                  <a:srgbClr val="002060"/>
                </a:solidFill>
                <a:latin typeface="Times New Roman" pitchFamily="18" charset="0"/>
                <a:cs typeface="Times New Roman" pitchFamily="18" charset="0"/>
              </a:rPr>
              <a:t>зағиптар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естуі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мүкісті</a:t>
            </a:r>
            <a:r>
              <a:rPr lang="ru-RU" b="1" dirty="0">
                <a:solidFill>
                  <a:srgbClr val="002060"/>
                </a:solidFill>
                <a:latin typeface="Times New Roman" pitchFamily="18" charset="0"/>
                <a:cs typeface="Times New Roman" pitchFamily="18" charset="0"/>
              </a:rPr>
              <a:t> ж</a:t>
            </a:r>
            <a:r>
              <a:rPr lang="en-US" b="1" dirty="0">
                <a:solidFill>
                  <a:srgbClr val="002060"/>
                </a:solidFill>
                <a:latin typeface="Times New Roman" pitchFamily="18" charset="0"/>
                <a:cs typeface="Times New Roman" pitchFamily="18" charset="0"/>
              </a:rPr>
              <a:t>ə</a:t>
            </a:r>
            <a:r>
              <a:rPr lang="ru-RU" b="1" dirty="0">
                <a:solidFill>
                  <a:srgbClr val="002060"/>
                </a:solidFill>
                <a:latin typeface="Times New Roman" pitchFamily="18" charset="0"/>
                <a:cs typeface="Times New Roman" pitchFamily="18" charset="0"/>
              </a:rPr>
              <a:t>не </a:t>
            </a:r>
            <a:r>
              <a:rPr lang="ru-RU" b="1" dirty="0" err="1">
                <a:solidFill>
                  <a:srgbClr val="002060"/>
                </a:solidFill>
                <a:latin typeface="Times New Roman" pitchFamily="18" charset="0"/>
                <a:cs typeface="Times New Roman" pitchFamily="18" charset="0"/>
              </a:rPr>
              <a:t>кереңдер</a:t>
            </a:r>
            <a:r>
              <a:rPr lang="ru-RU" b="1" dirty="0">
                <a:solidFill>
                  <a:srgbClr val="002060"/>
                </a:solidFill>
                <a:latin typeface="Times New Roman" pitchFamily="18" charset="0"/>
                <a:cs typeface="Times New Roman" pitchFamily="18" charset="0"/>
              </a:rPr>
              <a:t> , </a:t>
            </a:r>
            <a:r>
              <a:rPr lang="ru-RU" b="1" dirty="0" err="1">
                <a:solidFill>
                  <a:srgbClr val="002060"/>
                </a:solidFill>
                <a:latin typeface="Times New Roman" pitchFamily="18" charset="0"/>
                <a:cs typeface="Times New Roman" pitchFamily="18" charset="0"/>
              </a:rPr>
              <a:t>ақыл</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ес</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дамуы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кемістер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есі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ауысқандар</a:t>
            </a:r>
            <a:r>
              <a:rPr lang="ru-RU" b="1" dirty="0">
                <a:solidFill>
                  <a:srgbClr val="002060"/>
                </a:solidFill>
                <a:latin typeface="Times New Roman" pitchFamily="18" charset="0"/>
                <a:cs typeface="Times New Roman" pitchFamily="18" charset="0"/>
              </a:rPr>
              <a:t> ж</a:t>
            </a:r>
            <a:r>
              <a:rPr lang="en-US" b="1" dirty="0">
                <a:solidFill>
                  <a:srgbClr val="002060"/>
                </a:solidFill>
                <a:latin typeface="Times New Roman" pitchFamily="18" charset="0"/>
                <a:cs typeface="Times New Roman" pitchFamily="18" charset="0"/>
              </a:rPr>
              <a:t>ə</a:t>
            </a:r>
            <a:r>
              <a:rPr lang="ru-RU" b="1" dirty="0">
                <a:solidFill>
                  <a:srgbClr val="002060"/>
                </a:solidFill>
                <a:latin typeface="Times New Roman" pitchFamily="18" charset="0"/>
                <a:cs typeface="Times New Roman" pitchFamily="18" charset="0"/>
              </a:rPr>
              <a:t>не </a:t>
            </a:r>
            <a:r>
              <a:rPr lang="ru-RU" b="1" dirty="0" err="1">
                <a:solidFill>
                  <a:srgbClr val="002060"/>
                </a:solidFill>
                <a:latin typeface="Times New Roman" pitchFamily="18" charset="0"/>
                <a:cs typeface="Times New Roman" pitchFamily="18" charset="0"/>
              </a:rPr>
              <a:t>т.б</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мектептері</a:t>
            </a:r>
            <a:r>
              <a:rPr lang="ru-RU" b="1" dirty="0">
                <a:solidFill>
                  <a:srgbClr val="002060"/>
                </a:solidFill>
                <a:latin typeface="Times New Roman" pitchFamily="18" charset="0"/>
                <a:cs typeface="Times New Roman" pitchFamily="18" charset="0"/>
              </a:rPr>
              <a:t>: </a:t>
            </a:r>
          </a:p>
          <a:p>
            <a:pPr algn="just"/>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қосымша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білім</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мектептері</a:t>
            </a:r>
            <a:r>
              <a:rPr lang="ru-RU" b="1" dirty="0">
                <a:solidFill>
                  <a:srgbClr val="002060"/>
                </a:solidFill>
                <a:latin typeface="Times New Roman" pitchFamily="18" charset="0"/>
                <a:cs typeface="Times New Roman" pitchFamily="18" charset="0"/>
              </a:rPr>
              <a:t>: </a:t>
            </a:r>
            <a:r>
              <a:rPr lang="en-US" b="1" dirty="0">
                <a:solidFill>
                  <a:srgbClr val="002060"/>
                </a:solidFill>
                <a:latin typeface="Times New Roman" pitchFamily="18" charset="0"/>
                <a:cs typeface="Times New Roman" pitchFamily="18" charset="0"/>
              </a:rPr>
              <a:t>ə</a:t>
            </a:r>
            <a:r>
              <a:rPr lang="ru-RU" b="1" dirty="0">
                <a:solidFill>
                  <a:srgbClr val="002060"/>
                </a:solidFill>
                <a:latin typeface="Times New Roman" pitchFamily="18" charset="0"/>
                <a:cs typeface="Times New Roman" pitchFamily="18" charset="0"/>
              </a:rPr>
              <a:t>н-</a:t>
            </a:r>
            <a:r>
              <a:rPr lang="ru-RU" b="1" dirty="0" err="1">
                <a:solidFill>
                  <a:srgbClr val="002060"/>
                </a:solidFill>
                <a:latin typeface="Times New Roman" pitchFamily="18" charset="0"/>
                <a:cs typeface="Times New Roman" pitchFamily="18" charset="0"/>
              </a:rPr>
              <a:t>күй</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өнер</a:t>
            </a:r>
            <a:r>
              <a:rPr lang="ru-RU" b="1" dirty="0">
                <a:solidFill>
                  <a:srgbClr val="002060"/>
                </a:solidFill>
                <a:latin typeface="Times New Roman" pitchFamily="18" charset="0"/>
                <a:cs typeface="Times New Roman" pitchFamily="18" charset="0"/>
              </a:rPr>
              <a:t>, спорт </a:t>
            </a:r>
            <a:r>
              <a:rPr lang="ru-RU" b="1" dirty="0" err="1">
                <a:solidFill>
                  <a:srgbClr val="002060"/>
                </a:solidFill>
                <a:latin typeface="Times New Roman" pitchFamily="18" charset="0"/>
                <a:cs typeface="Times New Roman" pitchFamily="18" charset="0"/>
              </a:rPr>
              <a:t>мектептері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шығармашылық</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орталықтары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жас</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техниктер</a:t>
            </a:r>
            <a:r>
              <a:rPr lang="ru-RU" b="1" dirty="0">
                <a:solidFill>
                  <a:srgbClr val="002060"/>
                </a:solidFill>
                <a:latin typeface="Times New Roman" pitchFamily="18" charset="0"/>
                <a:cs typeface="Times New Roman" pitchFamily="18" charset="0"/>
              </a:rPr>
              <a:t> мен </a:t>
            </a:r>
            <a:r>
              <a:rPr lang="ru-RU" b="1" dirty="0" err="1">
                <a:solidFill>
                  <a:srgbClr val="002060"/>
                </a:solidFill>
                <a:latin typeface="Times New Roman" pitchFamily="18" charset="0"/>
                <a:cs typeface="Times New Roman" pitchFamily="18" charset="0"/>
              </a:rPr>
              <a:t>туристер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станциялары</a:t>
            </a:r>
            <a:r>
              <a:rPr lang="ru-RU" b="1" dirty="0">
                <a:solidFill>
                  <a:srgbClr val="002060"/>
                </a:solidFill>
                <a:latin typeface="Times New Roman" pitchFamily="18" charset="0"/>
                <a:cs typeface="Times New Roman" pitchFamily="18" charset="0"/>
              </a:rPr>
              <a:t> ж</a:t>
            </a:r>
            <a:r>
              <a:rPr lang="en-US" b="1" dirty="0">
                <a:solidFill>
                  <a:srgbClr val="002060"/>
                </a:solidFill>
                <a:latin typeface="Times New Roman" pitchFamily="18" charset="0"/>
                <a:cs typeface="Times New Roman" pitchFamily="18" charset="0"/>
              </a:rPr>
              <a:t>ə</a:t>
            </a:r>
            <a:r>
              <a:rPr lang="ru-RU" b="1" dirty="0">
                <a:solidFill>
                  <a:srgbClr val="002060"/>
                </a:solidFill>
                <a:latin typeface="Times New Roman" pitchFamily="18" charset="0"/>
                <a:cs typeface="Times New Roman" pitchFamily="18" charset="0"/>
              </a:rPr>
              <a:t>не </a:t>
            </a:r>
            <a:r>
              <a:rPr lang="ru-RU" b="1" dirty="0" err="1">
                <a:solidFill>
                  <a:srgbClr val="002060"/>
                </a:solidFill>
                <a:latin typeface="Times New Roman" pitchFamily="18" charset="0"/>
                <a:cs typeface="Times New Roman" pitchFamily="18" charset="0"/>
              </a:rPr>
              <a:t>т.б</a:t>
            </a:r>
            <a:r>
              <a:rPr lang="ru-RU" b="1" dirty="0">
                <a:solidFill>
                  <a:srgbClr val="002060"/>
                </a:solidFill>
                <a:latin typeface="Times New Roman" pitchFamily="18" charset="0"/>
                <a:cs typeface="Times New Roman" pitchFamily="18" charset="0"/>
              </a:rPr>
              <a:t>.; </a:t>
            </a:r>
          </a:p>
          <a:p>
            <a:pPr algn="just"/>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жетім</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балалар</a:t>
            </a:r>
            <a:r>
              <a:rPr lang="ru-RU" b="1" dirty="0">
                <a:solidFill>
                  <a:srgbClr val="002060"/>
                </a:solidFill>
                <a:latin typeface="Times New Roman" pitchFamily="18" charset="0"/>
                <a:cs typeface="Times New Roman" pitchFamily="18" charset="0"/>
              </a:rPr>
              <a:t> мен </a:t>
            </a:r>
            <a:r>
              <a:rPr lang="ru-RU" b="1" dirty="0" err="1">
                <a:solidFill>
                  <a:srgbClr val="002060"/>
                </a:solidFill>
                <a:latin typeface="Times New Roman" pitchFamily="18" charset="0"/>
                <a:cs typeface="Times New Roman" pitchFamily="18" charset="0"/>
              </a:rPr>
              <a:t>ата-ана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қарауынсыз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қалған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балаларға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арналған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мекемелер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интернаттар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балалар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үйі</a:t>
            </a:r>
            <a:r>
              <a:rPr lang="ru-RU" b="1" dirty="0">
                <a:solidFill>
                  <a:srgbClr val="002060"/>
                </a:solidFill>
                <a:latin typeface="Times New Roman" pitchFamily="18" charset="0"/>
                <a:cs typeface="Times New Roman" pitchFamily="18" charset="0"/>
              </a:rPr>
              <a:t>; </a:t>
            </a:r>
          </a:p>
          <a:p>
            <a:pPr algn="just"/>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білімдену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процесін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іске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асырушы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басқа</a:t>
            </a:r>
            <a:r>
              <a:rPr lang="ru-RU" b="1" dirty="0">
                <a:solidFill>
                  <a:srgbClr val="002060"/>
                </a:solidFill>
                <a:latin typeface="Times New Roman" pitchFamily="18" charset="0"/>
                <a:cs typeface="Times New Roman" pitchFamily="18" charset="0"/>
              </a:rPr>
              <a:t> да </a:t>
            </a:r>
            <a:r>
              <a:rPr lang="ru-RU" b="1" dirty="0" err="1">
                <a:solidFill>
                  <a:srgbClr val="002060"/>
                </a:solidFill>
                <a:latin typeface="Times New Roman" pitchFamily="18" charset="0"/>
                <a:cs typeface="Times New Roman" pitchFamily="18" charset="0"/>
              </a:rPr>
              <a:t>мекемелер</a:t>
            </a:r>
            <a:r>
              <a:rPr lang="ru-RU" b="1" dirty="0">
                <a:solidFill>
                  <a:srgbClr val="002060"/>
                </a:solidFill>
                <a:latin typeface="Times New Roman" pitchFamily="18" charset="0"/>
                <a:cs typeface="Times New Roman" pitchFamily="18" charset="0"/>
              </a:rPr>
              <a:t> </a:t>
            </a:r>
          </a:p>
        </p:txBody>
      </p:sp>
    </p:spTree>
    <p:extLst>
      <p:ext uri="{BB962C8B-B14F-4D97-AF65-F5344CB8AC3E}">
        <p14:creationId xmlns:p14="http://schemas.microsoft.com/office/powerpoint/2010/main" val="2930112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6524863"/>
          </a:xfrm>
          <a:prstGeom prst="rect">
            <a:avLst/>
          </a:prstGeom>
        </p:spPr>
        <p:txBody>
          <a:bodyPr wrap="square">
            <a:spAutoFit/>
          </a:bodyPr>
          <a:lstStyle/>
          <a:p>
            <a:r>
              <a:rPr lang="ru-RU" sz="2200" dirty="0" err="1">
                <a:solidFill>
                  <a:srgbClr val="FF0000"/>
                </a:solidFill>
                <a:latin typeface="Times New Roman" pitchFamily="18" charset="0"/>
                <a:cs typeface="Times New Roman" pitchFamily="18" charset="0"/>
              </a:rPr>
              <a:t>Білім</a:t>
            </a:r>
            <a:r>
              <a:rPr lang="ru-RU" sz="2200" dirty="0">
                <a:solidFill>
                  <a:srgbClr val="FF0000"/>
                </a:solidFill>
                <a:latin typeface="Times New Roman" pitchFamily="18" charset="0"/>
                <a:cs typeface="Times New Roman" pitchFamily="18" charset="0"/>
              </a:rPr>
              <a:t> </a:t>
            </a:r>
            <a:r>
              <a:rPr lang="ru-RU" sz="2200" dirty="0" err="1">
                <a:solidFill>
                  <a:srgbClr val="FF0000"/>
                </a:solidFill>
                <a:latin typeface="Times New Roman" pitchFamily="18" charset="0"/>
                <a:cs typeface="Times New Roman" pitchFamily="18" charset="0"/>
              </a:rPr>
              <a:t>жүйесін</a:t>
            </a:r>
            <a:r>
              <a:rPr lang="ru-RU" sz="2200" dirty="0">
                <a:solidFill>
                  <a:srgbClr val="FF0000"/>
                </a:solidFill>
                <a:latin typeface="Times New Roman" pitchFamily="18" charset="0"/>
                <a:cs typeface="Times New Roman" pitchFamily="18" charset="0"/>
              </a:rPr>
              <a:t> </a:t>
            </a:r>
            <a:r>
              <a:rPr lang="ru-RU" sz="2200" dirty="0" err="1">
                <a:solidFill>
                  <a:srgbClr val="FF0000"/>
                </a:solidFill>
                <a:latin typeface="Times New Roman" pitchFamily="18" charset="0"/>
                <a:cs typeface="Times New Roman" pitchFamily="18" charset="0"/>
              </a:rPr>
              <a:t>басқарудың</a:t>
            </a:r>
            <a:r>
              <a:rPr lang="ru-RU" sz="2200" dirty="0">
                <a:solidFill>
                  <a:srgbClr val="FF0000"/>
                </a:solidFill>
                <a:latin typeface="Times New Roman" pitchFamily="18" charset="0"/>
                <a:cs typeface="Times New Roman" pitchFamily="18" charset="0"/>
              </a:rPr>
              <a:t> </a:t>
            </a:r>
            <a:r>
              <a:rPr lang="ru-RU" sz="2200" dirty="0" err="1">
                <a:solidFill>
                  <a:srgbClr val="FF0000"/>
                </a:solidFill>
                <a:latin typeface="Times New Roman" pitchFamily="18" charset="0"/>
                <a:cs typeface="Times New Roman" pitchFamily="18" charset="0"/>
              </a:rPr>
              <a:t>мемлекеттік</a:t>
            </a:r>
            <a:r>
              <a:rPr lang="ru-RU" sz="2200" dirty="0">
                <a:solidFill>
                  <a:srgbClr val="FF0000"/>
                </a:solidFill>
                <a:latin typeface="Times New Roman" pitchFamily="18" charset="0"/>
                <a:cs typeface="Times New Roman" pitchFamily="18" charset="0"/>
              </a:rPr>
              <a:t> </a:t>
            </a:r>
            <a:r>
              <a:rPr lang="ru-RU" sz="2200" dirty="0" err="1">
                <a:solidFill>
                  <a:srgbClr val="FF0000"/>
                </a:solidFill>
                <a:latin typeface="Times New Roman" pitchFamily="18" charset="0"/>
                <a:cs typeface="Times New Roman" pitchFamily="18" charset="0"/>
              </a:rPr>
              <a:t>органдары</a:t>
            </a:r>
            <a:r>
              <a:rPr lang="ru-RU" sz="2200" dirty="0">
                <a:solidFill>
                  <a:srgbClr val="FF0000"/>
                </a:solidFill>
                <a:latin typeface="Times New Roman" pitchFamily="18" charset="0"/>
                <a:cs typeface="Times New Roman" pitchFamily="18" charset="0"/>
              </a:rPr>
              <a:t> </a:t>
            </a:r>
            <a:r>
              <a:rPr lang="ru-RU" sz="2200" dirty="0" err="1">
                <a:solidFill>
                  <a:srgbClr val="FF0000"/>
                </a:solidFill>
                <a:latin typeface="Times New Roman" pitchFamily="18" charset="0"/>
                <a:cs typeface="Times New Roman" pitchFamily="18" charset="0"/>
              </a:rPr>
              <a:t>құзырына</a:t>
            </a:r>
            <a:r>
              <a:rPr lang="ru-RU" sz="2200" dirty="0">
                <a:solidFill>
                  <a:srgbClr val="FF0000"/>
                </a:solidFill>
                <a:latin typeface="Times New Roman" pitchFamily="18" charset="0"/>
                <a:cs typeface="Times New Roman" pitchFamily="18" charset="0"/>
              </a:rPr>
              <a:t> </a:t>
            </a:r>
            <a:r>
              <a:rPr lang="ru-RU" sz="2200" dirty="0" err="1">
                <a:solidFill>
                  <a:srgbClr val="FF0000"/>
                </a:solidFill>
                <a:latin typeface="Times New Roman" pitchFamily="18" charset="0"/>
                <a:cs typeface="Times New Roman" pitchFamily="18" charset="0"/>
              </a:rPr>
              <a:t>төмендегідей</a:t>
            </a:r>
            <a:r>
              <a:rPr lang="ru-RU" sz="2200" dirty="0">
                <a:solidFill>
                  <a:srgbClr val="FF0000"/>
                </a:solidFill>
                <a:latin typeface="Times New Roman" pitchFamily="18" charset="0"/>
                <a:cs typeface="Times New Roman" pitchFamily="18" charset="0"/>
              </a:rPr>
              <a:t> </a:t>
            </a:r>
            <a:r>
              <a:rPr lang="ru-RU" sz="2200" dirty="0" err="1">
                <a:solidFill>
                  <a:srgbClr val="FF0000"/>
                </a:solidFill>
                <a:latin typeface="Times New Roman" pitchFamily="18" charset="0"/>
                <a:cs typeface="Times New Roman" pitchFamily="18" charset="0"/>
              </a:rPr>
              <a:t>міндеттер</a:t>
            </a:r>
            <a:r>
              <a:rPr lang="ru-RU" sz="2200" dirty="0">
                <a:solidFill>
                  <a:srgbClr val="FF0000"/>
                </a:solidFill>
                <a:latin typeface="Times New Roman" pitchFamily="18" charset="0"/>
                <a:cs typeface="Times New Roman" pitchFamily="18" charset="0"/>
              </a:rPr>
              <a:t> </a:t>
            </a:r>
            <a:r>
              <a:rPr lang="ru-RU" sz="2200" dirty="0" err="1">
                <a:solidFill>
                  <a:srgbClr val="FF0000"/>
                </a:solidFill>
                <a:latin typeface="Times New Roman" pitchFamily="18" charset="0"/>
                <a:cs typeface="Times New Roman" pitchFamily="18" charset="0"/>
              </a:rPr>
              <a:t>жүктеледі</a:t>
            </a:r>
            <a:r>
              <a:rPr lang="ru-RU" sz="2200" dirty="0">
                <a:solidFill>
                  <a:srgbClr val="FF0000"/>
                </a:solidFill>
                <a:latin typeface="Times New Roman" pitchFamily="18" charset="0"/>
                <a:cs typeface="Times New Roman" pitchFamily="18" charset="0"/>
              </a:rPr>
              <a:t>: </a:t>
            </a:r>
          </a:p>
          <a:p>
            <a:pPr marL="342900" indent="-342900">
              <a:buFont typeface="Wingdings" pitchFamily="2" charset="2"/>
              <a:buChar char="Ø"/>
            </a:pPr>
            <a:r>
              <a:rPr lang="ru-RU" sz="2200" dirty="0" err="1" smtClean="0">
                <a:solidFill>
                  <a:srgbClr val="002060"/>
                </a:solidFill>
                <a:latin typeface="Times New Roman" pitchFamily="18" charset="0"/>
                <a:cs typeface="Times New Roman" pitchFamily="18" charset="0"/>
              </a:rPr>
              <a:t>білім</a:t>
            </a:r>
            <a:r>
              <a:rPr lang="ru-RU" sz="2200" dirty="0" smtClean="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бағдарламалары</a:t>
            </a:r>
            <a:r>
              <a:rPr lang="ru-RU" sz="2200" dirty="0">
                <a:solidFill>
                  <a:srgbClr val="002060"/>
                </a:solidFill>
                <a:latin typeface="Times New Roman" pitchFamily="18" charset="0"/>
                <a:cs typeface="Times New Roman" pitchFamily="18" charset="0"/>
              </a:rPr>
              <a:t> мен </a:t>
            </a:r>
            <a:r>
              <a:rPr lang="ru-RU" sz="2200" dirty="0" err="1">
                <a:solidFill>
                  <a:srgbClr val="002060"/>
                </a:solidFill>
                <a:latin typeface="Times New Roman" pitchFamily="18" charset="0"/>
                <a:cs typeface="Times New Roman" pitchFamily="18" charset="0"/>
              </a:rPr>
              <a:t>стандарттарын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дайындау</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стандарттар</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негізі</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білім</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бағдарламаларын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міндетті</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білімнің</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ең</a:t>
            </a:r>
            <a:r>
              <a:rPr lang="ru-RU" sz="2200" dirty="0">
                <a:solidFill>
                  <a:srgbClr val="002060"/>
                </a:solidFill>
                <a:latin typeface="Times New Roman" pitchFamily="18" charset="0"/>
                <a:cs typeface="Times New Roman" pitchFamily="18" charset="0"/>
              </a:rPr>
              <a:t> аз </a:t>
            </a:r>
            <a:r>
              <a:rPr lang="ru-RU" sz="2200" dirty="0" err="1">
                <a:solidFill>
                  <a:srgbClr val="002060"/>
                </a:solidFill>
                <a:latin typeface="Times New Roman" pitchFamily="18" charset="0"/>
                <a:cs typeface="Times New Roman" pitchFamily="18" charset="0"/>
              </a:rPr>
              <a:t>педагогикалық</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ықшамдалған</a:t>
            </a:r>
            <a:r>
              <a:rPr lang="ru-RU" sz="2200" dirty="0">
                <a:solidFill>
                  <a:srgbClr val="002060"/>
                </a:solidFill>
                <a:latin typeface="Times New Roman" pitchFamily="18" charset="0"/>
                <a:cs typeface="Times New Roman" pitchFamily="18" charset="0"/>
              </a:rPr>
              <a:t> (минимум) </a:t>
            </a:r>
            <a:r>
              <a:rPr lang="ru-RU" sz="2200" dirty="0" err="1">
                <a:solidFill>
                  <a:srgbClr val="002060"/>
                </a:solidFill>
                <a:latin typeface="Times New Roman" pitchFamily="18" charset="0"/>
                <a:cs typeface="Times New Roman" pitchFamily="18" charset="0"/>
              </a:rPr>
              <a:t>көлемін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оқушыларға</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арналған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оқу</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жүктемесінің</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ең</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жоғары</a:t>
            </a:r>
            <a:r>
              <a:rPr lang="ru-RU" sz="2200" dirty="0">
                <a:solidFill>
                  <a:srgbClr val="002060"/>
                </a:solidFill>
                <a:latin typeface="Times New Roman" pitchFamily="18" charset="0"/>
                <a:cs typeface="Times New Roman" pitchFamily="18" charset="0"/>
              </a:rPr>
              <a:t> (максимум) </a:t>
            </a:r>
            <a:r>
              <a:rPr lang="ru-RU" sz="2200" dirty="0" err="1">
                <a:solidFill>
                  <a:srgbClr val="002060"/>
                </a:solidFill>
                <a:latin typeface="Times New Roman" pitchFamily="18" charset="0"/>
                <a:cs typeface="Times New Roman" pitchFamily="18" charset="0"/>
              </a:rPr>
              <a:t>ауқымын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түлектер</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дайындығына</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қойылатын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талаптарды</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белгілейді</a:t>
            </a:r>
            <a:r>
              <a:rPr lang="ru-RU" sz="2200" dirty="0">
                <a:solidFill>
                  <a:srgbClr val="002060"/>
                </a:solidFill>
                <a:latin typeface="Times New Roman" pitchFamily="18" charset="0"/>
                <a:cs typeface="Times New Roman" pitchFamily="18" charset="0"/>
              </a:rPr>
              <a:t>; </a:t>
            </a:r>
          </a:p>
          <a:p>
            <a:pPr marL="342900" indent="-342900">
              <a:buFont typeface="Wingdings" pitchFamily="2" charset="2"/>
              <a:buChar char="Ø"/>
            </a:pPr>
            <a:r>
              <a:rPr lang="ru-RU" sz="2200" dirty="0" err="1" smtClean="0">
                <a:solidFill>
                  <a:srgbClr val="002060"/>
                </a:solidFill>
                <a:latin typeface="Times New Roman" pitchFamily="18" charset="0"/>
                <a:cs typeface="Times New Roman" pitchFamily="18" charset="0"/>
              </a:rPr>
              <a:t>оқу</a:t>
            </a:r>
            <a:r>
              <a:rPr lang="ru-RU" sz="2200" dirty="0" smtClean="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мекемелері</a:t>
            </a:r>
            <a:r>
              <a:rPr lang="ru-RU" sz="2200" dirty="0">
                <a:solidFill>
                  <a:srgbClr val="002060"/>
                </a:solidFill>
                <a:latin typeface="Times New Roman" pitchFamily="18" charset="0"/>
                <a:cs typeface="Times New Roman" pitchFamily="18" charset="0"/>
              </a:rPr>
              <a:t> мен </a:t>
            </a:r>
            <a:r>
              <a:rPr lang="ru-RU" sz="2200" dirty="0" err="1">
                <a:solidFill>
                  <a:srgbClr val="002060"/>
                </a:solidFill>
                <a:latin typeface="Times New Roman" pitchFamily="18" charset="0"/>
                <a:cs typeface="Times New Roman" pitchFamily="18" charset="0"/>
              </a:rPr>
              <a:t>оқушыларды</a:t>
            </a:r>
            <a:r>
              <a:rPr lang="ru-RU" sz="2200" dirty="0">
                <a:solidFill>
                  <a:srgbClr val="002060"/>
                </a:solidFill>
                <a:latin typeface="Times New Roman" pitchFamily="18" charset="0"/>
                <a:cs typeface="Times New Roman" pitchFamily="18" charset="0"/>
              </a:rPr>
              <a:t> </a:t>
            </a:r>
            <a:r>
              <a:rPr lang="ru-RU" sz="2200" i="1" dirty="0" err="1">
                <a:solidFill>
                  <a:srgbClr val="002060"/>
                </a:solidFill>
                <a:latin typeface="Times New Roman" pitchFamily="18" charset="0"/>
                <a:cs typeface="Times New Roman" pitchFamily="18" charset="0"/>
              </a:rPr>
              <a:t>аккредитациялайды</a:t>
            </a:r>
            <a:r>
              <a:rPr lang="ru-RU" sz="2200" i="1" dirty="0">
                <a:solidFill>
                  <a:srgbClr val="002060"/>
                </a:solidFill>
                <a:latin typeface="Times New Roman" pitchFamily="18" charset="0"/>
                <a:cs typeface="Times New Roman" pitchFamily="18" charset="0"/>
              </a:rPr>
              <a:t> </a:t>
            </a:r>
            <a:r>
              <a:rPr lang="ru-RU" sz="2200" dirty="0">
                <a:solidFill>
                  <a:srgbClr val="002060"/>
                </a:solidFill>
                <a:latin typeface="Times New Roman" pitchFamily="18" charset="0"/>
                <a:cs typeface="Times New Roman" pitchFamily="18" charset="0"/>
              </a:rPr>
              <a:t>ж</a:t>
            </a:r>
            <a:r>
              <a:rPr lang="en-US" sz="2200" dirty="0">
                <a:solidFill>
                  <a:srgbClr val="002060"/>
                </a:solidFill>
                <a:latin typeface="Times New Roman" pitchFamily="18" charset="0"/>
                <a:cs typeface="Times New Roman" pitchFamily="18" charset="0"/>
              </a:rPr>
              <a:t>ə</a:t>
            </a:r>
            <a:r>
              <a:rPr lang="ru-RU" sz="2200" dirty="0">
                <a:solidFill>
                  <a:srgbClr val="002060"/>
                </a:solidFill>
                <a:latin typeface="Times New Roman" pitchFamily="18" charset="0"/>
                <a:cs typeface="Times New Roman" pitchFamily="18" charset="0"/>
              </a:rPr>
              <a:t>не </a:t>
            </a:r>
            <a:r>
              <a:rPr lang="ru-RU" sz="2200" i="1" dirty="0" err="1">
                <a:solidFill>
                  <a:srgbClr val="002060"/>
                </a:solidFill>
                <a:latin typeface="Times New Roman" pitchFamily="18" charset="0"/>
                <a:cs typeface="Times New Roman" pitchFamily="18" charset="0"/>
              </a:rPr>
              <a:t>аттестациялайды</a:t>
            </a:r>
            <a:r>
              <a:rPr lang="ru-RU" sz="2200" dirty="0">
                <a:solidFill>
                  <a:srgbClr val="002060"/>
                </a:solidFill>
                <a:latin typeface="Times New Roman" pitchFamily="18" charset="0"/>
                <a:cs typeface="Times New Roman" pitchFamily="18" charset="0"/>
              </a:rPr>
              <a:t>; </a:t>
            </a:r>
          </a:p>
          <a:p>
            <a:pPr marL="342900" indent="-342900">
              <a:buFont typeface="Wingdings" pitchFamily="2" charset="2"/>
              <a:buChar char="Ø"/>
            </a:pPr>
            <a:r>
              <a:rPr lang="ru-RU" sz="2200" dirty="0" err="1" smtClean="0">
                <a:solidFill>
                  <a:srgbClr val="002060"/>
                </a:solidFill>
                <a:latin typeface="Times New Roman" pitchFamily="18" charset="0"/>
                <a:cs typeface="Times New Roman" pitchFamily="18" charset="0"/>
              </a:rPr>
              <a:t>білімдік</a:t>
            </a:r>
            <a:r>
              <a:rPr lang="ru-RU" sz="2200" dirty="0" smtClean="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құрылым</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бірліктерін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қалыптастырады</a:t>
            </a:r>
            <a:r>
              <a:rPr lang="ru-RU" sz="2200" dirty="0">
                <a:solidFill>
                  <a:srgbClr val="002060"/>
                </a:solidFill>
                <a:latin typeface="Times New Roman" pitchFamily="18" charset="0"/>
                <a:cs typeface="Times New Roman" pitchFamily="18" charset="0"/>
              </a:rPr>
              <a:t>; </a:t>
            </a:r>
          </a:p>
          <a:p>
            <a:pPr marL="342900" indent="-342900">
              <a:buFont typeface="Wingdings" pitchFamily="2" charset="2"/>
              <a:buChar char="Ø"/>
            </a:pPr>
            <a:r>
              <a:rPr lang="ru-RU" sz="2200" dirty="0" err="1" smtClean="0">
                <a:solidFill>
                  <a:srgbClr val="002060"/>
                </a:solidFill>
                <a:latin typeface="Times New Roman" pitchFamily="18" charset="0"/>
                <a:cs typeface="Times New Roman" pitchFamily="18" charset="0"/>
              </a:rPr>
              <a:t>білім</a:t>
            </a:r>
            <a:r>
              <a:rPr lang="ru-RU" sz="2200" dirty="0" smtClean="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мекемелері</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торабының</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дамуын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қамтамасыз</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етеді</a:t>
            </a:r>
            <a:r>
              <a:rPr lang="ru-RU" sz="2200" dirty="0">
                <a:solidFill>
                  <a:srgbClr val="002060"/>
                </a:solidFill>
                <a:latin typeface="Times New Roman" pitchFamily="18" charset="0"/>
                <a:cs typeface="Times New Roman" pitchFamily="18" charset="0"/>
              </a:rPr>
              <a:t> ж</a:t>
            </a:r>
            <a:r>
              <a:rPr lang="en-US" sz="2200" dirty="0">
                <a:solidFill>
                  <a:srgbClr val="002060"/>
                </a:solidFill>
                <a:latin typeface="Times New Roman" pitchFamily="18" charset="0"/>
                <a:cs typeface="Times New Roman" pitchFamily="18" charset="0"/>
              </a:rPr>
              <a:t>ə</a:t>
            </a:r>
            <a:r>
              <a:rPr lang="ru-RU" sz="2200" dirty="0">
                <a:solidFill>
                  <a:srgbClr val="002060"/>
                </a:solidFill>
                <a:latin typeface="Times New Roman" pitchFamily="18" charset="0"/>
                <a:cs typeface="Times New Roman" pitchFamily="18" charset="0"/>
              </a:rPr>
              <a:t>не </a:t>
            </a:r>
            <a:r>
              <a:rPr lang="ru-RU" sz="2200" dirty="0" err="1">
                <a:solidFill>
                  <a:srgbClr val="002060"/>
                </a:solidFill>
                <a:latin typeface="Times New Roman" pitchFamily="18" charset="0"/>
                <a:cs typeface="Times New Roman" pitchFamily="18" charset="0"/>
              </a:rPr>
              <a:t>болжастырады</a:t>
            </a:r>
            <a:r>
              <a:rPr lang="ru-RU" sz="2200" dirty="0">
                <a:solidFill>
                  <a:srgbClr val="002060"/>
                </a:solidFill>
                <a:latin typeface="Times New Roman" pitchFamily="18" charset="0"/>
                <a:cs typeface="Times New Roman" pitchFamily="18" charset="0"/>
              </a:rPr>
              <a:t>; </a:t>
            </a:r>
          </a:p>
          <a:p>
            <a:pPr marL="342900" indent="-342900">
              <a:buFont typeface="Wingdings" pitchFamily="2" charset="2"/>
              <a:buChar char="Ø"/>
            </a:pPr>
            <a:r>
              <a:rPr lang="ru-RU" sz="2200" dirty="0" err="1" smtClean="0">
                <a:solidFill>
                  <a:srgbClr val="002060"/>
                </a:solidFill>
                <a:latin typeface="Times New Roman" pitchFamily="18" charset="0"/>
                <a:cs typeface="Times New Roman" pitchFamily="18" charset="0"/>
              </a:rPr>
              <a:t>білім</a:t>
            </a:r>
            <a:r>
              <a:rPr lang="ru-RU" sz="2200" dirty="0" smtClean="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жүйесіндегі</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бюджеттік</a:t>
            </a:r>
            <a:r>
              <a:rPr lang="ru-RU" sz="2200" dirty="0">
                <a:solidFill>
                  <a:srgbClr val="002060"/>
                </a:solidFill>
                <a:latin typeface="Times New Roman" pitchFamily="18" charset="0"/>
                <a:cs typeface="Times New Roman" pitchFamily="18" charset="0"/>
              </a:rPr>
              <a:t> ж</a:t>
            </a:r>
            <a:r>
              <a:rPr lang="en-US" sz="2200" dirty="0">
                <a:solidFill>
                  <a:srgbClr val="002060"/>
                </a:solidFill>
                <a:latin typeface="Times New Roman" pitchFamily="18" charset="0"/>
                <a:cs typeface="Times New Roman" pitchFamily="18" charset="0"/>
              </a:rPr>
              <a:t>ə</a:t>
            </a:r>
            <a:r>
              <a:rPr lang="ru-RU" sz="2200" dirty="0">
                <a:solidFill>
                  <a:srgbClr val="002060"/>
                </a:solidFill>
                <a:latin typeface="Times New Roman" pitchFamily="18" charset="0"/>
                <a:cs typeface="Times New Roman" pitchFamily="18" charset="0"/>
              </a:rPr>
              <a:t>не </a:t>
            </a:r>
            <a:r>
              <a:rPr lang="ru-RU" sz="2200" dirty="0" err="1">
                <a:solidFill>
                  <a:srgbClr val="002060"/>
                </a:solidFill>
                <a:latin typeface="Times New Roman" pitchFamily="18" charset="0"/>
                <a:cs typeface="Times New Roman" pitchFamily="18" charset="0"/>
              </a:rPr>
              <a:t>қаржылық</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қызметтерде</a:t>
            </a:r>
            <a:r>
              <a:rPr lang="ru-RU" sz="2200" dirty="0">
                <a:solidFill>
                  <a:srgbClr val="002060"/>
                </a:solidFill>
                <a:latin typeface="Times New Roman" pitchFamily="18" charset="0"/>
                <a:cs typeface="Times New Roman" pitchFamily="18" charset="0"/>
              </a:rPr>
              <a:t> ҚР </a:t>
            </a:r>
            <a:r>
              <a:rPr lang="ru-RU" sz="2200" dirty="0" err="1">
                <a:solidFill>
                  <a:srgbClr val="002060"/>
                </a:solidFill>
                <a:latin typeface="Times New Roman" pitchFamily="18" charset="0"/>
                <a:cs typeface="Times New Roman" pitchFamily="18" charset="0"/>
              </a:rPr>
              <a:t>заңдарының</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орындалуын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қадағалайды</a:t>
            </a:r>
            <a:r>
              <a:rPr lang="ru-RU" sz="2200" dirty="0">
                <a:solidFill>
                  <a:srgbClr val="002060"/>
                </a:solidFill>
                <a:latin typeface="Times New Roman" pitchFamily="18" charset="0"/>
                <a:cs typeface="Times New Roman" pitchFamily="18" charset="0"/>
              </a:rPr>
              <a:t>.; </a:t>
            </a:r>
          </a:p>
          <a:p>
            <a:pPr marL="342900" indent="-342900">
              <a:buFont typeface="Wingdings" pitchFamily="2" charset="2"/>
              <a:buChar char="Ø"/>
            </a:pPr>
            <a:r>
              <a:rPr lang="ru-RU" sz="2200" dirty="0" err="1" smtClean="0">
                <a:solidFill>
                  <a:srgbClr val="002060"/>
                </a:solidFill>
                <a:latin typeface="Times New Roman" pitchFamily="18" charset="0"/>
                <a:cs typeface="Times New Roman" pitchFamily="18" charset="0"/>
              </a:rPr>
              <a:t>бүгінгі</a:t>
            </a:r>
            <a:r>
              <a:rPr lang="ru-RU" sz="2200" dirty="0" smtClean="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таңда</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білімді</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басқару</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жүйесі</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бір</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орталыққа</a:t>
            </a:r>
            <a:r>
              <a:rPr lang="ru-RU" sz="2200" dirty="0">
                <a:solidFill>
                  <a:srgbClr val="002060"/>
                </a:solidFill>
                <a:latin typeface="Times New Roman" pitchFamily="18" charset="0"/>
                <a:cs typeface="Times New Roman" pitchFamily="18" charset="0"/>
              </a:rPr>
              <a:t> т</a:t>
            </a:r>
            <a:r>
              <a:rPr lang="en-US" sz="2200" dirty="0">
                <a:solidFill>
                  <a:srgbClr val="002060"/>
                </a:solidFill>
                <a:latin typeface="Times New Roman" pitchFamily="18" charset="0"/>
                <a:cs typeface="Times New Roman" pitchFamily="18" charset="0"/>
              </a:rPr>
              <a:t>ə</a:t>
            </a:r>
            <a:r>
              <a:rPr lang="ru-RU" sz="2200" dirty="0" err="1">
                <a:solidFill>
                  <a:srgbClr val="002060"/>
                </a:solidFill>
                <a:latin typeface="Times New Roman" pitchFamily="18" charset="0"/>
                <a:cs typeface="Times New Roman" pitchFamily="18" charset="0"/>
              </a:rPr>
              <a:t>уелділігінен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босатылған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яғни</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республикалық</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органдар</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дамудың</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стратегиялық</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бағыттарын</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береді</a:t>
            </a:r>
            <a:r>
              <a:rPr lang="ru-RU" sz="2200" dirty="0">
                <a:solidFill>
                  <a:srgbClr val="002060"/>
                </a:solidFill>
                <a:latin typeface="Times New Roman" pitchFamily="18" charset="0"/>
                <a:cs typeface="Times New Roman" pitchFamily="18" charset="0"/>
              </a:rPr>
              <a:t> де, ал </a:t>
            </a:r>
            <a:r>
              <a:rPr lang="ru-RU" sz="2200" dirty="0" err="1">
                <a:solidFill>
                  <a:srgbClr val="002060"/>
                </a:solidFill>
                <a:latin typeface="Times New Roman" pitchFamily="18" charset="0"/>
                <a:cs typeface="Times New Roman" pitchFamily="18" charset="0"/>
              </a:rPr>
              <a:t>жергілікті</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мекемелер</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нақты</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ұйымдастыру</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қаржылық</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мамандар</a:t>
            </a:r>
            <a:r>
              <a:rPr lang="ru-RU" sz="2200" dirty="0">
                <a:solidFill>
                  <a:srgbClr val="002060"/>
                </a:solidFill>
                <a:latin typeface="Times New Roman" pitchFamily="18" charset="0"/>
                <a:cs typeface="Times New Roman" pitchFamily="18" charset="0"/>
              </a:rPr>
              <a:t> ж</a:t>
            </a:r>
            <a:r>
              <a:rPr lang="en-US" sz="2200" dirty="0">
                <a:solidFill>
                  <a:srgbClr val="002060"/>
                </a:solidFill>
                <a:latin typeface="Times New Roman" pitchFamily="18" charset="0"/>
                <a:cs typeface="Times New Roman" pitchFamily="18" charset="0"/>
              </a:rPr>
              <a:t>ə</a:t>
            </a:r>
            <a:r>
              <a:rPr lang="ru-RU" sz="2200" dirty="0">
                <a:solidFill>
                  <a:srgbClr val="002060"/>
                </a:solidFill>
                <a:latin typeface="Times New Roman" pitchFamily="18" charset="0"/>
                <a:cs typeface="Times New Roman" pitchFamily="18" charset="0"/>
              </a:rPr>
              <a:t>не </a:t>
            </a:r>
            <a:r>
              <a:rPr lang="ru-RU" sz="2200" dirty="0" err="1">
                <a:solidFill>
                  <a:srgbClr val="002060"/>
                </a:solidFill>
                <a:latin typeface="Times New Roman" pitchFamily="18" charset="0"/>
                <a:cs typeface="Times New Roman" pitchFamily="18" charset="0"/>
              </a:rPr>
              <a:t>материалдық</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қамтамасыз</a:t>
            </a:r>
            <a:r>
              <a:rPr lang="ru-RU" sz="2200" dirty="0">
                <a:solidFill>
                  <a:srgbClr val="002060"/>
                </a:solidFill>
                <a:latin typeface="Times New Roman" pitchFamily="18" charset="0"/>
                <a:cs typeface="Times New Roman" pitchFamily="18" charset="0"/>
              </a:rPr>
              <a:t> </a:t>
            </a:r>
            <a:r>
              <a:rPr lang="ru-RU" sz="2200" dirty="0" err="1">
                <a:solidFill>
                  <a:srgbClr val="002060"/>
                </a:solidFill>
                <a:latin typeface="Times New Roman" pitchFamily="18" charset="0"/>
                <a:cs typeface="Times New Roman" pitchFamily="18" charset="0"/>
              </a:rPr>
              <a:t>ету</a:t>
            </a:r>
            <a:r>
              <a:rPr lang="ru-RU" sz="2200" dirty="0">
                <a:solidFill>
                  <a:srgbClr val="002060"/>
                </a:solidFill>
                <a:latin typeface="Times New Roman" pitchFamily="18" charset="0"/>
                <a:cs typeface="Times New Roman" pitchFamily="18" charset="0"/>
              </a:rPr>
              <a:t> м</a:t>
            </a:r>
            <a:r>
              <a:rPr lang="en-US" sz="2200" dirty="0">
                <a:solidFill>
                  <a:srgbClr val="002060"/>
                </a:solidFill>
                <a:latin typeface="Times New Roman" pitchFamily="18" charset="0"/>
                <a:cs typeface="Times New Roman" pitchFamily="18" charset="0"/>
              </a:rPr>
              <a:t>ə</a:t>
            </a:r>
            <a:r>
              <a:rPr lang="ru-RU" sz="2200" dirty="0" err="1">
                <a:solidFill>
                  <a:srgbClr val="002060"/>
                </a:solidFill>
                <a:latin typeface="Times New Roman" pitchFamily="18" charset="0"/>
                <a:cs typeface="Times New Roman" pitchFamily="18" charset="0"/>
              </a:rPr>
              <a:t>селелерін</a:t>
            </a:r>
            <a:r>
              <a:rPr lang="ru-RU" sz="2200" dirty="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шешеді</a:t>
            </a:r>
            <a:endParaRPr lang="ru-RU" sz="2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562530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351</TotalTime>
  <Words>831</Words>
  <Application>Microsoft Office PowerPoint</Application>
  <PresentationFormat>Экран (4:3)</PresentationFormat>
  <Paragraphs>56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13</cp:revision>
  <dcterms:created xsi:type="dcterms:W3CDTF">2018-09-09T09:42:21Z</dcterms:created>
  <dcterms:modified xsi:type="dcterms:W3CDTF">2018-09-23T17:36:14Z</dcterms:modified>
</cp:coreProperties>
</file>