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2881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Блок-схема: память с посл. доступом 2"/>
          <p:cNvSpPr/>
          <p:nvPr/>
        </p:nvSpPr>
        <p:spPr>
          <a:xfrm>
            <a:off x="714348" y="428604"/>
            <a:ext cx="7572428" cy="5429288"/>
          </a:xfrm>
          <a:prstGeom prst="flowChartMagneticTap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Тема лекции: «Физиологические основы спортивной работоспособности в особых условиях внешней среды» 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Составитель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: Невский Я.И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642918"/>
            <a:ext cx="800105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влияние среднегорья повышенной и пониженной температуры, смене поясно-климатических условий на спортивную работоспособность.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Физиологические механизмы действия на человека факторов среднегорья.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Механизм срочной и долговременной адаптации к среднегорью.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Особенности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реаклиматизации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Влияние температуры и влажности воздуха на спортивную работоспособность.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 Спортивная работоспособность в условиях повышенной температуры и влажности.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4.2. </a:t>
            </a:r>
            <a:r>
              <a:rPr kumimoji="0" lang="kk-K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Спортивная работоспособность в условиях пониженной температуры воздуха.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5.Спортивная работоспособность при смене поясное - климатических условий.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57166"/>
            <a:ext cx="828680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Физиологические механизмы действия на человека факторов среднегорья.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подъеме в горы принято различать: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нижнегорье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высоты до 1000м. над уровнем моря, среднегорье от 1000м. до 3000 м. и высокогорье выше 3000 м. Основные тренировки и соревнования спортсменов проводятся на высоте до 3000 м., т.е. в среднегорье. В горах на человека действуют факторы среднегорья. Они характеризуются снижением барометрического давления, парциального давления газов и прежде всего кислорода,  понижением температуры и влажности воздуха, высокой его ионизацией, повышенной солнечной радиацией и уменьшением силы гравитации. Основным фактором, влияющим на функциональные возможности организма в горах, является снижение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парционального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давления кислорода во вдыхаемом воздухе, что может привести к патологическому состоянию- гипоксии. Гипоксия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снижения содержания кислорода в тканях. При значительной кислородной недостаточности в организме человека развивается патологическое  состояние получившее название горная болезнь. Субъективное признаки горной болезни  выражаются головной болью, головокружением, они сопровождаются носовыми кровотечениями, отдышкой, тошнотой, рвотой, возможно потерей сознания.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571480"/>
            <a:ext cx="764386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Механизм срочной и долговременной  адаптации к среднегорью.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Физиологический механизм действия гипоксии на организм носит адаптационный характер направленной на борьбу с кислородной недостаточностью.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Срочная адаптация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проявляется усилением функции органов дыхания,  и кроветворения, увеличением количества эритроцитов, гемоглобина, объема циркулирующей крови и возрастанием  ее  кислородной емкости. Для того, чтобы произошли  все вышеперечисленные изменения необходимо время. Минимальной период времени, необходимой для срочной адаптации на высоте 2000-2500 м. составляет примерно 7-10 дней. В первые дни пребывания в условиях среднегорья общая работоспособность снижается. Особенно существенно снижение работоспособности в тех видах спорта, для  которых характерен  значительный   кислородный запрос (бег на средние и длинные дистанции, плавание, велосипедные и  лыжные гонки). Главной  причиной снижения  работоспособности в этих  условиях является увеличение кислородного долга. В видах спорта, где работа  протекает  преимущественно в анаэробных условиях (гимнастика, тяжелая атлетика, спринтерский бег), результаты практический не изменяются.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Долговременная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адаптация к  среднегорью осуществляются по двум путям:  первый путь- повышение доставки кислорода к тканям вследствие нормализации функций кислородтранспортной системы; второй путь- приспособление органов и тканей к пониженному содержанию кислорода в крови и уменьшением вследствие этого уровня обмена веществ.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Для долговременной адаптации необходимо как минимум 4-6 недель пребывания на высоте от 1500 до 3000м. Это лишь примерные сроки, так как многое зависит от индивидуальных  особенности человека.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714356"/>
            <a:ext cx="807249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Особенности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реаклиматизации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(спуск с гор на равнину).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Функциональное состояние и спортивная  работоспособность в период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реаклиматизации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носят выраженный фазный характер: повышение спортивной  работоспособности чередуется с временным ее снижением. Важную роль для повышения равнинной работоспособности играет специальная организация тренировочного процесса в горных условиях, а также в период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реаклиматизации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Влияние  температуры и влажности воздуха на спортивную работоспособность.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4.1. Спортивная работоспособность в условиях повышенной температуры и влажности воздуха сопровождается накоплением тепла в организме,  создавая риск перегревания. Температура организма повышается до 39-40 </a:t>
            </a:r>
            <a:r>
              <a:rPr kumimoji="0" lang="ru-RU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выше (рабочая гипертермия). Спортивная работоспособность снижается.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Предупреждение перегревания организма  осуществляется тремя физиологические процессами: 1) усилением кожного кровотока, что обеспечивает перенос  тепла от ядра к поверхности тела и снабжение  потовых желез водой;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42910" y="500042"/>
            <a:ext cx="7643866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усиленным порообразованием и его испарением. Максимальное потоотделение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таких условиях может достигать 2 л. в час. В обычных условиях оно составляет 0,5-0,6 л. в сутки в состоянии покоя; 3) уменьшаются энергетические расходы, что приводит к снижению теплопродукции.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Потеря воды в организме в условиях жаркого климата, может достигать 8-10 л. в сутки. Необходим дополнительный прием жидкости с добавлением солей  и витаминов.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Для адаптации организма спортсменов к соревнованиям в жарком климате нужно проводить  тренировки в аналогичных условиях за 10-14 дней.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4.2.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Спортивная работоспособность в условиях пониженной температуры воздуха характеризуется тем, что энергия АТФ расходуется главным образом на теплопродукцию и меньше ее остается на обеспечение мышечной работы.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Мехнизмы адаптации к понижнной темпертуре, обеспечиваются увеличением теплопродукции и снижением теплоотдачи.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Теплоотдача уменьшается за счет: 1) сужения кожных сосудов; 2) увеличения теплоизолирующих своиств температурной оболочки тела; 3)  возврат крови происходит по глубоким венам, что приводит к снижению потерь тепла.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Теплопродукция уаеличивается за счет: 1) несократительной теплопродукции; 2) увеличения гликолиза; 3) повышения тонуса симпат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адреналиновой системы.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Проведение тренировок на холоду увеличивает потребность в жирах витаминах А, В, С, Д, Е.</a:t>
            </a: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642918"/>
            <a:ext cx="807249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Спортивная работоспособность при смене поясно-климатических условий.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Все процессы происходящие в организме имеют ритмический характер, изменения внешней среды отражаются на физиологических раекциях организма. Различают околосуточные (или циркадные), околомесячные, сезонные (или годовые), многолетние и другие биоритмы.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Строгое чередование физиологических процессов вовремени ьиоритмы являются одним из условии физиологичекой цельности организма.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Нарушения суточных биологических ритмов получило название 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десинхроза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Перестройка биоритмов проявляется пониженной работоспособностью, быстрой утомленностью, слабостью и др. У спортсменов десинхроз возникает при  быстром перемещении из одного места в другое,  персекая при этом несколько часовых поясов. Десинхроз больше отражается на выполнении скоростных, скоростно-силовых и сложнокардиоционных упаржнеий. В упражнениях на выносливость его влияние значительно меньше. Полное востановление при смене поясно-климатичеких условий происходит на 11-14-е сутки.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переезде на запад основные тренировки нужно проводить во вторую половину дня. При перезде на восток в первую половину дня</a:t>
            </a:r>
            <a:endParaRPr kumimoji="0" lang="kk-K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1027</Words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crown-1</cp:lastModifiedBy>
  <cp:revision>2</cp:revision>
  <dcterms:created xsi:type="dcterms:W3CDTF">2016-03-30T04:01:52Z</dcterms:created>
  <dcterms:modified xsi:type="dcterms:W3CDTF">2016-03-30T04:10:58Z</dcterms:modified>
</cp:coreProperties>
</file>