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56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445E9-7332-44B3-9509-6E3F95F7EE43}" type="doc">
      <dgm:prSet loTypeId="urn:microsoft.com/office/officeart/2005/8/layout/arrow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8A00FE-86F9-4E06-866D-3E21D267FF4E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Егер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сана ж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санаға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ие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бетінше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жаңғыртушы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орындауға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қабілетті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болса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онда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деп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аталады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3DE313-721E-46A7-84E2-F1A5C67948DA}" type="parTrans" cxnId="{57531AA1-6132-418C-8D50-C601F5B6BA6A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D8DFFB-6D77-4F5B-9D6A-9115F3DD98D5}" type="sibTrans" cxnId="{57531AA1-6132-418C-8D50-C601F5B6BA6A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99E0F6-980F-4247-9256-A94E3EF0772C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туылмайды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қасиеттік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реже даму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қалыптасады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“Адам”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ұғымынан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өзгеше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“</a:t>
          </a:r>
          <a:r>
            <a:rPr lang="ru-RU" sz="24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түсінігі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қатынастар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адамдармен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араласу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ықпалында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қалыптасқан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сапа-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қасиеттерін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білдіреді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B57B02-A153-4F55-BDFE-E336402566CC}" type="parTrans" cxnId="{1554BA43-7DAB-4830-A8B2-3BD5FB58FFA3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7CE6E0-E276-42AA-8539-D02CA663BD16}" type="sibTrans" cxnId="{1554BA43-7DAB-4830-A8B2-3BD5FB58FFA3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837B67-1248-4B3F-8B24-27A4936925C2}" type="pres">
      <dgm:prSet presAssocID="{1C1445E9-7332-44B3-9509-6E3F95F7EE4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CDCD95-C2E0-4D74-82C1-1CE9B0F0E38E}" type="pres">
      <dgm:prSet presAssocID="{728A00FE-86F9-4E06-866D-3E21D267FF4E}" presName="upArrow" presStyleLbl="node1" presStyleIdx="0" presStyleCnt="2"/>
      <dgm:spPr/>
    </dgm:pt>
    <dgm:pt modelId="{5E7FD8F8-3BB3-46FD-A67E-5C1B693D8985}" type="pres">
      <dgm:prSet presAssocID="{728A00FE-86F9-4E06-866D-3E21D267FF4E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F9E59-7449-49F8-B0A9-91E019EA655B}" type="pres">
      <dgm:prSet presAssocID="{1499E0F6-980F-4247-9256-A94E3EF0772C}" presName="downArrow" presStyleLbl="node1" presStyleIdx="1" presStyleCnt="2"/>
      <dgm:spPr/>
    </dgm:pt>
    <dgm:pt modelId="{1FEF6D18-16F4-4E34-8498-8258EBABB3BA}" type="pres">
      <dgm:prSet presAssocID="{1499E0F6-980F-4247-9256-A94E3EF0772C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531AA1-6132-418C-8D50-C601F5B6BA6A}" srcId="{1C1445E9-7332-44B3-9509-6E3F95F7EE43}" destId="{728A00FE-86F9-4E06-866D-3E21D267FF4E}" srcOrd="0" destOrd="0" parTransId="{8B3DE313-721E-46A7-84E2-F1A5C67948DA}" sibTransId="{A0D8DFFB-6D77-4F5B-9D6A-9115F3DD98D5}"/>
    <dgm:cxn modelId="{9C5D2099-2697-4B96-9045-B66B7E5A1147}" type="presOf" srcId="{728A00FE-86F9-4E06-866D-3E21D267FF4E}" destId="{5E7FD8F8-3BB3-46FD-A67E-5C1B693D8985}" srcOrd="0" destOrd="0" presId="urn:microsoft.com/office/officeart/2005/8/layout/arrow4"/>
    <dgm:cxn modelId="{9DB09E18-CCD5-4836-9FA4-09D5D1830FFC}" type="presOf" srcId="{1C1445E9-7332-44B3-9509-6E3F95F7EE43}" destId="{F4837B67-1248-4B3F-8B24-27A4936925C2}" srcOrd="0" destOrd="0" presId="urn:microsoft.com/office/officeart/2005/8/layout/arrow4"/>
    <dgm:cxn modelId="{225A9753-37E8-4A5B-A267-58AB5A51B216}" type="presOf" srcId="{1499E0F6-980F-4247-9256-A94E3EF0772C}" destId="{1FEF6D18-16F4-4E34-8498-8258EBABB3BA}" srcOrd="0" destOrd="0" presId="urn:microsoft.com/office/officeart/2005/8/layout/arrow4"/>
    <dgm:cxn modelId="{1554BA43-7DAB-4830-A8B2-3BD5FB58FFA3}" srcId="{1C1445E9-7332-44B3-9509-6E3F95F7EE43}" destId="{1499E0F6-980F-4247-9256-A94E3EF0772C}" srcOrd="1" destOrd="0" parTransId="{CBB57B02-A153-4F55-BDFE-E336402566CC}" sibTransId="{037CE6E0-E276-42AA-8539-D02CA663BD16}"/>
    <dgm:cxn modelId="{9A15EA7C-AE4D-4D76-B935-2ACD36AF5E59}" type="presParOf" srcId="{F4837B67-1248-4B3F-8B24-27A4936925C2}" destId="{54CDCD95-C2E0-4D74-82C1-1CE9B0F0E38E}" srcOrd="0" destOrd="0" presId="urn:microsoft.com/office/officeart/2005/8/layout/arrow4"/>
    <dgm:cxn modelId="{43F512E4-53AE-4E49-AD7A-45FF71A47D49}" type="presParOf" srcId="{F4837B67-1248-4B3F-8B24-27A4936925C2}" destId="{5E7FD8F8-3BB3-46FD-A67E-5C1B693D8985}" srcOrd="1" destOrd="0" presId="urn:microsoft.com/office/officeart/2005/8/layout/arrow4"/>
    <dgm:cxn modelId="{44216097-D973-41DC-85EA-325E0E984518}" type="presParOf" srcId="{F4837B67-1248-4B3F-8B24-27A4936925C2}" destId="{A3FF9E59-7449-49F8-B0A9-91E019EA655B}" srcOrd="2" destOrd="0" presId="urn:microsoft.com/office/officeart/2005/8/layout/arrow4"/>
    <dgm:cxn modelId="{09203CB7-B018-49CB-B00E-66CA327F69E3}" type="presParOf" srcId="{F4837B67-1248-4B3F-8B24-27A4936925C2}" destId="{1FEF6D18-16F4-4E34-8498-8258EBABB3B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B55431-340A-4740-B967-F050DA6A8711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6B6F6C-CD40-4341-A642-A9420C0D4EDC}">
      <dgm:prSet phldrT="[Текст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Адам </a:t>
          </a:r>
          <a:r>
            <a:rPr lang="ru-RU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ұзақ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мерзімді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қарама-қайшылықты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35130D-8A41-4B13-A773-9CB4F2080032}" type="parTrans" cxnId="{0130B259-7C03-4E74-B581-21936881C84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B6BC3E-1B7F-4D46-A240-FC5CA0C697A0}" type="sibTrans" cxnId="{0130B259-7C03-4E74-B581-21936881C84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BD211C-72E7-4D6C-A5F0-CDC29D370C6A}">
      <dgm:prSet phldrT="[Текст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өзгерістердің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қарапайым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жиынтығы</a:t>
          </a:r>
          <a:endParaRPr lang="ru-RU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төменннен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жоғарыға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ілгерілі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қозғалыс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тобы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емес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ерекшелігі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өзгерістердің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физикалық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психикалық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рухани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қасиеттеріне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диалектикалық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түрде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өтіп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жаңалануы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B44F0B-3F6E-49C0-9C9B-FD6107626138}" type="parTrans" cxnId="{6677AF52-BDDD-47DC-A60C-D6EC4F8E76B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9D883C-0C13-4D03-9963-F0B31C16B2D9}" type="sibTrans" cxnId="{6677AF52-BDDD-47DC-A60C-D6EC4F8E76B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998284-9F65-4147-932D-B64ABF12204A}">
      <dgm:prSet phldrT="[Текст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Даму –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уел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бастан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қозғалысқа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қабілетті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тірі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материя. Даму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жолында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көне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жойылып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туындап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барады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7248D7-D9E6-40C2-A886-F83B3580C1C0}" type="parTrans" cxnId="{3B25539A-09BA-494F-B218-08C342F9E35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434781-152B-42C5-8F5B-8D6A25FE7DDF}" type="sibTrans" cxnId="{3B25539A-09BA-494F-B218-08C342F9E35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950366-77F1-436D-A224-2C65E6CCA6E7}" type="pres">
      <dgm:prSet presAssocID="{B0B55431-340A-4740-B967-F050DA6A871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F4660EB-1953-4D98-9A24-ACF70D46B0F4}" type="pres">
      <dgm:prSet presAssocID="{456B6F6C-CD40-4341-A642-A9420C0D4EDC}" presName="Accent1" presStyleCnt="0"/>
      <dgm:spPr/>
    </dgm:pt>
    <dgm:pt modelId="{67448790-C1A5-48E0-A6A1-0CA8C89D7E59}" type="pres">
      <dgm:prSet presAssocID="{456B6F6C-CD40-4341-A642-A9420C0D4EDC}" presName="Accent" presStyleLbl="node1" presStyleIdx="0" presStyleCnt="3"/>
      <dgm:spPr/>
    </dgm:pt>
    <dgm:pt modelId="{41809DF9-04FA-4C20-AA5E-4CD0A20856B2}" type="pres">
      <dgm:prSet presAssocID="{456B6F6C-CD40-4341-A642-A9420C0D4EDC}" presName="Parent1" presStyleLbl="revTx" presStyleIdx="0" presStyleCnt="3" custScaleX="439614" custLinFactNeighborX="-6845" custLinFactNeighborY="-21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77B53-8652-4823-8FB7-9BD3017654F7}" type="pres">
      <dgm:prSet presAssocID="{C2BD211C-72E7-4D6C-A5F0-CDC29D370C6A}" presName="Accent2" presStyleCnt="0"/>
      <dgm:spPr/>
    </dgm:pt>
    <dgm:pt modelId="{6B8FFCBC-F931-418C-A7FE-5C8E3549DF71}" type="pres">
      <dgm:prSet presAssocID="{C2BD211C-72E7-4D6C-A5F0-CDC29D370C6A}" presName="Accent" presStyleLbl="node1" presStyleIdx="1" presStyleCnt="3"/>
      <dgm:spPr/>
    </dgm:pt>
    <dgm:pt modelId="{950FDAAF-3873-4D9B-9F01-2BA169648309}" type="pres">
      <dgm:prSet presAssocID="{C2BD211C-72E7-4D6C-A5F0-CDC29D370C6A}" presName="Parent2" presStyleLbl="revTx" presStyleIdx="1" presStyleCnt="3" custScaleX="405045" custScaleY="195871" custLinFactNeighborX="17390" custLinFactNeighborY="-185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BBCF9-582C-499B-94DE-ED1C9478C135}" type="pres">
      <dgm:prSet presAssocID="{48998284-9F65-4147-932D-B64ABF12204A}" presName="Accent3" presStyleCnt="0"/>
      <dgm:spPr/>
    </dgm:pt>
    <dgm:pt modelId="{C5DFFA5A-4735-44E6-92BE-BC7CDB173316}" type="pres">
      <dgm:prSet presAssocID="{48998284-9F65-4147-932D-B64ABF12204A}" presName="Accent" presStyleLbl="node1" presStyleIdx="2" presStyleCnt="3"/>
      <dgm:spPr/>
    </dgm:pt>
    <dgm:pt modelId="{080AFFCD-62F7-4986-AD77-B80522CCFE1C}" type="pres">
      <dgm:prSet presAssocID="{48998284-9F65-4147-932D-B64ABF12204A}" presName="Parent3" presStyleLbl="revTx" presStyleIdx="2" presStyleCnt="3" custScaleX="422376" custLinFactNeighborX="-31949" custLinFactNeighborY="-31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30B259-7C03-4E74-B581-21936881C84E}" srcId="{B0B55431-340A-4740-B967-F050DA6A8711}" destId="{456B6F6C-CD40-4341-A642-A9420C0D4EDC}" srcOrd="0" destOrd="0" parTransId="{7235130D-8A41-4B13-A773-9CB4F2080032}" sibTransId="{4DB6BC3E-1B7F-4D46-A240-FC5CA0C697A0}"/>
    <dgm:cxn modelId="{1DD2EBA8-A4F4-4F2E-9D88-6854F44972BC}" type="presOf" srcId="{48998284-9F65-4147-932D-B64ABF12204A}" destId="{080AFFCD-62F7-4986-AD77-B80522CCFE1C}" srcOrd="0" destOrd="0" presId="urn:microsoft.com/office/officeart/2009/layout/CircleArrowProcess"/>
    <dgm:cxn modelId="{3B25539A-09BA-494F-B218-08C342F9E359}" srcId="{B0B55431-340A-4740-B967-F050DA6A8711}" destId="{48998284-9F65-4147-932D-B64ABF12204A}" srcOrd="2" destOrd="0" parTransId="{1D7248D7-D9E6-40C2-A886-F83B3580C1C0}" sibTransId="{1B434781-152B-42C5-8F5B-8D6A25FE7DDF}"/>
    <dgm:cxn modelId="{C72B8A2B-D046-4077-870F-85A01F7113AF}" type="presOf" srcId="{C2BD211C-72E7-4D6C-A5F0-CDC29D370C6A}" destId="{950FDAAF-3873-4D9B-9F01-2BA169648309}" srcOrd="0" destOrd="0" presId="urn:microsoft.com/office/officeart/2009/layout/CircleArrowProcess"/>
    <dgm:cxn modelId="{1449B47E-40AF-4C2B-8246-6E0CD82F11AE}" type="presOf" srcId="{456B6F6C-CD40-4341-A642-A9420C0D4EDC}" destId="{41809DF9-04FA-4C20-AA5E-4CD0A20856B2}" srcOrd="0" destOrd="0" presId="urn:microsoft.com/office/officeart/2009/layout/CircleArrowProcess"/>
    <dgm:cxn modelId="{D4B96E82-2C9A-477E-99B2-B1A7D477AAF3}" type="presOf" srcId="{B0B55431-340A-4740-B967-F050DA6A8711}" destId="{92950366-77F1-436D-A224-2C65E6CCA6E7}" srcOrd="0" destOrd="0" presId="urn:microsoft.com/office/officeart/2009/layout/CircleArrowProcess"/>
    <dgm:cxn modelId="{6677AF52-BDDD-47DC-A60C-D6EC4F8E76BC}" srcId="{B0B55431-340A-4740-B967-F050DA6A8711}" destId="{C2BD211C-72E7-4D6C-A5F0-CDC29D370C6A}" srcOrd="1" destOrd="0" parTransId="{20B44F0B-3F6E-49C0-9C9B-FD6107626138}" sibTransId="{BD9D883C-0C13-4D03-9963-F0B31C16B2D9}"/>
    <dgm:cxn modelId="{F48EA3C2-2217-41B7-8961-822918C3A045}" type="presParOf" srcId="{92950366-77F1-436D-A224-2C65E6CCA6E7}" destId="{5F4660EB-1953-4D98-9A24-ACF70D46B0F4}" srcOrd="0" destOrd="0" presId="urn:microsoft.com/office/officeart/2009/layout/CircleArrowProcess"/>
    <dgm:cxn modelId="{320681F6-26E4-4D0F-AE7C-7A1AD2ADE1D5}" type="presParOf" srcId="{5F4660EB-1953-4D98-9A24-ACF70D46B0F4}" destId="{67448790-C1A5-48E0-A6A1-0CA8C89D7E59}" srcOrd="0" destOrd="0" presId="urn:microsoft.com/office/officeart/2009/layout/CircleArrowProcess"/>
    <dgm:cxn modelId="{6D09EBA8-C4FE-41CB-A618-EE7441C75068}" type="presParOf" srcId="{92950366-77F1-436D-A224-2C65E6CCA6E7}" destId="{41809DF9-04FA-4C20-AA5E-4CD0A20856B2}" srcOrd="1" destOrd="0" presId="urn:microsoft.com/office/officeart/2009/layout/CircleArrowProcess"/>
    <dgm:cxn modelId="{46D01983-2BB1-44AE-ADC6-AFA68FF1CDBE}" type="presParOf" srcId="{92950366-77F1-436D-A224-2C65E6CCA6E7}" destId="{8ED77B53-8652-4823-8FB7-9BD3017654F7}" srcOrd="2" destOrd="0" presId="urn:microsoft.com/office/officeart/2009/layout/CircleArrowProcess"/>
    <dgm:cxn modelId="{8692230F-867A-4455-A9DE-D7B7A5D30E1A}" type="presParOf" srcId="{8ED77B53-8652-4823-8FB7-9BD3017654F7}" destId="{6B8FFCBC-F931-418C-A7FE-5C8E3549DF71}" srcOrd="0" destOrd="0" presId="urn:microsoft.com/office/officeart/2009/layout/CircleArrowProcess"/>
    <dgm:cxn modelId="{A95160DE-D063-4D94-B789-6053E5BD0229}" type="presParOf" srcId="{92950366-77F1-436D-A224-2C65E6CCA6E7}" destId="{950FDAAF-3873-4D9B-9F01-2BA169648309}" srcOrd="3" destOrd="0" presId="urn:microsoft.com/office/officeart/2009/layout/CircleArrowProcess"/>
    <dgm:cxn modelId="{90B9F0F3-F373-4830-85F7-256944EB131E}" type="presParOf" srcId="{92950366-77F1-436D-A224-2C65E6CCA6E7}" destId="{175BBCF9-582C-499B-94DE-ED1C9478C135}" srcOrd="4" destOrd="0" presId="urn:microsoft.com/office/officeart/2009/layout/CircleArrowProcess"/>
    <dgm:cxn modelId="{F14DFC59-DF59-4643-AA38-2CEEAA8C463F}" type="presParOf" srcId="{175BBCF9-582C-499B-94DE-ED1C9478C135}" destId="{C5DFFA5A-4735-44E6-92BE-BC7CDB173316}" srcOrd="0" destOrd="0" presId="urn:microsoft.com/office/officeart/2009/layout/CircleArrowProcess"/>
    <dgm:cxn modelId="{F9535B73-4F3D-463D-A2D9-2AA144EAD025}" type="presParOf" srcId="{92950366-77F1-436D-A224-2C65E6CCA6E7}" destId="{080AFFCD-62F7-4986-AD77-B80522CCFE1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A232E9-D3DC-467F-985D-C46865233A7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E50A5-067A-4186-836A-29BBBB1107C6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Дамуды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қозғаушы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күш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қарама-қарсылықтар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тайталасы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Қарама-қарсылықтардың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арқасында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үздіксіз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жасалулар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жаңғыртулар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дүниеге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келеді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A295AC7-E5ED-4953-8347-229AB65451DC}" type="parTrans" cxnId="{455997C1-E8A8-4904-BE95-F426A05C810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455FABD-18DD-4D45-B493-85F42617526B}" type="sibTrans" cxnId="{455997C1-E8A8-4904-BE95-F426A05C810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E6552F4-E26A-4EC5-ABF4-E842C42F38E3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Қарама-қарсылықтар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екі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полярлы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күштердің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бір-біріне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сиымсыздығынан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туындайтын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диалектикалық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процесс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2F888C7-569D-4A55-803F-9E501FE36DB4}" type="parTrans" cxnId="{29BA3DC7-4CCF-4FF9-916F-12F99A13F39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9BF34C9-CE7D-4FCC-ABC0-ACEC23B9F85C}" type="sibTrans" cxnId="{29BA3DC7-4CCF-4FF9-916F-12F99A13F39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0080E198-F0B5-48AE-9324-B9480DDD2ED0}" type="pres">
      <dgm:prSet presAssocID="{35A232E9-D3DC-467F-985D-C46865233A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D396DC-271E-471D-B49F-00E10CE3FB12}" type="pres">
      <dgm:prSet presAssocID="{B18E50A5-067A-4186-836A-29BBBB1107C6}" presName="arrow" presStyleLbl="node1" presStyleIdx="0" presStyleCnt="2" custScaleX="174020" custRadScaleRad="98321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910D0-DBE1-4E07-A71B-9F8DF7AF87C1}" type="pres">
      <dgm:prSet presAssocID="{1E6552F4-E26A-4EC5-ABF4-E842C42F38E3}" presName="arrow" presStyleLbl="node1" presStyleIdx="1" presStyleCnt="2" custScaleX="170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5997C1-E8A8-4904-BE95-F426A05C8107}" srcId="{35A232E9-D3DC-467F-985D-C46865233A75}" destId="{B18E50A5-067A-4186-836A-29BBBB1107C6}" srcOrd="0" destOrd="0" parTransId="{9A295AC7-E5ED-4953-8347-229AB65451DC}" sibTransId="{E455FABD-18DD-4D45-B493-85F42617526B}"/>
    <dgm:cxn modelId="{225702D4-1D6D-44C6-80C5-332901B7212D}" type="presOf" srcId="{35A232E9-D3DC-467F-985D-C46865233A75}" destId="{0080E198-F0B5-48AE-9324-B9480DDD2ED0}" srcOrd="0" destOrd="0" presId="urn:microsoft.com/office/officeart/2005/8/layout/arrow5"/>
    <dgm:cxn modelId="{B050F261-0865-4512-86B0-161C03EA358B}" type="presOf" srcId="{B18E50A5-067A-4186-836A-29BBBB1107C6}" destId="{0CD396DC-271E-471D-B49F-00E10CE3FB12}" srcOrd="0" destOrd="0" presId="urn:microsoft.com/office/officeart/2005/8/layout/arrow5"/>
    <dgm:cxn modelId="{29BA3DC7-4CCF-4FF9-916F-12F99A13F39B}" srcId="{35A232E9-D3DC-467F-985D-C46865233A75}" destId="{1E6552F4-E26A-4EC5-ABF4-E842C42F38E3}" srcOrd="1" destOrd="0" parTransId="{C2F888C7-569D-4A55-803F-9E501FE36DB4}" sibTransId="{A9BF34C9-CE7D-4FCC-ABC0-ACEC23B9F85C}"/>
    <dgm:cxn modelId="{B2FF795D-1D62-45C3-8696-A003E8AD16F3}" type="presOf" srcId="{1E6552F4-E26A-4EC5-ABF4-E842C42F38E3}" destId="{F62910D0-DBE1-4E07-A71B-9F8DF7AF87C1}" srcOrd="0" destOrd="0" presId="urn:microsoft.com/office/officeart/2005/8/layout/arrow5"/>
    <dgm:cxn modelId="{F147305B-B1F6-4208-BF6B-C7AEB3801B81}" type="presParOf" srcId="{0080E198-F0B5-48AE-9324-B9480DDD2ED0}" destId="{0CD396DC-271E-471D-B49F-00E10CE3FB12}" srcOrd="0" destOrd="0" presId="urn:microsoft.com/office/officeart/2005/8/layout/arrow5"/>
    <dgm:cxn modelId="{E004CE55-ED2E-430D-AF4F-43A2AAEA7522}" type="presParOf" srcId="{0080E198-F0B5-48AE-9324-B9480DDD2ED0}" destId="{F62910D0-DBE1-4E07-A71B-9F8DF7AF87C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04D5DC-F15C-4DBF-8DBE-19D6CD37905E}" type="doc">
      <dgm:prSet loTypeId="urn:microsoft.com/office/officeart/2005/8/layout/arrow2" loCatId="process" qsTypeId="urn:microsoft.com/office/officeart/2005/8/quickstyle/simple1" qsCatId="simple" csTypeId="urn:microsoft.com/office/officeart/2005/8/colors/accent1_4" csCatId="accent1" phldr="1"/>
      <dgm:spPr/>
    </dgm:pt>
    <dgm:pt modelId="{96FC97B5-8CD1-42E6-84A9-959B43342EEE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атадан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балаға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берілетін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сапалар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ерешеліктер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Н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сілдікті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тасушы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ген (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грек </a:t>
          </a:r>
          <a:r>
            <a:rPr lang="ru-RU" sz="16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сөзі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туындатушы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). Н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бағдарламаның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 ұ р а қ т ы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адамзаттық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ұрпақ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жалғастыру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тегіне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нышандарды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сөйлеу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ойлау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–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етеді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E6DE80-3BDF-4F95-8FA5-7EF15B097942}" type="parTrans" cxnId="{403089EC-8744-446F-9C36-C0998DE63406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96849A-04F7-45EF-A9F2-EDF0F9EFA8DD}" type="sibTrans" cxnId="{403089EC-8744-446F-9C36-C0998DE63406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C448B7-F367-440A-B1EC-6ABE5F7CA674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Генетика –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дамуының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құпияларын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ашып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жариялайды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бағдарламасы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кейпінде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танытатын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бірге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рбір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басқаға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ұқсамас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өзгешілігін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білдіретін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айрықша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детерминатты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ж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ауыспалы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бөліктерді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ішіне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Атадан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балаға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сырт-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белгілері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құрылысы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шаш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көз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тері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түстері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ауысады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тобы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резус-фактор,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ағзадағы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ақуыздардың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ртүрлі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бірігімі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қатаң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генетикалық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бағдарламаға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түзілген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FA5CEA-0AC5-4E71-B121-B26F22A6F9CD}" type="parTrans" cxnId="{E77B0086-93B9-447B-BF74-FE0CE236CE65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A83111-5F63-489A-9C20-F001C68422DC}" type="sibTrans" cxnId="{E77B0086-93B9-447B-BF74-FE0CE236CE65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7367-2125-4102-9BFD-849D23662D8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жетілдіре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алмаған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сапа-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жүріп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жататын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рбиемен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толықтырылады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Бағдарламаның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бөлігін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рбір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бетінше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дамыта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қажеттігі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адамға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табиғатынан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берілген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ата-аналарынан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нені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мұра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етіп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ақыл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рекетіне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дайын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қабілеттерді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қабілеттерді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дамыту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DEAB32-A20D-4866-9183-9E4E780405CD}" type="parTrans" cxnId="{F846A438-9CD0-4E8B-A311-E41C63866961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CDC3B1-7EF1-48E6-AAD4-7CFC6508990B}" type="sibTrans" cxnId="{F846A438-9CD0-4E8B-A311-E41C63866961}">
      <dgm:prSet/>
      <dgm:spPr/>
      <dgm:t>
        <a:bodyPr/>
        <a:lstStyle/>
        <a:p>
          <a:endParaRPr lang="ru-RU" sz="24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6BBD1C-4866-48EC-941A-94167A91A45E}" type="pres">
      <dgm:prSet presAssocID="{1604D5DC-F15C-4DBF-8DBE-19D6CD37905E}" presName="arrowDiagram" presStyleCnt="0">
        <dgm:presLayoutVars>
          <dgm:chMax val="5"/>
          <dgm:dir/>
          <dgm:resizeHandles val="exact"/>
        </dgm:presLayoutVars>
      </dgm:prSet>
      <dgm:spPr/>
    </dgm:pt>
    <dgm:pt modelId="{E9AA492E-C6B4-4DB9-B364-0799BB92DFD1}" type="pres">
      <dgm:prSet presAssocID="{1604D5DC-F15C-4DBF-8DBE-19D6CD37905E}" presName="arrow" presStyleLbl="bgShp" presStyleIdx="0" presStyleCnt="1"/>
      <dgm:spPr/>
    </dgm:pt>
    <dgm:pt modelId="{E08897CD-A6D7-407A-B8B1-AA4A83C098DF}" type="pres">
      <dgm:prSet presAssocID="{1604D5DC-F15C-4DBF-8DBE-19D6CD37905E}" presName="arrowDiagram3" presStyleCnt="0"/>
      <dgm:spPr/>
    </dgm:pt>
    <dgm:pt modelId="{0ACAAFFD-51BF-4F17-AC04-A8725D9148DF}" type="pres">
      <dgm:prSet presAssocID="{96FC97B5-8CD1-42E6-84A9-959B43342EEE}" presName="bullet3a" presStyleLbl="node1" presStyleIdx="0" presStyleCnt="3"/>
      <dgm:spPr/>
    </dgm:pt>
    <dgm:pt modelId="{879830EA-26DC-4A38-A54C-03A76E49FED7}" type="pres">
      <dgm:prSet presAssocID="{96FC97B5-8CD1-42E6-84A9-959B43342EEE}" presName="textBox3a" presStyleLbl="revTx" presStyleIdx="0" presStyleCnt="3" custScaleX="125886" custScaleY="207360" custLinFactNeighborX="-43378" custLinFactNeighborY="-53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290FA-31B2-4569-B9BB-CC03F11B1038}" type="pres">
      <dgm:prSet presAssocID="{78C448B7-F367-440A-B1EC-6ABE5F7CA674}" presName="bullet3b" presStyleLbl="node1" presStyleIdx="1" presStyleCnt="3"/>
      <dgm:spPr/>
    </dgm:pt>
    <dgm:pt modelId="{C0309AB7-005F-4B07-824A-29D303842774}" type="pres">
      <dgm:prSet presAssocID="{78C448B7-F367-440A-B1EC-6ABE5F7CA674}" presName="textBox3b" presStyleLbl="revTx" presStyleIdx="1" presStyleCnt="3" custScaleX="142545" custScaleY="166353" custLinFactNeighborX="-9137" custLinFactNeighborY="-15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7D838-C5B2-48F7-9FB6-3DD7FCE90C84}" type="pres">
      <dgm:prSet presAssocID="{D6547367-2125-4102-9BFD-849D23662D8D}" presName="bullet3c" presStyleLbl="node1" presStyleIdx="2" presStyleCnt="3"/>
      <dgm:spPr/>
    </dgm:pt>
    <dgm:pt modelId="{8E287DF9-6944-4303-A9F3-341A2F8CA5BD}" type="pres">
      <dgm:prSet presAssocID="{D6547367-2125-4102-9BFD-849D23662D8D}" presName="textBox3c" presStyleLbl="revTx" presStyleIdx="2" presStyleCnt="3" custScaleX="113377" custScaleY="146156" custLinFactNeighborX="3728" custLinFactNeighborY="-11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46A438-9CD0-4E8B-A311-E41C63866961}" srcId="{1604D5DC-F15C-4DBF-8DBE-19D6CD37905E}" destId="{D6547367-2125-4102-9BFD-849D23662D8D}" srcOrd="2" destOrd="0" parTransId="{3EDEAB32-A20D-4866-9183-9E4E780405CD}" sibTransId="{69CDC3B1-7EF1-48E6-AAD4-7CFC6508990B}"/>
    <dgm:cxn modelId="{5C3A7388-C78F-45FA-BA14-15F44B3175CC}" type="presOf" srcId="{1604D5DC-F15C-4DBF-8DBE-19D6CD37905E}" destId="{FA6BBD1C-4866-48EC-941A-94167A91A45E}" srcOrd="0" destOrd="0" presId="urn:microsoft.com/office/officeart/2005/8/layout/arrow2"/>
    <dgm:cxn modelId="{C21147A9-B0BD-4872-B8EB-EAAC7048AA34}" type="presOf" srcId="{96FC97B5-8CD1-42E6-84A9-959B43342EEE}" destId="{879830EA-26DC-4A38-A54C-03A76E49FED7}" srcOrd="0" destOrd="0" presId="urn:microsoft.com/office/officeart/2005/8/layout/arrow2"/>
    <dgm:cxn modelId="{DB1D8F0A-6FE6-4E95-BDE9-683D252593D4}" type="presOf" srcId="{78C448B7-F367-440A-B1EC-6ABE5F7CA674}" destId="{C0309AB7-005F-4B07-824A-29D303842774}" srcOrd="0" destOrd="0" presId="urn:microsoft.com/office/officeart/2005/8/layout/arrow2"/>
    <dgm:cxn modelId="{D4E05F18-CE25-4CBD-B8F7-1CEF6CBC7B39}" type="presOf" srcId="{D6547367-2125-4102-9BFD-849D23662D8D}" destId="{8E287DF9-6944-4303-A9F3-341A2F8CA5BD}" srcOrd="0" destOrd="0" presId="urn:microsoft.com/office/officeart/2005/8/layout/arrow2"/>
    <dgm:cxn modelId="{E77B0086-93B9-447B-BF74-FE0CE236CE65}" srcId="{1604D5DC-F15C-4DBF-8DBE-19D6CD37905E}" destId="{78C448B7-F367-440A-B1EC-6ABE5F7CA674}" srcOrd="1" destOrd="0" parTransId="{BEFA5CEA-0AC5-4E71-B121-B26F22A6F9CD}" sibTransId="{21A83111-5F63-489A-9C20-F001C68422DC}"/>
    <dgm:cxn modelId="{403089EC-8744-446F-9C36-C0998DE63406}" srcId="{1604D5DC-F15C-4DBF-8DBE-19D6CD37905E}" destId="{96FC97B5-8CD1-42E6-84A9-959B43342EEE}" srcOrd="0" destOrd="0" parTransId="{47E6DE80-3BDF-4F95-8FA5-7EF15B097942}" sibTransId="{8996849A-04F7-45EF-A9F2-EDF0F9EFA8DD}"/>
    <dgm:cxn modelId="{8B169DA2-8A06-42A9-ADE2-801B41348B36}" type="presParOf" srcId="{FA6BBD1C-4866-48EC-941A-94167A91A45E}" destId="{E9AA492E-C6B4-4DB9-B364-0799BB92DFD1}" srcOrd="0" destOrd="0" presId="urn:microsoft.com/office/officeart/2005/8/layout/arrow2"/>
    <dgm:cxn modelId="{82496D29-182E-41F1-9B3B-CD8C3F99CB99}" type="presParOf" srcId="{FA6BBD1C-4866-48EC-941A-94167A91A45E}" destId="{E08897CD-A6D7-407A-B8B1-AA4A83C098DF}" srcOrd="1" destOrd="0" presId="urn:microsoft.com/office/officeart/2005/8/layout/arrow2"/>
    <dgm:cxn modelId="{90D7B8BC-EC02-42D3-9A9A-C91EC1FF0C45}" type="presParOf" srcId="{E08897CD-A6D7-407A-B8B1-AA4A83C098DF}" destId="{0ACAAFFD-51BF-4F17-AC04-A8725D9148DF}" srcOrd="0" destOrd="0" presId="urn:microsoft.com/office/officeart/2005/8/layout/arrow2"/>
    <dgm:cxn modelId="{28616DA4-F283-479B-AB9C-352B4D858317}" type="presParOf" srcId="{E08897CD-A6D7-407A-B8B1-AA4A83C098DF}" destId="{879830EA-26DC-4A38-A54C-03A76E49FED7}" srcOrd="1" destOrd="0" presId="urn:microsoft.com/office/officeart/2005/8/layout/arrow2"/>
    <dgm:cxn modelId="{F5117660-40F3-455F-86BA-67DF1E7681FD}" type="presParOf" srcId="{E08897CD-A6D7-407A-B8B1-AA4A83C098DF}" destId="{8D8290FA-31B2-4569-B9BB-CC03F11B1038}" srcOrd="2" destOrd="0" presId="urn:microsoft.com/office/officeart/2005/8/layout/arrow2"/>
    <dgm:cxn modelId="{7486F39E-40C4-4AD1-914E-C134DAD38EF8}" type="presParOf" srcId="{E08897CD-A6D7-407A-B8B1-AA4A83C098DF}" destId="{C0309AB7-005F-4B07-824A-29D303842774}" srcOrd="3" destOrd="0" presId="urn:microsoft.com/office/officeart/2005/8/layout/arrow2"/>
    <dgm:cxn modelId="{26A1615E-B000-41A3-B8F8-AF9EB418AD5F}" type="presParOf" srcId="{E08897CD-A6D7-407A-B8B1-AA4A83C098DF}" destId="{8AA7D838-C5B2-48F7-9FB6-3DD7FCE90C84}" srcOrd="4" destOrd="0" presId="urn:microsoft.com/office/officeart/2005/8/layout/arrow2"/>
    <dgm:cxn modelId="{7F97CF71-7742-400D-99FE-933FFFF1AAAA}" type="presParOf" srcId="{E08897CD-A6D7-407A-B8B1-AA4A83C098DF}" destId="{8E287DF9-6944-4303-A9F3-341A2F8CA5B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564B7A-6CAC-449E-8BE6-76E6187BA219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AA9595-30CE-4F8F-B40F-5C53B83956B8}">
      <dgm:prSet phldrT="[Текст]"/>
      <dgm:spPr/>
      <dgm:t>
        <a:bodyPr/>
        <a:lstStyle/>
        <a:p>
          <a:endParaRPr lang="ru-RU" dirty="0"/>
        </a:p>
      </dgm:t>
    </dgm:pt>
    <dgm:pt modelId="{F385B87C-0EA5-417B-B921-8F3FD7336067}" type="parTrans" cxnId="{3DE9E91B-C484-4A36-BC6A-BA3824AB8ECB}">
      <dgm:prSet/>
      <dgm:spPr/>
      <dgm:t>
        <a:bodyPr/>
        <a:lstStyle/>
        <a:p>
          <a:endParaRPr lang="ru-RU"/>
        </a:p>
      </dgm:t>
    </dgm:pt>
    <dgm:pt modelId="{A2693207-67C5-48B4-A167-55D5F1EBB05A}" type="sibTrans" cxnId="{3DE9E91B-C484-4A36-BC6A-BA3824AB8ECB}">
      <dgm:prSet/>
      <dgm:spPr/>
      <dgm:t>
        <a:bodyPr/>
        <a:lstStyle/>
        <a:p>
          <a:endParaRPr lang="ru-RU"/>
        </a:p>
      </dgm:t>
    </dgm:pt>
    <dgm:pt modelId="{0F4E7109-A1AA-4ABE-BEFE-B8D831BD76CE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қандай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нәтижені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қолға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түсіруге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көзделген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өнімді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қатынас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Бірақ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мұндай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іс-әрекеттің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өнімі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заттасқан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күйде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ғана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тұрмыс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қажеттері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құнды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жәдігерлер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қалмай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тәжірибе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да (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дағды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мүмкін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Осыдан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үш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түрде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көрінеді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асып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барады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Олар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еңбек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ойын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b="1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8F5571-0E48-4006-A9BB-09BC908C46AA}" type="parTrans" cxnId="{71E9D28F-2981-43A2-8CA1-5FDF50A20D8D}">
      <dgm:prSet/>
      <dgm:spPr/>
      <dgm:t>
        <a:bodyPr/>
        <a:lstStyle/>
        <a:p>
          <a:endParaRPr lang="ru-RU"/>
        </a:p>
      </dgm:t>
    </dgm:pt>
    <dgm:pt modelId="{DFD02026-4D86-4395-8876-EFB9E9A52B17}" type="sibTrans" cxnId="{71E9D28F-2981-43A2-8CA1-5FDF50A20D8D}">
      <dgm:prSet/>
      <dgm:spPr/>
      <dgm:t>
        <a:bodyPr/>
        <a:lstStyle/>
        <a:p>
          <a:endParaRPr lang="ru-RU"/>
        </a:p>
      </dgm:t>
    </dgm:pt>
    <dgm:pt modelId="{4960D63B-3EA6-4D3B-BE43-4E1516D8493B}">
      <dgm:prSet phldrT="[Текст]"/>
      <dgm:spPr/>
      <dgm:t>
        <a:bodyPr/>
        <a:lstStyle/>
        <a:p>
          <a:endParaRPr lang="ru-RU" dirty="0"/>
        </a:p>
      </dgm:t>
    </dgm:pt>
    <dgm:pt modelId="{F4109D50-1DB3-4CCE-B03E-F0184285139D}" type="parTrans" cxnId="{E1E01CC1-249C-4291-896B-B4696E84C3D1}">
      <dgm:prSet/>
      <dgm:spPr/>
      <dgm:t>
        <a:bodyPr/>
        <a:lstStyle/>
        <a:p>
          <a:endParaRPr lang="ru-RU"/>
        </a:p>
      </dgm:t>
    </dgm:pt>
    <dgm:pt modelId="{96017770-9F43-401B-A77B-66C9D950FED6}" type="sibTrans" cxnId="{E1E01CC1-249C-4291-896B-B4696E84C3D1}">
      <dgm:prSet/>
      <dgm:spPr/>
      <dgm:t>
        <a:bodyPr/>
        <a:lstStyle/>
        <a:p>
          <a:endParaRPr lang="ru-RU"/>
        </a:p>
      </dgm:t>
    </dgm:pt>
    <dgm:pt modelId="{3B5F9B80-0C15-4DB1-B52D-526BD7439FCD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болашақ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нәтиженің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идеалды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бейнесі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танылған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мақсатпен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реттелуші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қатынас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Іс-әрекеттің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мазмұнын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құрылымын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қозғалысын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айқындаушы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басты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өлшем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Осынысымен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де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белсенділік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формаларынан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ажыралады</a:t>
          </a:r>
          <a:r>
            <a:rPr lang="ru-RU" sz="20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0B8DF7-7F7F-463F-9B40-2056BC956FBA}" type="parTrans" cxnId="{4BE88D2C-7A1F-425E-BD07-B6DCAB40C4FA}">
      <dgm:prSet/>
      <dgm:spPr/>
      <dgm:t>
        <a:bodyPr/>
        <a:lstStyle/>
        <a:p>
          <a:endParaRPr lang="ru-RU"/>
        </a:p>
      </dgm:t>
    </dgm:pt>
    <dgm:pt modelId="{AC25E3D2-919B-4ACF-BFC3-B02F635924C1}" type="sibTrans" cxnId="{4BE88D2C-7A1F-425E-BD07-B6DCAB40C4FA}">
      <dgm:prSet/>
      <dgm:spPr/>
      <dgm:t>
        <a:bodyPr/>
        <a:lstStyle/>
        <a:p>
          <a:endParaRPr lang="ru-RU"/>
        </a:p>
      </dgm:t>
    </dgm:pt>
    <dgm:pt modelId="{B50566E8-B686-4CF4-A5E8-8B95847890C9}" type="pres">
      <dgm:prSet presAssocID="{37564B7A-6CAC-449E-8BE6-76E6187BA219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EC0C5C-7CF3-44A3-992C-FAD1D27E223E}" type="pres">
      <dgm:prSet presAssocID="{37564B7A-6CAC-449E-8BE6-76E6187BA219}" presName="Background" presStyleLbl="node1" presStyleIdx="0" presStyleCnt="1" custScaleX="105747" custScaleY="147950"/>
      <dgm:spPr/>
    </dgm:pt>
    <dgm:pt modelId="{4F3548EF-0FE2-4309-8D17-0C915E944C21}" type="pres">
      <dgm:prSet presAssocID="{37564B7A-6CAC-449E-8BE6-76E6187BA219}" presName="Divider" presStyleLbl="callout" presStyleIdx="0" presStyleCnt="1"/>
      <dgm:spPr/>
    </dgm:pt>
    <dgm:pt modelId="{08678FFD-8EF2-4580-B190-C1DCEA13EDCD}" type="pres">
      <dgm:prSet presAssocID="{37564B7A-6CAC-449E-8BE6-76E6187BA219}" presName="ChildText1" presStyleLbl="revTx" presStyleIdx="0" presStyleCnt="0" custScaleX="112732" custScaleY="154216" custLinFactNeighborX="-2642" custLinFactNeighborY="-78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A9B7E-E38A-41B5-AA30-17CB09F87C8E}" type="pres">
      <dgm:prSet presAssocID="{37564B7A-6CAC-449E-8BE6-76E6187BA219}" presName="ChildText2" presStyleLbl="revTx" presStyleIdx="0" presStyleCnt="0" custScaleY="153112" custLinFactNeighborX="265" custLinFactNeighborY="-5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AF3FD-CF4C-4857-A374-30281FB02F3F}" type="pres">
      <dgm:prSet presAssocID="{37564B7A-6CAC-449E-8BE6-76E6187BA219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21F5EEA-EFF8-4546-870D-B9A599FD053B}" type="pres">
      <dgm:prSet presAssocID="{37564B7A-6CAC-449E-8BE6-76E6187BA219}" presName="ParentShape1" presStyleLbl="alignImgPlace1" presStyleIdx="0" presStyleCnt="2">
        <dgm:presLayoutVars/>
      </dgm:prSet>
      <dgm:spPr/>
      <dgm:t>
        <a:bodyPr/>
        <a:lstStyle/>
        <a:p>
          <a:endParaRPr lang="ru-RU"/>
        </a:p>
      </dgm:t>
    </dgm:pt>
    <dgm:pt modelId="{D443C9D2-CE90-4037-A85C-D1437E338695}" type="pres">
      <dgm:prSet presAssocID="{37564B7A-6CAC-449E-8BE6-76E6187BA219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EE6FF68F-B43C-4677-A4D8-E09279139708}" type="pres">
      <dgm:prSet presAssocID="{37564B7A-6CAC-449E-8BE6-76E6187BA219}" presName="ParentShape2" presStyleLbl="alignImgPlace1" presStyleIdx="1" presStyleCnt="2">
        <dgm:presLayoutVars/>
      </dgm:prSet>
      <dgm:spPr/>
      <dgm:t>
        <a:bodyPr/>
        <a:lstStyle/>
        <a:p>
          <a:endParaRPr lang="ru-RU"/>
        </a:p>
      </dgm:t>
    </dgm:pt>
  </dgm:ptLst>
  <dgm:cxnLst>
    <dgm:cxn modelId="{DB419EAF-D327-42A1-82A5-FD0855C7095C}" type="presOf" srcId="{37564B7A-6CAC-449E-8BE6-76E6187BA219}" destId="{B50566E8-B686-4CF4-A5E8-8B95847890C9}" srcOrd="0" destOrd="0" presId="urn:microsoft.com/office/officeart/2009/3/layout/OpposingIdeas"/>
    <dgm:cxn modelId="{26C0A47C-42BA-4D62-B061-49FE64EF3D76}" type="presOf" srcId="{0F4E7109-A1AA-4ABE-BEFE-B8D831BD76CE}" destId="{08678FFD-8EF2-4580-B190-C1DCEA13EDCD}" srcOrd="0" destOrd="0" presId="urn:microsoft.com/office/officeart/2009/3/layout/OpposingIdeas"/>
    <dgm:cxn modelId="{4BE88D2C-7A1F-425E-BD07-B6DCAB40C4FA}" srcId="{4960D63B-3EA6-4D3B-BE43-4E1516D8493B}" destId="{3B5F9B80-0C15-4DB1-B52D-526BD7439FCD}" srcOrd="0" destOrd="0" parTransId="{950B8DF7-7F7F-463F-9B40-2056BC956FBA}" sibTransId="{AC25E3D2-919B-4ACF-BFC3-B02F635924C1}"/>
    <dgm:cxn modelId="{3DE9E91B-C484-4A36-BC6A-BA3824AB8ECB}" srcId="{37564B7A-6CAC-449E-8BE6-76E6187BA219}" destId="{55AA9595-30CE-4F8F-B40F-5C53B83956B8}" srcOrd="0" destOrd="0" parTransId="{F385B87C-0EA5-417B-B921-8F3FD7336067}" sibTransId="{A2693207-67C5-48B4-A167-55D5F1EBB05A}"/>
    <dgm:cxn modelId="{E1E01CC1-249C-4291-896B-B4696E84C3D1}" srcId="{37564B7A-6CAC-449E-8BE6-76E6187BA219}" destId="{4960D63B-3EA6-4D3B-BE43-4E1516D8493B}" srcOrd="1" destOrd="0" parTransId="{F4109D50-1DB3-4CCE-B03E-F0184285139D}" sibTransId="{96017770-9F43-401B-A77B-66C9D950FED6}"/>
    <dgm:cxn modelId="{71E9D28F-2981-43A2-8CA1-5FDF50A20D8D}" srcId="{55AA9595-30CE-4F8F-B40F-5C53B83956B8}" destId="{0F4E7109-A1AA-4ABE-BEFE-B8D831BD76CE}" srcOrd="0" destOrd="0" parTransId="{5D8F5571-0E48-4006-A9BB-09BC908C46AA}" sibTransId="{DFD02026-4D86-4395-8876-EFB9E9A52B17}"/>
    <dgm:cxn modelId="{45666B99-8AAB-4445-BFA7-E59E2E385236}" type="presOf" srcId="{3B5F9B80-0C15-4DB1-B52D-526BD7439FCD}" destId="{497A9B7E-E38A-41B5-AA30-17CB09F87C8E}" srcOrd="0" destOrd="0" presId="urn:microsoft.com/office/officeart/2009/3/layout/OpposingIdeas"/>
    <dgm:cxn modelId="{3511B225-19DD-485D-8877-6F0DBBD090CC}" type="presOf" srcId="{55AA9595-30CE-4F8F-B40F-5C53B83956B8}" destId="{421F5EEA-EFF8-4546-870D-B9A599FD053B}" srcOrd="1" destOrd="0" presId="urn:microsoft.com/office/officeart/2009/3/layout/OpposingIdeas"/>
    <dgm:cxn modelId="{C031296D-12ED-48F7-876B-BA12C7016923}" type="presOf" srcId="{4960D63B-3EA6-4D3B-BE43-4E1516D8493B}" destId="{D443C9D2-CE90-4037-A85C-D1437E338695}" srcOrd="0" destOrd="0" presId="urn:microsoft.com/office/officeart/2009/3/layout/OpposingIdeas"/>
    <dgm:cxn modelId="{C5885BA8-CE0D-4D99-8662-56BD36A74469}" type="presOf" srcId="{4960D63B-3EA6-4D3B-BE43-4E1516D8493B}" destId="{EE6FF68F-B43C-4677-A4D8-E09279139708}" srcOrd="1" destOrd="0" presId="urn:microsoft.com/office/officeart/2009/3/layout/OpposingIdeas"/>
    <dgm:cxn modelId="{9DBC13ED-18D4-4592-BEAE-B0F66B008B6A}" type="presOf" srcId="{55AA9595-30CE-4F8F-B40F-5C53B83956B8}" destId="{EAEAF3FD-CF4C-4857-A374-30281FB02F3F}" srcOrd="0" destOrd="0" presId="urn:microsoft.com/office/officeart/2009/3/layout/OpposingIdeas"/>
    <dgm:cxn modelId="{84EE2F04-AF83-403A-BF51-71D129BE5718}" type="presParOf" srcId="{B50566E8-B686-4CF4-A5E8-8B95847890C9}" destId="{9FEC0C5C-7CF3-44A3-992C-FAD1D27E223E}" srcOrd="0" destOrd="0" presId="urn:microsoft.com/office/officeart/2009/3/layout/OpposingIdeas"/>
    <dgm:cxn modelId="{B648184C-077B-4795-9ED6-FA931EE3CF94}" type="presParOf" srcId="{B50566E8-B686-4CF4-A5E8-8B95847890C9}" destId="{4F3548EF-0FE2-4309-8D17-0C915E944C21}" srcOrd="1" destOrd="0" presId="urn:microsoft.com/office/officeart/2009/3/layout/OpposingIdeas"/>
    <dgm:cxn modelId="{35F5B4C5-B2C0-4824-96E6-EBF631699469}" type="presParOf" srcId="{B50566E8-B686-4CF4-A5E8-8B95847890C9}" destId="{08678FFD-8EF2-4580-B190-C1DCEA13EDCD}" srcOrd="2" destOrd="0" presId="urn:microsoft.com/office/officeart/2009/3/layout/OpposingIdeas"/>
    <dgm:cxn modelId="{67965718-A0A7-4FDA-AC4C-73D60DE089BC}" type="presParOf" srcId="{B50566E8-B686-4CF4-A5E8-8B95847890C9}" destId="{497A9B7E-E38A-41B5-AA30-17CB09F87C8E}" srcOrd="3" destOrd="0" presId="urn:microsoft.com/office/officeart/2009/3/layout/OpposingIdeas"/>
    <dgm:cxn modelId="{21420670-22F9-4332-9990-77A5DCB7902B}" type="presParOf" srcId="{B50566E8-B686-4CF4-A5E8-8B95847890C9}" destId="{EAEAF3FD-CF4C-4857-A374-30281FB02F3F}" srcOrd="4" destOrd="0" presId="urn:microsoft.com/office/officeart/2009/3/layout/OpposingIdeas"/>
    <dgm:cxn modelId="{623C20A0-96AE-457E-8A19-D7230B592E41}" type="presParOf" srcId="{B50566E8-B686-4CF4-A5E8-8B95847890C9}" destId="{421F5EEA-EFF8-4546-870D-B9A599FD053B}" srcOrd="5" destOrd="0" presId="urn:microsoft.com/office/officeart/2009/3/layout/OpposingIdeas"/>
    <dgm:cxn modelId="{714A8668-4066-4FDD-AABE-2AB41589F44B}" type="presParOf" srcId="{B50566E8-B686-4CF4-A5E8-8B95847890C9}" destId="{D443C9D2-CE90-4037-A85C-D1437E338695}" srcOrd="6" destOrd="0" presId="urn:microsoft.com/office/officeart/2009/3/layout/OpposingIdeas"/>
    <dgm:cxn modelId="{3B44E731-C061-476A-AFD7-E0A591F021B5}" type="presParOf" srcId="{B50566E8-B686-4CF4-A5E8-8B95847890C9}" destId="{EE6FF68F-B43C-4677-A4D8-E09279139708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CDCD95-C2E0-4D74-82C1-1CE9B0F0E38E}">
      <dsp:nvSpPr>
        <dsp:cNvPr id="0" name=""/>
        <dsp:cNvSpPr/>
      </dsp:nvSpPr>
      <dsp:spPr>
        <a:xfrm>
          <a:off x="4237" y="0"/>
          <a:ext cx="2542602" cy="297249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7FD8F8-3BB3-46FD-A67E-5C1B693D8985}">
      <dsp:nvSpPr>
        <dsp:cNvPr id="0" name=""/>
        <dsp:cNvSpPr/>
      </dsp:nvSpPr>
      <dsp:spPr>
        <a:xfrm>
          <a:off x="2623118" y="0"/>
          <a:ext cx="4314719" cy="297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Егер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сана ж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санаға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ие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бетінше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жаңғыртушы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орындауға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қабілетті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болса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онда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деп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аталады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3118" y="0"/>
        <a:ext cx="4314719" cy="2972490"/>
      </dsp:txXfrm>
    </dsp:sp>
    <dsp:sp modelId="{A3FF9E59-7449-49F8-B0A9-91E019EA655B}">
      <dsp:nvSpPr>
        <dsp:cNvPr id="0" name=""/>
        <dsp:cNvSpPr/>
      </dsp:nvSpPr>
      <dsp:spPr>
        <a:xfrm>
          <a:off x="767018" y="3220197"/>
          <a:ext cx="2542602" cy="297249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EF6D18-16F4-4E34-8498-8258EBABB3BA}">
      <dsp:nvSpPr>
        <dsp:cNvPr id="0" name=""/>
        <dsp:cNvSpPr/>
      </dsp:nvSpPr>
      <dsp:spPr>
        <a:xfrm>
          <a:off x="3385898" y="3220197"/>
          <a:ext cx="4314719" cy="297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туылмайды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қасиеттік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реже даму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қалыптасады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“Адам”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ұғымынан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өзгеше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“</a:t>
          </a:r>
          <a:r>
            <a:rPr lang="ru-RU" sz="2400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түсінігі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қатынастар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адамдармен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араласу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ықпалында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қалыптасқан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сапа-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қасиеттерін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білдіреді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5898" y="3220197"/>
        <a:ext cx="4314719" cy="2972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48790-C1A5-48E0-A6A1-0CA8C89D7E59}">
      <dsp:nvSpPr>
        <dsp:cNvPr id="0" name=""/>
        <dsp:cNvSpPr/>
      </dsp:nvSpPr>
      <dsp:spPr>
        <a:xfrm>
          <a:off x="2634657" y="0"/>
          <a:ext cx="3244800" cy="324529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09DF9-04FA-4C20-AA5E-4CD0A20856B2}">
      <dsp:nvSpPr>
        <dsp:cNvPr id="0" name=""/>
        <dsp:cNvSpPr/>
      </dsp:nvSpPr>
      <dsp:spPr>
        <a:xfrm>
          <a:off x="166700" y="1152127"/>
          <a:ext cx="7926562" cy="90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Адам </a:t>
          </a:r>
          <a:r>
            <a:rPr lang="ru-RU" sz="19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19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ұзақ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мерзімді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</a:p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қарама-қайшылықты</a:t>
          </a: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</a:t>
          </a:r>
          <a:endParaRPr lang="ru-RU" sz="19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6700" y="1152127"/>
        <a:ext cx="7926562" cy="901320"/>
      </dsp:txXfrm>
    </dsp:sp>
    <dsp:sp modelId="{6B8FFCBC-F931-418C-A7FE-5C8E3549DF71}">
      <dsp:nvSpPr>
        <dsp:cNvPr id="0" name=""/>
        <dsp:cNvSpPr/>
      </dsp:nvSpPr>
      <dsp:spPr>
        <a:xfrm>
          <a:off x="1733425" y="1864662"/>
          <a:ext cx="3244800" cy="324529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FDAAF-3873-4D9B-9F01-2BA169648309}">
      <dsp:nvSpPr>
        <dsp:cNvPr id="0" name=""/>
        <dsp:cNvSpPr/>
      </dsp:nvSpPr>
      <dsp:spPr>
        <a:xfrm>
          <a:off x="17751" y="2448274"/>
          <a:ext cx="7303258" cy="1765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өзгерістердің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қарапайым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жиынтығы</a:t>
          </a:r>
          <a:endParaRPr lang="ru-RU" sz="18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төменннен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жоғарыға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ілгерілі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қозғалыс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тобы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ерекшелігі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өзгерістердің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физикалық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психикалық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рухани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диалектикалық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түрде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өтіп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жаңалануы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51" y="2448274"/>
        <a:ext cx="7303258" cy="1765426"/>
      </dsp:txXfrm>
    </dsp:sp>
    <dsp:sp modelId="{C5DFFA5A-4735-44E6-92BE-BC7CDB173316}">
      <dsp:nvSpPr>
        <dsp:cNvPr id="0" name=""/>
        <dsp:cNvSpPr/>
      </dsp:nvSpPr>
      <dsp:spPr>
        <a:xfrm>
          <a:off x="2865602" y="3952464"/>
          <a:ext cx="2787786" cy="278890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AFFCD-62F7-4986-AD77-B80522CCFE1C}">
      <dsp:nvSpPr>
        <dsp:cNvPr id="0" name=""/>
        <dsp:cNvSpPr/>
      </dsp:nvSpPr>
      <dsp:spPr>
        <a:xfrm>
          <a:off x="0" y="4896545"/>
          <a:ext cx="7615748" cy="90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Даму –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уел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бастан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қозғалысқа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қабілетті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тірі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материя. Даму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жолында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көне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жойылып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жаңа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туындап</a:t>
          </a:r>
          <a:r>
            <a:rPr lang="ru-RU" sz="1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барады</a:t>
          </a:r>
          <a:endParaRPr lang="ru-RU" sz="17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896545"/>
        <a:ext cx="7615748" cy="901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396DC-271E-471D-B49F-00E10CE3FB12}">
      <dsp:nvSpPr>
        <dsp:cNvPr id="0" name=""/>
        <dsp:cNvSpPr/>
      </dsp:nvSpPr>
      <dsp:spPr>
        <a:xfrm rot="16200000">
          <a:off x="-1346401" y="1418416"/>
          <a:ext cx="6669364" cy="383252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Дамуды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қозғаушы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күш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4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қарама-қарсылықтар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тайталасы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Қарама-қарсылықтардың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арқасында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үздіксіз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жасалулар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жаңғыртулар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дүниеге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келеді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72017" y="1667339"/>
        <a:ext cx="3161835" cy="3334682"/>
      </dsp:txXfrm>
    </dsp:sp>
    <dsp:sp modelId="{F62910D0-DBE1-4E07-A71B-9F8DF7AF87C1}">
      <dsp:nvSpPr>
        <dsp:cNvPr id="0" name=""/>
        <dsp:cNvSpPr/>
      </dsp:nvSpPr>
      <dsp:spPr>
        <a:xfrm rot="5400000">
          <a:off x="2848859" y="1418416"/>
          <a:ext cx="6525337" cy="383252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Қарама-қарсылықтар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полярлы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күштердің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бір-біріне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сиымсыздығынан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туындайтын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диалектикалық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865956" y="1703345"/>
        <a:ext cx="3161835" cy="32626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A492E-C6B4-4DB9-B364-0799BB92DFD1}">
      <dsp:nvSpPr>
        <dsp:cNvPr id="0" name=""/>
        <dsp:cNvSpPr/>
      </dsp:nvSpPr>
      <dsp:spPr>
        <a:xfrm>
          <a:off x="0" y="-111073"/>
          <a:ext cx="8208912" cy="513056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AAFFD-51BF-4F17-AC04-A8725D9148DF}">
      <dsp:nvSpPr>
        <dsp:cNvPr id="0" name=""/>
        <dsp:cNvSpPr/>
      </dsp:nvSpPr>
      <dsp:spPr>
        <a:xfrm>
          <a:off x="1042531" y="3430045"/>
          <a:ext cx="213431" cy="213431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830EA-26DC-4A38-A54C-03A76E49FED7}">
      <dsp:nvSpPr>
        <dsp:cNvPr id="0" name=""/>
        <dsp:cNvSpPr/>
      </dsp:nvSpPr>
      <dsp:spPr>
        <a:xfrm>
          <a:off x="72009" y="1945950"/>
          <a:ext cx="2407791" cy="3074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9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16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атадан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балаға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берілетін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сапалар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ерешеліктер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Н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сілдікті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тасушы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ген (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грек </a:t>
          </a:r>
          <a:r>
            <a:rPr lang="ru-RU" sz="16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сөзі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туындатушы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). Н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бағдарламаның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 ұ р а қ т ы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адамзаттық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ұрпақ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жалғастыру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тегіне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нышандарды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сөйлеу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ойлау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–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етеді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009" y="1945950"/>
        <a:ext cx="2407791" cy="3074598"/>
      </dsp:txXfrm>
    </dsp:sp>
    <dsp:sp modelId="{8D8290FA-31B2-4569-B9BB-CC03F11B1038}">
      <dsp:nvSpPr>
        <dsp:cNvPr id="0" name=""/>
        <dsp:cNvSpPr/>
      </dsp:nvSpPr>
      <dsp:spPr>
        <a:xfrm>
          <a:off x="2926477" y="2035556"/>
          <a:ext cx="385818" cy="385818"/>
        </a:xfrm>
        <a:prstGeom prst="ellipse">
          <a:avLst/>
        </a:prstGeom>
        <a:solidFill>
          <a:schemeClr val="accent1">
            <a:shade val="50000"/>
            <a:hueOff val="279507"/>
            <a:satOff val="-12133"/>
            <a:lumOff val="29617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09AB7-005F-4B07-824A-29D303842774}">
      <dsp:nvSpPr>
        <dsp:cNvPr id="0" name=""/>
        <dsp:cNvSpPr/>
      </dsp:nvSpPr>
      <dsp:spPr>
        <a:xfrm>
          <a:off x="2520277" y="865843"/>
          <a:ext cx="2808334" cy="4642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43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Генетика –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дамуының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құпияларын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ашып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жариялайды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бағдарламасы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кейпінде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танытатын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бірге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рбір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басқаға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ұқсамас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өзгешілігін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білдіретін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айрықша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детерминатты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ж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ауыспалы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бөліктерді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ішіне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Атадан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балаға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сырт-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белгілері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құрылысы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шаш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көз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тері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түстері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ауысады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тобы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резус-фактор,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ағзадағы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ақуыздардың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ртүрлі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бірігімі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қатаң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генетикалық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бағдарламаға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түзілген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20277" y="865843"/>
        <a:ext cx="2808334" cy="4642962"/>
      </dsp:txXfrm>
    </dsp:sp>
    <dsp:sp modelId="{8AA7D838-C5B2-48F7-9FB6-3DD7FCE90C84}">
      <dsp:nvSpPr>
        <dsp:cNvPr id="0" name=""/>
        <dsp:cNvSpPr/>
      </dsp:nvSpPr>
      <dsp:spPr>
        <a:xfrm>
          <a:off x="5192136" y="1186960"/>
          <a:ext cx="533579" cy="533579"/>
        </a:xfrm>
        <a:prstGeom prst="ellipse">
          <a:avLst/>
        </a:prstGeom>
        <a:solidFill>
          <a:schemeClr val="accent1">
            <a:shade val="50000"/>
            <a:hueOff val="279507"/>
            <a:satOff val="-12133"/>
            <a:lumOff val="29617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87DF9-6944-4303-A9F3-341A2F8CA5BD}">
      <dsp:nvSpPr>
        <dsp:cNvPr id="0" name=""/>
        <dsp:cNvSpPr/>
      </dsp:nvSpPr>
      <dsp:spPr>
        <a:xfrm>
          <a:off x="5400600" y="217755"/>
          <a:ext cx="2233684" cy="5211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3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жетілдіре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алмаған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сапа-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жүріп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жататын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рбиемен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толықтырылады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Бағдарламаның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бөлігін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рбір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бетінше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дамыта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16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16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қажеттігі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адамға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табиғатынан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берілген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ата-аналарынан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нені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мұра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етіп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ақыл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рекетіне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дайын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қабілеттерді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қабілеттерді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дамыту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00600" y="217755"/>
        <a:ext cx="2233684" cy="52115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C0C5C-7CF3-44A3-992C-FAD1D27E223E}">
      <dsp:nvSpPr>
        <dsp:cNvPr id="0" name=""/>
        <dsp:cNvSpPr/>
      </dsp:nvSpPr>
      <dsp:spPr>
        <a:xfrm>
          <a:off x="864099" y="144007"/>
          <a:ext cx="6624728" cy="4984345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548EF-0FE2-4309-8D17-0C915E944C21}">
      <dsp:nvSpPr>
        <dsp:cNvPr id="0" name=""/>
        <dsp:cNvSpPr/>
      </dsp:nvSpPr>
      <dsp:spPr>
        <a:xfrm>
          <a:off x="4176464" y="1309022"/>
          <a:ext cx="835" cy="265431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78FFD-8EF2-4580-B190-C1DCEA13EDCD}">
      <dsp:nvSpPr>
        <dsp:cNvPr id="0" name=""/>
        <dsp:cNvSpPr/>
      </dsp:nvSpPr>
      <dsp:spPr>
        <a:xfrm>
          <a:off x="1008398" y="208489"/>
          <a:ext cx="3060337" cy="44082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қандай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нәтижені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қолға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түсіруге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көзделген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өнімді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қатынас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Бірақ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мұндай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іс-әрекеттің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өнімі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заттасқан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күйде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ғана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тұрмыс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қажеттері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құнды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жәдігерлер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қалмай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тәжірибе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да (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ептілік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дағды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мүмкін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Осыдан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үш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түрде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көрінеді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асып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барады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Олар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еңбек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ойын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b="1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8398" y="208489"/>
        <a:ext cx="3060337" cy="4408255"/>
      </dsp:txXfrm>
    </dsp:sp>
    <dsp:sp modelId="{497A9B7E-E38A-41B5-AA30-17CB09F87C8E}">
      <dsp:nvSpPr>
        <dsp:cNvPr id="0" name=""/>
        <dsp:cNvSpPr/>
      </dsp:nvSpPr>
      <dsp:spPr>
        <a:xfrm>
          <a:off x="4392481" y="303820"/>
          <a:ext cx="2714701" cy="43766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болашақ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нәтиженің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идеалды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бейнесі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танылған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мақсатпен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реттелуші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қатынас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Іс-әрекеттің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мазмұнын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құрылымын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қозғалысын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айқындаушы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басты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өлшем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Осынысымен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де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іс-әрекет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белсенділік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формаларынан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ажыралады</a:t>
          </a:r>
          <a:r>
            <a:rPr lang="ru-RU" sz="20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2481" y="303820"/>
        <a:ext cx="2714701" cy="4376697"/>
      </dsp:txXfrm>
    </dsp:sp>
    <dsp:sp modelId="{421F5EEA-EFF8-4546-870D-B9A599FD053B}">
      <dsp:nvSpPr>
        <dsp:cNvPr id="0" name=""/>
        <dsp:cNvSpPr/>
      </dsp:nvSpPr>
      <dsp:spPr>
        <a:xfrm rot="16200000">
          <a:off x="-1315545" y="1399498"/>
          <a:ext cx="3675206" cy="1044116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-1157743" y="1819216"/>
        <a:ext cx="3359602" cy="520284"/>
      </dsp:txXfrm>
    </dsp:sp>
    <dsp:sp modelId="{EE6FF68F-B43C-4677-A4D8-E09279139708}">
      <dsp:nvSpPr>
        <dsp:cNvPr id="0" name=""/>
        <dsp:cNvSpPr/>
      </dsp:nvSpPr>
      <dsp:spPr>
        <a:xfrm rot="5400000">
          <a:off x="5993266" y="2828745"/>
          <a:ext cx="3675206" cy="1044116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6151068" y="2932859"/>
        <a:ext cx="3359602" cy="520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gif"/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12" Type="http://schemas.openxmlformats.org/officeDocument/2006/relationships/image" Target="../media/image17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412776"/>
            <a:ext cx="5105400" cy="2868168"/>
          </a:xfrm>
        </p:spPr>
        <p:txBody>
          <a:bodyPr/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дәріс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Педагогикадағы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71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906" y="898596"/>
            <a:ext cx="4214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түзілген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орындалуына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бағытталып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мәнді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тәжірибені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субъекттің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болмысқа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қатынасының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психикасы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көрініс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человек и вселен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785794"/>
            <a:ext cx="4572000" cy="5857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20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64704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белгіге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ерекшеленген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04851337"/>
              </p:ext>
            </p:extLst>
          </p:nvPr>
        </p:nvGraphicFramePr>
        <p:xfrm>
          <a:off x="467544" y="1397000"/>
          <a:ext cx="835292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3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артинки по запросу природа и обществ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071546"/>
            <a:ext cx="3000364" cy="52054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427222"/>
            <a:ext cx="62109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үрл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ері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Еңбектік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қажеттерін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қамсыздандыру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әрқилы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заттасқан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дүниелерін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өзгеріске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үдерісі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Еңбектік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іс-әрекетті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аймағы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еңбектік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белсенділігін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рет­теуші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процестер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жағдаяттар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әрекетінің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өзгеріп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әрекеті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қатынастарының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тектік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бекіген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ерекшеленген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жинақтаған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тәжірибені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меңгереді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ақыл-ес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ког­нитивті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адамгершілікті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рольдік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ойындар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Ойнай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жүріп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сәби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ересектер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роліне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еніп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мәніне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сәйкестендіре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талаптар­ды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рольдік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ойындар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меңгеруден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тұлғасының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әлеуметтенуі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жеделдеседі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сеп-түрткілік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қажеттілік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аймағы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іс-әрекеті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иге­руге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әрекеттері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ұйымдасқан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формада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мекемелерінде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асып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оқу-үйрену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әрекеттері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ұйымдастырылмаған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күйде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түрлерімен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қабаттаса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атқарылуы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іс-әрекетінің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өкілінің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1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6904" y="3789040"/>
            <a:ext cx="85725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дәстүрлі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сыртқа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тілдесу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бірліктерімен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үдерістері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субъект-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объектті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субъект-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субъектті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ажыралады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субъекті-объектті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жан­сыз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алынады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субъект-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екіншісін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7650" name="Picture 2" descr="Картинки по запросу человек в психолог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991" y="260648"/>
            <a:ext cx="5214974" cy="3714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76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71480"/>
            <a:ext cx="56166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орындаушы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басқарушы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Орындаушы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іс-әрекетте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субъекттермен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жсауымен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шектелмей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әрекетінде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субъект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субъекттердің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сатылы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деңгейлерін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бел­гілейді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Қолданбалық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типтерге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іс-әрекетте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өңдіруге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өңдеуге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т.с.с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әсер-ықпал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көзбен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қолма-қол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іс-әрекетте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ақиқат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рәміз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күйінде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жеткізіледі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(код,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сұлба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формула, буклет,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индикаторлық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Картинки по запросу общество и челове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2500306"/>
            <a:ext cx="3229946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98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Recoverd_jpg_file(240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339" name="Picture 3" descr="00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429000"/>
            <a:ext cx="16462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4" descr="00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357563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5" descr="0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060575"/>
            <a:ext cx="52228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6" descr="00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775" y="1989138"/>
            <a:ext cx="16033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7" descr="00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437063"/>
            <a:ext cx="15240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00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300663"/>
            <a:ext cx="105251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3" name="Picture 9" descr="002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997200"/>
            <a:ext cx="154781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4" name="Picture 10" descr="004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60925"/>
            <a:ext cx="19050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5" name="Picture 11" descr="00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75"/>
            <a:ext cx="19050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6" name="Picture 12" descr="0008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933825"/>
            <a:ext cx="104775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3" descr="0013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005263"/>
            <a:ext cx="1739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4" descr="0013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655763"/>
            <a:ext cx="12954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5" descr="00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76700"/>
            <a:ext cx="16462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0" name="Picture 16" descr="0008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860800"/>
            <a:ext cx="104775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7" descr="0016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750" y="1412875"/>
            <a:ext cx="1233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8" descr="0016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24075" y="3068638"/>
            <a:ext cx="1233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19" descr="0016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1233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Picture 21" descr="002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429125"/>
            <a:ext cx="216058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WordArt 4"/>
          <p:cNvSpPr>
            <a:spLocks noChangeArrowheads="1" noChangeShapeType="1" noTextEdit="1"/>
          </p:cNvSpPr>
          <p:nvPr/>
        </p:nvSpPr>
        <p:spPr bwMode="auto">
          <a:xfrm>
            <a:off x="1571604" y="500042"/>
            <a:ext cx="7051679" cy="3571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Назар</a:t>
            </a:r>
            <a:r>
              <a:rPr lang="ru-RU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аударып</a:t>
            </a:r>
            <a:endParaRPr lang="ru-RU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тыңдағандарыңызға</a:t>
            </a:r>
            <a:endParaRPr lang="ru-RU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4358" name="WordArt 5"/>
          <p:cNvSpPr>
            <a:spLocks noChangeArrowheads="1" noChangeShapeType="1" noTextEdit="1"/>
          </p:cNvSpPr>
          <p:nvPr/>
        </p:nvSpPr>
        <p:spPr bwMode="auto">
          <a:xfrm>
            <a:off x="4071938" y="3143250"/>
            <a:ext cx="3600450" cy="893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Рахмет!!!</a:t>
            </a:r>
          </a:p>
        </p:txBody>
      </p:sp>
    </p:spTree>
    <p:extLst>
      <p:ext uri="{BB962C8B-B14F-4D97-AF65-F5344CB8AC3E}">
        <p14:creationId xmlns:p14="http://schemas.microsoft.com/office/powerpoint/2010/main" val="2919153267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980728"/>
            <a:ext cx="6255488" cy="2316088"/>
          </a:xfrm>
        </p:spPr>
        <p:txBody>
          <a:bodyPr>
            <a:normAutofit/>
          </a:bodyPr>
          <a:lstStyle/>
          <a:p>
            <a:pPr algn="l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Жоспары: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Н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сілдік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11" descr="BOO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67744" y="4221088"/>
            <a:ext cx="46085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64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71600" y="764704"/>
            <a:ext cx="6696744" cy="5400600"/>
          </a:xfrm>
          <a:prstGeom prst="roundRect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Даму –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өзгерістерінің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жүрісі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н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 н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тижесінде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жетіледі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ішіне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морфологиялық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биохимиялық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өзгерістерді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қамтыған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н-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интелектуал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кемелденуінен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байқалады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06883923"/>
              </p:ext>
            </p:extLst>
          </p:nvPr>
        </p:nvGraphicFramePr>
        <p:xfrm>
          <a:off x="467544" y="404664"/>
          <a:ext cx="770485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96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764704"/>
            <a:ext cx="6696744" cy="5400600"/>
          </a:xfrm>
          <a:prstGeom prst="roundRect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рбір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жүйеде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ойластырылған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рбір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жірибені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қорына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қосқан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үлесімен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танылады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табиғаттан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желісінде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33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896318"/>
              </p:ext>
            </p:extLst>
          </p:nvPr>
        </p:nvGraphicFramePr>
        <p:xfrm>
          <a:off x="179512" y="116632"/>
          <a:ext cx="792088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84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26338271"/>
              </p:ext>
            </p:extLst>
          </p:nvPr>
        </p:nvGraphicFramePr>
        <p:xfrm>
          <a:off x="107504" y="188640"/>
          <a:ext cx="799288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78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Қарама-қайшылықтар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жасаушы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мбебап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қажеттерінің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қанағаттандыру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қарама-қайшылықтар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мбебап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сипатқа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2983" y="1922071"/>
            <a:ext cx="3456384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ағзасының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қасиеттері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38747" y="1934440"/>
            <a:ext cx="3456384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аймақ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ықпалды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қасиеттері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кезегінде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өзгерістерге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6779" y="4901188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өзгерістердің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желісі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н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Даму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тұлғаға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айналып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сана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сана,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жаңғыртушы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жетіледі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қозғаушы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күші-қарама-қарсылықтар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күресі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жағдайлармен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9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дамның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өзекті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жағдаяттардың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сілдік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орта ж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19071199"/>
              </p:ext>
            </p:extLst>
          </p:nvPr>
        </p:nvGraphicFramePr>
        <p:xfrm>
          <a:off x="179512" y="834971"/>
          <a:ext cx="8208912" cy="5834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5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1192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№7 дәріс Педагогикадағы тұлға дамуына  байланысты проблемалар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2018-09-09T09:42:04Z</dcterms:created>
  <dcterms:modified xsi:type="dcterms:W3CDTF">2018-09-26T06:39:12Z</dcterms:modified>
</cp:coreProperties>
</file>