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типовой процесс 1"/>
          <p:cNvSpPr/>
          <p:nvPr/>
        </p:nvSpPr>
        <p:spPr>
          <a:xfrm>
            <a:off x="642910" y="1071546"/>
            <a:ext cx="8143932" cy="5143536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Тема лекции: «Физиологическое обоснование классификации тренировочных нагрузок, принципов и планирования спортивной тренировки</a:t>
            </a:r>
            <a:r>
              <a:rPr lang="ru-RU" sz="2800" dirty="0" smtClean="0"/>
              <a:t>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Составитель: Невский Я.И.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928670"/>
            <a:ext cx="80724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система. Объем сердца увеличен до 1000-1200мл.  ЧСС понижена до 40-50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уд.мин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МОК снижен А.Д. понижено до 100-105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мм.рт.ст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Кровь. Количество эритроцитов и гемоглобина увеличено до 6-10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л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160 г.л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соответственно. Кислородная емкость крови достигает 22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об.%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Повышены щелочной резерв и объем циркулирующей крови.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Реакция организма спортсмена на стандартную нагрузку у тренированных и нетренированных лиц имеет принципиальные различия. Тренированный человек, работая более экономично за счет совершенной координации движений, имеет небольшие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энерготраты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показывает меньшие сдвиги в состоянии двигательного аппарата и вегетативных функций.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Реакция организма спортсмена при выполнении предельных нагрузок. При выполнении предельной физической нагрузки тренированный   организм спортсмена затрачивает огромную энергию и развивает значительные сдвиги в моторных и вегетативных функциях, совершенно недоступные для неподготовленного человека.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928670"/>
            <a:ext cx="78581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Перетренированность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переняпряжение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Перетренированность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патологическое состояние организма спортсмена, вызванное прогрессирующим развитием переутомления вследствие недостаточного отдыха между нагрузками.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Это состояние характеризуется нарушениями двигательных и вегетативных функции, плохим самочувствием,  падением работоспособности.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Профилактика состояния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перетренированности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заключается в соблюдении режима тренировок и отдыха, адекватного функциональным возможностям организма спортсмена.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Переняпряжение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резкое снижение функционального состояния организма, вызванное нарушением процессов нервной и гуморальной  регуляции различных функции, обменных процессов и гомеостаза. Главной причиной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переняпряжения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чрезмерные и форсированные физические нагрузки в условиях волевого преодоления утомления.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Выделяют острое и хроническое перенапряжение. Острое перенапряжение в наиболее тяжелых случаях может вызывать боли в правом подреберье, острую сердечную недостаточность, обморочные состояние и  даже смертельный исход. Хроническое перенапряжение- возникает при многократных тренировочных нагрузок, несоответствующих функциональным возможностям организма спортсмена. Оно проявляется в повышенной усталости,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колящих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болях в области сердца. Работоспособность спортсмена резко падает. Сокращение или полное прекращение физических нагрузок способствует восстановлению организма.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785794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лекции: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физиологические принципы и механизмы спортивной тренировки.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Спортивная тренировка и ее периодизация.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Основные функциональные эффекты тренировки.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Физиологические принципы тренировки.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Физиологическое обоснование интенсивности, частоты и объема тренировочных нагрузок.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Специфичность  тренировочных эффектов и их обратимость.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Спортивная форма.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Характеристика функциональной  подготовленности спортсменов в покое, при стандартных и предельных нагрузках.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Перетренированность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переняпряжение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928670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Спортивная тренировка представляет собой многолетний процесс адаптации организма человека к требованиям, которые ему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предьявляет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избранный вид спорта. С физиологической точки зрения  спортивная тренировка это процесс развития физических качеств  путем использования функциональных резервов, а также  формирования и совершенствования  двигательных навыков на основе сложных  комплексных условных и безусловных рефлексов.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Одно из основных условий спортивной тренировки единство общей и специальной физической подготовки спортсмена.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спортивной тренировке выделяют три периода. Первый период подготовительный, в результате которого осуществляется выход на наиболее высокий уровень специальной работоспособности. Продолжительность подготовленного периода 3-4 месяца, что зависит от  индивидуальных способностей и уровня тренированности.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1000108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период соревновательный.  К соревновательному периоду спортсмен достигает высокого уровня  работоспособности, но удержать этот уровень спортсмен может лишь ограниченное время 4-5  месяцев.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Третий период переходный. Снижаются  тренировочные нагрузки. Необходим определенный отдых, переключение на другую деятельность. Длительность периода в среднем 4-6 недель.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Годичный тренировочный цикл, подразделяется на промежуточные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мезоциклы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мезоциклы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недельные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микроциклы. Такая цикличность  соответствует биоритмом человека.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42910" y="928670"/>
            <a:ext cx="814393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Основные функциональные эффекты тренировки.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Систематическая тренировка, вызывает два основных положительных эффекта: 1) усиление максимальных возможностей всего организма и его ведущих систем, обеспечивающих выполнение  тренируемого упражнения.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повышение эффективности (экономичности) деятельности всего организма в целом и его органов и систем при выполнении тренируемого вида  мышечной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Физиологические принципы тренировки.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Единство общей и специальной физической подготовки.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Непрерывность тренировочного процесса.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-Цикличность тренировочного процесса. Содержание и структура тренировочного процесса должны  периодически изменятся т.к. удержать спортивную форму постоянно невозможно.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Повторность упражнений, чтобы закрепить двигательный навык.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Постепенное и максимальное повышение тренировочных нагрузок.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714356"/>
            <a:ext cx="842968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Физиологическое обоснование интенсивности, частоты и объема тренировочных нагрузок.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Тренировочный эффект возникает только  в том  случае, если физическая нагрузка превышает уровень уже существующей адаптации. Выделяют порог физической нагрузки- ее длительность, интенсивность и частоту. Эффект дают тренировки только выше пороговой нагрузки.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Для определения интенсивности нагрузки применяют следующие методы: определение потребления кислорода, частоту сердечных сокращений, порог анаэробного обмена, концентрацию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лактата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крови и др. Большую роль в возникновении тренировочного эффекта имеет длительность тренировочного  занятия. При тренировках  физических качеств длительность занятии различна. Частота занятии так же различна. Пороговая частота занятий для тренировки выносливости   3-5 раза в неделю,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силовой тренировки 3 раза в неделю.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Интенсивность, длительность и частота  тренировочной нагрузки вместе определяют ее объем. Между объемом тренировочной нагрузки  и тренировочных эффектором нет линейной связи.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857232"/>
            <a:ext cx="821537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Специфичность тренировочных эффектов и их обратимость.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Систематическая тренировка вызывает  специфическую адаптацию, которая проявляется в специфических  тренировочных эффектах. Общим правилом считается то, что на уровне высокого мастерства, рост спортивного результата достигается при использованием в качестве тренировочных тех спортивных упражнений, которая являются основными для данного вида спорта.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Обратимость тренировочных эффектов. При снижении тренировочных нагрузок ниже порогового уровня, происходит уменьшение или исчезновение специфических тренировочных эффектов. Так, снижение работоспособности отмечается уже через две недели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детренировки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через 3-8  месяцев уровень физической подготовленности снижается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предренировочного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После возобновления тренировочных занятий  вновь возникают положительные тренировочные эффекты.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Свойство обратимости тренировочных эффектов диктует необходимость регулярных тренировочных занятий с над пороговой интенсивности нагрузок.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857232"/>
            <a:ext cx="81439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Спортивная форма.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Спортивная форма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оптимальная готовность организма спортсмена к достижению личного рекорда. Спортивная форма  характеризуется максимальным для данного индивидуума уровнем функционирования физиологических систем, высокой координацией движений и их вегетативного обеспечения, а тек же  способность организма наиболее полно использовать  физиологические резервы. Спортивная форма может  сохранятся не продолжительное время. Предел роста личных рекордов у каждого человека генетически предопределен. Генетические факторы являются решающими в  предсказании и достижений высоких спортивных результатов.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928670"/>
            <a:ext cx="80724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Характеристика функциональной подготовленности спортсменов в покое, при стандартных и предельных нагрузках.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покое, в ЦНС спортсмена отличается высокий уровень лабильности нервных центров, оптимальная возбудимость и хорошая подвижность нервных процессов.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Двигательный аппарат  спортсменов отличается большей толщиной и прочностью костей, выраженной рабочей  гипертрофией мышц, их повышенный лабильностью и возбудимостью, большими запасами гликогена и миоглобина, высокой активностью ферментов.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Дыхание. ЖЕЛ увеличена до 6-8 литров. Частота дыхания снижена до 6-12 вдохов за мин. Максимальная вентиляция легких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150-200 л. Мин. ВЭ= МОД/ПО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это отношение показывает, какой объем воздуха должен быть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проветилирован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легкие для получения 1л О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условиях покоя он составляет 25 л/мин., при легкой работе 20л/лО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 тяжелой мышечной работе возрастает до 30-35 л/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1196</Words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2</cp:revision>
  <dcterms:created xsi:type="dcterms:W3CDTF">2016-03-30T03:47:37Z</dcterms:created>
  <dcterms:modified xsi:type="dcterms:W3CDTF">2016-03-30T04:01:15Z</dcterms:modified>
</cp:coreProperties>
</file>