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5" r:id="rId9"/>
    <p:sldId id="270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6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 autoAdjust="0"/>
    <p:restoredTop sz="94698" autoAdjust="0"/>
  </p:normalViewPr>
  <p:slideViewPr>
    <p:cSldViewPr>
      <p:cViewPr varScale="1">
        <p:scale>
          <a:sx n="67" d="100"/>
          <a:sy n="67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48F856-0213-4F7A-A010-80067ADF2FE0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15FE6B5-50CE-4FEF-ADAC-B1EC22971E7F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жасөспірімдер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жастар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олардың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денсаулығын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нығайтуға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жан-жақты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жетілуіне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сауықтыру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тәрбие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жұмысын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асыруы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19B2357-9A07-44F1-8C5F-F209344A1F12}" type="parTrans" cxnId="{EA605741-9E79-43D2-BE8A-EDFC56FB6CEB}">
      <dgm:prSet/>
      <dgm:spPr/>
      <dgm:t>
        <a:bodyPr/>
        <a:lstStyle/>
        <a:p>
          <a:pPr algn="just"/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8CE7ED88-CB65-4F30-B41D-2997240D8A73}" type="sibTrans" cxnId="{EA605741-9E79-43D2-BE8A-EDFC56FB6CEB}">
      <dgm:prSet/>
      <dgm:spPr/>
      <dgm:t>
        <a:bodyPr/>
        <a:lstStyle/>
        <a:p>
          <a:pPr algn="just"/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6F8A695-A4E9-492D-92F5-0EEAA6C9AD52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гигиена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алғашқы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медициналық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жәрдем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саласында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сондай-ақ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негізді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игеру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жағдайын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бағалаудың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қарапайым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тәсілдерін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игеруде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қажетті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алуын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етуі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5D2BA2C-CE77-42CF-9F44-027B5714E394}" type="parTrans" cxnId="{39FC4E61-A594-4A2C-A328-0220F2AA7BBA}">
      <dgm:prSet/>
      <dgm:spPr/>
      <dgm:t>
        <a:bodyPr/>
        <a:lstStyle/>
        <a:p>
          <a:pPr algn="just"/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02D614A0-D517-4CFE-B545-C51FEF009F97}" type="sibTrans" cxnId="{39FC4E61-A594-4A2C-A328-0220F2AA7BBA}">
      <dgm:prSet/>
      <dgm:spPr/>
      <dgm:t>
        <a:bodyPr/>
        <a:lstStyle/>
        <a:p>
          <a:pPr algn="just"/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E7A4EB13-4014-434B-877A-55470D1D0891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мамандандырылған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мектептерде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олимпиадалық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резервтің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мамандандырылған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мектептерінде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шеберлігі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мектептерінде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резервін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даярлауды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халықаралық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дәрежедегі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спортшыларды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тәрбиелеуді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етуі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қажет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E7AE779E-9915-4898-92C7-62ED06278FED}" type="parTrans" cxnId="{2CA87289-BAB4-4F23-A58E-2EE521D90DDC}">
      <dgm:prSet/>
      <dgm:spPr/>
      <dgm:t>
        <a:bodyPr/>
        <a:lstStyle/>
        <a:p>
          <a:pPr algn="just"/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087AE66-F8A7-4739-A778-A6AE7F431CFA}" type="sibTrans" cxnId="{2CA87289-BAB4-4F23-A58E-2EE521D90DDC}">
      <dgm:prSet/>
      <dgm:spPr/>
      <dgm:t>
        <a:bodyPr/>
        <a:lstStyle/>
        <a:p>
          <a:pPr algn="just"/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3DDDF16D-0CC8-47B3-8A04-15DAA6041B02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оқушыларды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шынықтырумен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спортпен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шұғылдануға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тарту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жөнінде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жүргізу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беретін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мектептерде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БЖСМ-да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жүргізілетін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әдістемелік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спорттық-бұқаралық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жұмыстарға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жан-жақты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жәрдем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көрсету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спорт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мектептерінің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спортта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дарынды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балаларға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арналған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мектеп-интернаттың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олимпиадалық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резервтің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мамандандырылған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мектептерінің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шеберлігі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мектептерінің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жұмысындағы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сабақтастықты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дамытуға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ықпал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етуі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4C4699D-8629-4C07-A28D-F3E928070577}" type="parTrans" cxnId="{D7054233-F1BC-41D4-801F-E62BB1EC8A2A}">
      <dgm:prSet/>
      <dgm:spPr/>
      <dgm:t>
        <a:bodyPr/>
        <a:lstStyle/>
        <a:p>
          <a:pPr algn="just"/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1517E12B-E135-495F-BC7C-DBE868C1395C}" type="sibTrans" cxnId="{D7054233-F1BC-41D4-801F-E62BB1EC8A2A}">
      <dgm:prSet/>
      <dgm:spPr/>
      <dgm:t>
        <a:bodyPr/>
        <a:lstStyle/>
        <a:p>
          <a:pPr algn="just"/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85871881-33A3-4467-96BC-D0C94D11B0BD}">
      <dgm:prSet phldrT="[Текст]" custT="1"/>
      <dgm:spPr/>
      <dgm:t>
        <a:bodyPr/>
        <a:lstStyle/>
        <a:p>
          <a:pPr algn="just"/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оларды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жасөспірімдер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мектептерінде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олимпиадалық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резервтің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мамандандырылған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жасөспірімдер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мектептерінде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бейімдегі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мектеп-интернаттардағы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шеберлігі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мектептеріндегі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мамандандырылған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сабақтарға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тарту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жүйелі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оқыту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процесінде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қабілетті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жасөспірімдер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dirty="0" err="1" smtClean="0">
              <a:latin typeface="Times New Roman" pitchFamily="18" charset="0"/>
              <a:cs typeface="Times New Roman" pitchFamily="18" charset="0"/>
            </a:rPr>
            <a:t>табуы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0A1F54E9-F7FB-4612-8D4E-DE3CBC79D3C9}" type="parTrans" cxnId="{4DDF3E68-6043-4EBA-9044-373F2D5A2A1C}">
      <dgm:prSet/>
      <dgm:spPr/>
      <dgm:t>
        <a:bodyPr/>
        <a:lstStyle/>
        <a:p>
          <a:pPr algn="just"/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3569BB41-4194-4C5F-AC99-93C5078D6AD3}" type="sibTrans" cxnId="{4DDF3E68-6043-4EBA-9044-373F2D5A2A1C}">
      <dgm:prSet/>
      <dgm:spPr/>
      <dgm:t>
        <a:bodyPr/>
        <a:lstStyle/>
        <a:p>
          <a:pPr algn="just"/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F57BACBF-6B19-48FD-BBF9-8935793A910A}" type="pres">
      <dgm:prSet presAssocID="{3148F856-0213-4F7A-A010-80067ADF2F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693342-3F97-43A2-A3BF-A7E75144568D}" type="pres">
      <dgm:prSet presAssocID="{C15FE6B5-50CE-4FEF-ADAC-B1EC22971E7F}" presName="parentLin" presStyleCnt="0"/>
      <dgm:spPr/>
    </dgm:pt>
    <dgm:pt modelId="{3914F036-F9AC-4785-A925-869B578DC8F7}" type="pres">
      <dgm:prSet presAssocID="{C15FE6B5-50CE-4FEF-ADAC-B1EC22971E7F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4CBB6CE3-EC0F-44EB-B5E3-444BEFAEB44C}" type="pres">
      <dgm:prSet presAssocID="{C15FE6B5-50CE-4FEF-ADAC-B1EC22971E7F}" presName="parentText" presStyleLbl="node1" presStyleIdx="0" presStyleCnt="5" custScaleX="139221" custScaleY="1166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36CA2-8B64-41EB-8142-D544640425AB}" type="pres">
      <dgm:prSet presAssocID="{C15FE6B5-50CE-4FEF-ADAC-B1EC22971E7F}" presName="negativeSpace" presStyleCnt="0"/>
      <dgm:spPr/>
    </dgm:pt>
    <dgm:pt modelId="{C3D85F8D-3B64-4F4B-8FB2-E75A6D5D99E4}" type="pres">
      <dgm:prSet presAssocID="{C15FE6B5-50CE-4FEF-ADAC-B1EC22971E7F}" presName="childText" presStyleLbl="conFgAcc1" presStyleIdx="0" presStyleCnt="5">
        <dgm:presLayoutVars>
          <dgm:bulletEnabled val="1"/>
        </dgm:presLayoutVars>
      </dgm:prSet>
      <dgm:spPr/>
    </dgm:pt>
    <dgm:pt modelId="{E40E6C19-CF5B-49A9-B776-FEE2B1C05023}" type="pres">
      <dgm:prSet presAssocID="{8CE7ED88-CB65-4F30-B41D-2997240D8A73}" presName="spaceBetweenRectangles" presStyleCnt="0"/>
      <dgm:spPr/>
    </dgm:pt>
    <dgm:pt modelId="{BF4C8F9D-DCCD-4794-B0BD-67C1CC89A33E}" type="pres">
      <dgm:prSet presAssocID="{3DDDF16D-0CC8-47B3-8A04-15DAA6041B02}" presName="parentLin" presStyleCnt="0"/>
      <dgm:spPr/>
    </dgm:pt>
    <dgm:pt modelId="{87425BE5-D791-4CDD-99C4-012CBB999BF7}" type="pres">
      <dgm:prSet presAssocID="{3DDDF16D-0CC8-47B3-8A04-15DAA6041B0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AF9B89A-2D81-440B-A628-8F4D66FFEE58}" type="pres">
      <dgm:prSet presAssocID="{3DDDF16D-0CC8-47B3-8A04-15DAA6041B02}" presName="parentText" presStyleLbl="node1" presStyleIdx="1" presStyleCnt="5" custScaleX="136438" custScaleY="1940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4E5659-DE30-49B3-92DA-D17CB3E592F2}" type="pres">
      <dgm:prSet presAssocID="{3DDDF16D-0CC8-47B3-8A04-15DAA6041B02}" presName="negativeSpace" presStyleCnt="0"/>
      <dgm:spPr/>
    </dgm:pt>
    <dgm:pt modelId="{F361E9AF-2D66-4E05-BD48-6277C3E1059A}" type="pres">
      <dgm:prSet presAssocID="{3DDDF16D-0CC8-47B3-8A04-15DAA6041B02}" presName="childText" presStyleLbl="conFgAcc1" presStyleIdx="1" presStyleCnt="5">
        <dgm:presLayoutVars>
          <dgm:bulletEnabled val="1"/>
        </dgm:presLayoutVars>
      </dgm:prSet>
      <dgm:spPr/>
    </dgm:pt>
    <dgm:pt modelId="{08C446EB-551C-44F8-A91A-7FEB81187C34}" type="pres">
      <dgm:prSet presAssocID="{1517E12B-E135-495F-BC7C-DBE868C1395C}" presName="spaceBetweenRectangles" presStyleCnt="0"/>
      <dgm:spPr/>
    </dgm:pt>
    <dgm:pt modelId="{834EDB1D-1299-4945-8683-9180586E2FEE}" type="pres">
      <dgm:prSet presAssocID="{85871881-33A3-4467-96BC-D0C94D11B0BD}" presName="parentLin" presStyleCnt="0"/>
      <dgm:spPr/>
    </dgm:pt>
    <dgm:pt modelId="{E9AAAC29-1668-4371-AB0F-560F8CB2302A}" type="pres">
      <dgm:prSet presAssocID="{85871881-33A3-4467-96BC-D0C94D11B0BD}" presName="parentLeftMargin" presStyleLbl="node1" presStyleIdx="1" presStyleCnt="5" custScaleX="130886" custScaleY="130272"/>
      <dgm:spPr/>
      <dgm:t>
        <a:bodyPr/>
        <a:lstStyle/>
        <a:p>
          <a:endParaRPr lang="ru-RU"/>
        </a:p>
      </dgm:t>
    </dgm:pt>
    <dgm:pt modelId="{FAF6BD2E-0FF4-409D-B71D-9AB64DD58B8F}" type="pres">
      <dgm:prSet presAssocID="{85871881-33A3-4467-96BC-D0C94D11B0BD}" presName="parentText" presStyleLbl="node1" presStyleIdx="2" presStyleCnt="5" custScaleX="141017" custScaleY="151268" custLinFactNeighborX="1872" custLinFactNeighborY="27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D3558C-9C04-4FCC-A758-8D388467C286}" type="pres">
      <dgm:prSet presAssocID="{85871881-33A3-4467-96BC-D0C94D11B0BD}" presName="negativeSpace" presStyleCnt="0"/>
      <dgm:spPr/>
    </dgm:pt>
    <dgm:pt modelId="{6BAADB56-00ED-4CC6-A95D-F5B95CDBAEA9}" type="pres">
      <dgm:prSet presAssocID="{85871881-33A3-4467-96BC-D0C94D11B0BD}" presName="childText" presStyleLbl="conFgAcc1" presStyleIdx="2" presStyleCnt="5">
        <dgm:presLayoutVars>
          <dgm:bulletEnabled val="1"/>
        </dgm:presLayoutVars>
      </dgm:prSet>
      <dgm:spPr/>
    </dgm:pt>
    <dgm:pt modelId="{4AD4FAE8-D5DB-49D4-84F6-A235384C38D8}" type="pres">
      <dgm:prSet presAssocID="{3569BB41-4194-4C5F-AC99-93C5078D6AD3}" presName="spaceBetweenRectangles" presStyleCnt="0"/>
      <dgm:spPr/>
    </dgm:pt>
    <dgm:pt modelId="{B18FDB57-3CD0-45F2-B642-3987AD7442E2}" type="pres">
      <dgm:prSet presAssocID="{56F8A695-A4E9-492D-92F5-0EEAA6C9AD52}" presName="parentLin" presStyleCnt="0"/>
      <dgm:spPr/>
    </dgm:pt>
    <dgm:pt modelId="{4D2D478B-ACBD-48F5-B882-686B74C2832D}" type="pres">
      <dgm:prSet presAssocID="{56F8A695-A4E9-492D-92F5-0EEAA6C9AD5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6056DE6-AC70-4443-8900-54E9B8EF8E43}" type="pres">
      <dgm:prSet presAssocID="{56F8A695-A4E9-492D-92F5-0EEAA6C9AD52}" presName="parentText" presStyleLbl="node1" presStyleIdx="3" presStyleCnt="5" custScaleX="133669" custLinFactNeighborX="28634" custLinFactNeighborY="51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6B3C85-A25B-4710-A152-757923FE0A9F}" type="pres">
      <dgm:prSet presAssocID="{56F8A695-A4E9-492D-92F5-0EEAA6C9AD52}" presName="negativeSpace" presStyleCnt="0"/>
      <dgm:spPr/>
    </dgm:pt>
    <dgm:pt modelId="{D7FD3682-32F4-4862-A640-25F3D3EC314A}" type="pres">
      <dgm:prSet presAssocID="{56F8A695-A4E9-492D-92F5-0EEAA6C9AD52}" presName="childText" presStyleLbl="conFgAcc1" presStyleIdx="3" presStyleCnt="5">
        <dgm:presLayoutVars>
          <dgm:bulletEnabled val="1"/>
        </dgm:presLayoutVars>
      </dgm:prSet>
      <dgm:spPr/>
    </dgm:pt>
    <dgm:pt modelId="{0B205C26-5FDD-4BF7-A264-297CE291FA46}" type="pres">
      <dgm:prSet presAssocID="{02D614A0-D517-4CFE-B545-C51FEF009F97}" presName="spaceBetweenRectangles" presStyleCnt="0"/>
      <dgm:spPr/>
    </dgm:pt>
    <dgm:pt modelId="{3CF1C0B7-6615-45E8-A080-C71C072A534A}" type="pres">
      <dgm:prSet presAssocID="{E7A4EB13-4014-434B-877A-55470D1D0891}" presName="parentLin" presStyleCnt="0"/>
      <dgm:spPr/>
    </dgm:pt>
    <dgm:pt modelId="{C6E5BF84-120D-4726-B162-ADCF8FC1F0E0}" type="pres">
      <dgm:prSet presAssocID="{E7A4EB13-4014-434B-877A-55470D1D089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DA30AA6-A247-43D9-8704-D149A7780E4C}" type="pres">
      <dgm:prSet presAssocID="{E7A4EB13-4014-434B-877A-55470D1D0891}" presName="parentText" presStyleLbl="node1" presStyleIdx="4" presStyleCnt="5" custScaleX="132770" custLinFactNeighborX="39082" custLinFactNeighborY="-12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6B2E1A-BCFF-4A1F-A917-9E00346EC1F7}" type="pres">
      <dgm:prSet presAssocID="{E7A4EB13-4014-434B-877A-55470D1D0891}" presName="negativeSpace" presStyleCnt="0"/>
      <dgm:spPr/>
    </dgm:pt>
    <dgm:pt modelId="{7AD30642-8AA6-4CCD-BE67-94552ABEEA00}" type="pres">
      <dgm:prSet presAssocID="{E7A4EB13-4014-434B-877A-55470D1D089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CA87289-BAB4-4F23-A58E-2EE521D90DDC}" srcId="{3148F856-0213-4F7A-A010-80067ADF2FE0}" destId="{E7A4EB13-4014-434B-877A-55470D1D0891}" srcOrd="4" destOrd="0" parTransId="{E7AE779E-9915-4898-92C7-62ED06278FED}" sibTransId="{A087AE66-F8A7-4739-A778-A6AE7F431CFA}"/>
    <dgm:cxn modelId="{A1EA33C7-B8F7-4DC9-BF2F-0CD5C33D91E4}" type="presOf" srcId="{3148F856-0213-4F7A-A010-80067ADF2FE0}" destId="{F57BACBF-6B19-48FD-BBF9-8935793A910A}" srcOrd="0" destOrd="0" presId="urn:microsoft.com/office/officeart/2005/8/layout/list1"/>
    <dgm:cxn modelId="{2A216C91-26A0-400F-AFD1-0C96BF060388}" type="presOf" srcId="{56F8A695-A4E9-492D-92F5-0EEAA6C9AD52}" destId="{B6056DE6-AC70-4443-8900-54E9B8EF8E43}" srcOrd="1" destOrd="0" presId="urn:microsoft.com/office/officeart/2005/8/layout/list1"/>
    <dgm:cxn modelId="{C31CE11F-6908-4C24-B6F0-8BCA0C73CEE4}" type="presOf" srcId="{E7A4EB13-4014-434B-877A-55470D1D0891}" destId="{BDA30AA6-A247-43D9-8704-D149A7780E4C}" srcOrd="1" destOrd="0" presId="urn:microsoft.com/office/officeart/2005/8/layout/list1"/>
    <dgm:cxn modelId="{3A07AAFC-3F19-48D5-BB67-32B0CC931EB4}" type="presOf" srcId="{C15FE6B5-50CE-4FEF-ADAC-B1EC22971E7F}" destId="{4CBB6CE3-EC0F-44EB-B5E3-444BEFAEB44C}" srcOrd="1" destOrd="0" presId="urn:microsoft.com/office/officeart/2005/8/layout/list1"/>
    <dgm:cxn modelId="{F81598BD-49E0-460F-8DA2-BDD92F890E77}" type="presOf" srcId="{3DDDF16D-0CC8-47B3-8A04-15DAA6041B02}" destId="{AAF9B89A-2D81-440B-A628-8F4D66FFEE58}" srcOrd="1" destOrd="0" presId="urn:microsoft.com/office/officeart/2005/8/layout/list1"/>
    <dgm:cxn modelId="{D20C5A7D-D4D3-465B-BEEA-E601A4E9A603}" type="presOf" srcId="{E7A4EB13-4014-434B-877A-55470D1D0891}" destId="{C6E5BF84-120D-4726-B162-ADCF8FC1F0E0}" srcOrd="0" destOrd="0" presId="urn:microsoft.com/office/officeart/2005/8/layout/list1"/>
    <dgm:cxn modelId="{4DDF3E68-6043-4EBA-9044-373F2D5A2A1C}" srcId="{3148F856-0213-4F7A-A010-80067ADF2FE0}" destId="{85871881-33A3-4467-96BC-D0C94D11B0BD}" srcOrd="2" destOrd="0" parTransId="{0A1F54E9-F7FB-4612-8D4E-DE3CBC79D3C9}" sibTransId="{3569BB41-4194-4C5F-AC99-93C5078D6AD3}"/>
    <dgm:cxn modelId="{D7054233-F1BC-41D4-801F-E62BB1EC8A2A}" srcId="{3148F856-0213-4F7A-A010-80067ADF2FE0}" destId="{3DDDF16D-0CC8-47B3-8A04-15DAA6041B02}" srcOrd="1" destOrd="0" parTransId="{64C4699D-8629-4C07-A28D-F3E928070577}" sibTransId="{1517E12B-E135-495F-BC7C-DBE868C1395C}"/>
    <dgm:cxn modelId="{253806AC-A8C8-4472-A213-CC52C0F2C130}" type="presOf" srcId="{85871881-33A3-4467-96BC-D0C94D11B0BD}" destId="{FAF6BD2E-0FF4-409D-B71D-9AB64DD58B8F}" srcOrd="1" destOrd="0" presId="urn:microsoft.com/office/officeart/2005/8/layout/list1"/>
    <dgm:cxn modelId="{69EA2AFC-3F19-40F0-B325-500403950844}" type="presOf" srcId="{3DDDF16D-0CC8-47B3-8A04-15DAA6041B02}" destId="{87425BE5-D791-4CDD-99C4-012CBB999BF7}" srcOrd="0" destOrd="0" presId="urn:microsoft.com/office/officeart/2005/8/layout/list1"/>
    <dgm:cxn modelId="{8C0FF4CE-03BE-4E8C-8081-3F0DD0CDDF6C}" type="presOf" srcId="{56F8A695-A4E9-492D-92F5-0EEAA6C9AD52}" destId="{4D2D478B-ACBD-48F5-B882-686B74C2832D}" srcOrd="0" destOrd="0" presId="urn:microsoft.com/office/officeart/2005/8/layout/list1"/>
    <dgm:cxn modelId="{39FC4E61-A594-4A2C-A328-0220F2AA7BBA}" srcId="{3148F856-0213-4F7A-A010-80067ADF2FE0}" destId="{56F8A695-A4E9-492D-92F5-0EEAA6C9AD52}" srcOrd="3" destOrd="0" parTransId="{75D2BA2C-CE77-42CF-9F44-027B5714E394}" sibTransId="{02D614A0-D517-4CFE-B545-C51FEF009F97}"/>
    <dgm:cxn modelId="{EA605741-9E79-43D2-BE8A-EDFC56FB6CEB}" srcId="{3148F856-0213-4F7A-A010-80067ADF2FE0}" destId="{C15FE6B5-50CE-4FEF-ADAC-B1EC22971E7F}" srcOrd="0" destOrd="0" parTransId="{719B2357-9A07-44F1-8C5F-F209344A1F12}" sibTransId="{8CE7ED88-CB65-4F30-B41D-2997240D8A73}"/>
    <dgm:cxn modelId="{43E8C89A-FB57-4CC4-B9B8-55A4B44847A1}" type="presOf" srcId="{85871881-33A3-4467-96BC-D0C94D11B0BD}" destId="{E9AAAC29-1668-4371-AB0F-560F8CB2302A}" srcOrd="0" destOrd="0" presId="urn:microsoft.com/office/officeart/2005/8/layout/list1"/>
    <dgm:cxn modelId="{74F67D96-6CEF-48AB-B6F0-B01C6206D100}" type="presOf" srcId="{C15FE6B5-50CE-4FEF-ADAC-B1EC22971E7F}" destId="{3914F036-F9AC-4785-A925-869B578DC8F7}" srcOrd="0" destOrd="0" presId="urn:microsoft.com/office/officeart/2005/8/layout/list1"/>
    <dgm:cxn modelId="{4351AF8A-B7F7-447D-98EA-F131257C094A}" type="presParOf" srcId="{F57BACBF-6B19-48FD-BBF9-8935793A910A}" destId="{73693342-3F97-43A2-A3BF-A7E75144568D}" srcOrd="0" destOrd="0" presId="urn:microsoft.com/office/officeart/2005/8/layout/list1"/>
    <dgm:cxn modelId="{BCB04066-EEA4-4936-A1BB-988DB66C26BA}" type="presParOf" srcId="{73693342-3F97-43A2-A3BF-A7E75144568D}" destId="{3914F036-F9AC-4785-A925-869B578DC8F7}" srcOrd="0" destOrd="0" presId="urn:microsoft.com/office/officeart/2005/8/layout/list1"/>
    <dgm:cxn modelId="{B1F14BB9-9E28-4225-A0C4-71C9599F7A47}" type="presParOf" srcId="{73693342-3F97-43A2-A3BF-A7E75144568D}" destId="{4CBB6CE3-EC0F-44EB-B5E3-444BEFAEB44C}" srcOrd="1" destOrd="0" presId="urn:microsoft.com/office/officeart/2005/8/layout/list1"/>
    <dgm:cxn modelId="{A3B56D7F-9457-4498-B97F-3E39B38191FC}" type="presParOf" srcId="{F57BACBF-6B19-48FD-BBF9-8935793A910A}" destId="{AF936CA2-8B64-41EB-8142-D544640425AB}" srcOrd="1" destOrd="0" presId="urn:microsoft.com/office/officeart/2005/8/layout/list1"/>
    <dgm:cxn modelId="{641C8229-2B44-42A7-99B6-2992FA6BCF22}" type="presParOf" srcId="{F57BACBF-6B19-48FD-BBF9-8935793A910A}" destId="{C3D85F8D-3B64-4F4B-8FB2-E75A6D5D99E4}" srcOrd="2" destOrd="0" presId="urn:microsoft.com/office/officeart/2005/8/layout/list1"/>
    <dgm:cxn modelId="{060CAD98-F2CF-4C4C-AC1B-AFE820B680AB}" type="presParOf" srcId="{F57BACBF-6B19-48FD-BBF9-8935793A910A}" destId="{E40E6C19-CF5B-49A9-B776-FEE2B1C05023}" srcOrd="3" destOrd="0" presId="urn:microsoft.com/office/officeart/2005/8/layout/list1"/>
    <dgm:cxn modelId="{6A6EA877-A5E9-4E6F-8C84-F665174686E1}" type="presParOf" srcId="{F57BACBF-6B19-48FD-BBF9-8935793A910A}" destId="{BF4C8F9D-DCCD-4794-B0BD-67C1CC89A33E}" srcOrd="4" destOrd="0" presId="urn:microsoft.com/office/officeart/2005/8/layout/list1"/>
    <dgm:cxn modelId="{88DCF805-BA84-4F2F-9C6C-39D521FBD548}" type="presParOf" srcId="{BF4C8F9D-DCCD-4794-B0BD-67C1CC89A33E}" destId="{87425BE5-D791-4CDD-99C4-012CBB999BF7}" srcOrd="0" destOrd="0" presId="urn:microsoft.com/office/officeart/2005/8/layout/list1"/>
    <dgm:cxn modelId="{E33DB66D-62C8-45BE-BC43-8D90AB7C3EC9}" type="presParOf" srcId="{BF4C8F9D-DCCD-4794-B0BD-67C1CC89A33E}" destId="{AAF9B89A-2D81-440B-A628-8F4D66FFEE58}" srcOrd="1" destOrd="0" presId="urn:microsoft.com/office/officeart/2005/8/layout/list1"/>
    <dgm:cxn modelId="{BCD195A5-5666-4955-BF1D-A2C94BE457E4}" type="presParOf" srcId="{F57BACBF-6B19-48FD-BBF9-8935793A910A}" destId="{E04E5659-DE30-49B3-92DA-D17CB3E592F2}" srcOrd="5" destOrd="0" presId="urn:microsoft.com/office/officeart/2005/8/layout/list1"/>
    <dgm:cxn modelId="{D3FC49C9-8AC9-4213-AA8F-E1FEA16F83EF}" type="presParOf" srcId="{F57BACBF-6B19-48FD-BBF9-8935793A910A}" destId="{F361E9AF-2D66-4E05-BD48-6277C3E1059A}" srcOrd="6" destOrd="0" presId="urn:microsoft.com/office/officeart/2005/8/layout/list1"/>
    <dgm:cxn modelId="{C1426F9E-6D06-4B2B-8DFD-E7539D5AE2F1}" type="presParOf" srcId="{F57BACBF-6B19-48FD-BBF9-8935793A910A}" destId="{08C446EB-551C-44F8-A91A-7FEB81187C34}" srcOrd="7" destOrd="0" presId="urn:microsoft.com/office/officeart/2005/8/layout/list1"/>
    <dgm:cxn modelId="{6A5B9CF0-B211-4854-AB74-1633D46638A6}" type="presParOf" srcId="{F57BACBF-6B19-48FD-BBF9-8935793A910A}" destId="{834EDB1D-1299-4945-8683-9180586E2FEE}" srcOrd="8" destOrd="0" presId="urn:microsoft.com/office/officeart/2005/8/layout/list1"/>
    <dgm:cxn modelId="{B1D9E760-A104-4627-9770-1EC93FC40BC8}" type="presParOf" srcId="{834EDB1D-1299-4945-8683-9180586E2FEE}" destId="{E9AAAC29-1668-4371-AB0F-560F8CB2302A}" srcOrd="0" destOrd="0" presId="urn:microsoft.com/office/officeart/2005/8/layout/list1"/>
    <dgm:cxn modelId="{44BC5D2A-8F81-40E5-88BD-EC98F4B41967}" type="presParOf" srcId="{834EDB1D-1299-4945-8683-9180586E2FEE}" destId="{FAF6BD2E-0FF4-409D-B71D-9AB64DD58B8F}" srcOrd="1" destOrd="0" presId="urn:microsoft.com/office/officeart/2005/8/layout/list1"/>
    <dgm:cxn modelId="{6B70C414-9147-47E3-BCFB-EAF067E696A3}" type="presParOf" srcId="{F57BACBF-6B19-48FD-BBF9-8935793A910A}" destId="{23D3558C-9C04-4FCC-A758-8D388467C286}" srcOrd="9" destOrd="0" presId="urn:microsoft.com/office/officeart/2005/8/layout/list1"/>
    <dgm:cxn modelId="{E037DAB7-73C4-4AEF-80FC-3A0461CCCAAF}" type="presParOf" srcId="{F57BACBF-6B19-48FD-BBF9-8935793A910A}" destId="{6BAADB56-00ED-4CC6-A95D-F5B95CDBAEA9}" srcOrd="10" destOrd="0" presId="urn:microsoft.com/office/officeart/2005/8/layout/list1"/>
    <dgm:cxn modelId="{21857005-A17A-4B2E-BF4A-477756E75766}" type="presParOf" srcId="{F57BACBF-6B19-48FD-BBF9-8935793A910A}" destId="{4AD4FAE8-D5DB-49D4-84F6-A235384C38D8}" srcOrd="11" destOrd="0" presId="urn:microsoft.com/office/officeart/2005/8/layout/list1"/>
    <dgm:cxn modelId="{062FD2F2-442C-4926-9C86-CA42D5B87C9E}" type="presParOf" srcId="{F57BACBF-6B19-48FD-BBF9-8935793A910A}" destId="{B18FDB57-3CD0-45F2-B642-3987AD7442E2}" srcOrd="12" destOrd="0" presId="urn:microsoft.com/office/officeart/2005/8/layout/list1"/>
    <dgm:cxn modelId="{61137FF0-5D25-487B-AD23-ADA1107F2141}" type="presParOf" srcId="{B18FDB57-3CD0-45F2-B642-3987AD7442E2}" destId="{4D2D478B-ACBD-48F5-B882-686B74C2832D}" srcOrd="0" destOrd="0" presId="urn:microsoft.com/office/officeart/2005/8/layout/list1"/>
    <dgm:cxn modelId="{99BECF70-D9EA-4393-B99B-5A94FE185B70}" type="presParOf" srcId="{B18FDB57-3CD0-45F2-B642-3987AD7442E2}" destId="{B6056DE6-AC70-4443-8900-54E9B8EF8E43}" srcOrd="1" destOrd="0" presId="urn:microsoft.com/office/officeart/2005/8/layout/list1"/>
    <dgm:cxn modelId="{01C69C85-C016-4224-8CAA-D3F375B5134A}" type="presParOf" srcId="{F57BACBF-6B19-48FD-BBF9-8935793A910A}" destId="{786B3C85-A25B-4710-A152-757923FE0A9F}" srcOrd="13" destOrd="0" presId="urn:microsoft.com/office/officeart/2005/8/layout/list1"/>
    <dgm:cxn modelId="{62AA93A9-73BE-4441-A2FC-91AC242145B4}" type="presParOf" srcId="{F57BACBF-6B19-48FD-BBF9-8935793A910A}" destId="{D7FD3682-32F4-4862-A640-25F3D3EC314A}" srcOrd="14" destOrd="0" presId="urn:microsoft.com/office/officeart/2005/8/layout/list1"/>
    <dgm:cxn modelId="{DA445398-1063-4417-AC54-7E39F7A8DE7B}" type="presParOf" srcId="{F57BACBF-6B19-48FD-BBF9-8935793A910A}" destId="{0B205C26-5FDD-4BF7-A264-297CE291FA46}" srcOrd="15" destOrd="0" presId="urn:microsoft.com/office/officeart/2005/8/layout/list1"/>
    <dgm:cxn modelId="{488EF3E2-8284-4BF6-9372-C3F3C8AB52C8}" type="presParOf" srcId="{F57BACBF-6B19-48FD-BBF9-8935793A910A}" destId="{3CF1C0B7-6615-45E8-A080-C71C072A534A}" srcOrd="16" destOrd="0" presId="urn:microsoft.com/office/officeart/2005/8/layout/list1"/>
    <dgm:cxn modelId="{217D99F7-2FB5-44E5-B10E-4CD04AC61AC1}" type="presParOf" srcId="{3CF1C0B7-6615-45E8-A080-C71C072A534A}" destId="{C6E5BF84-120D-4726-B162-ADCF8FC1F0E0}" srcOrd="0" destOrd="0" presId="urn:microsoft.com/office/officeart/2005/8/layout/list1"/>
    <dgm:cxn modelId="{A615349F-0BA4-4323-926D-C4895E9BC348}" type="presParOf" srcId="{3CF1C0B7-6615-45E8-A080-C71C072A534A}" destId="{BDA30AA6-A247-43D9-8704-D149A7780E4C}" srcOrd="1" destOrd="0" presId="urn:microsoft.com/office/officeart/2005/8/layout/list1"/>
    <dgm:cxn modelId="{FB43EB46-11E7-4A74-8F1D-FB21AEA7BBB8}" type="presParOf" srcId="{F57BACBF-6B19-48FD-BBF9-8935793A910A}" destId="{346B2E1A-BCFF-4A1F-A917-9E00346EC1F7}" srcOrd="17" destOrd="0" presId="urn:microsoft.com/office/officeart/2005/8/layout/list1"/>
    <dgm:cxn modelId="{2696AFF3-2596-44BC-A6A2-1375489D03FE}" type="presParOf" srcId="{F57BACBF-6B19-48FD-BBF9-8935793A910A}" destId="{7AD30642-8AA6-4CCD-BE67-94552ABEEA0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E012D0-4FAA-4E39-B5FA-C4DAAE0E710E}" type="doc">
      <dgm:prSet loTypeId="urn:microsoft.com/office/officeart/2005/8/layout/hProcess9" loCatId="process" qsTypeId="urn:microsoft.com/office/officeart/2005/8/quickstyle/simple2" qsCatId="simple" csTypeId="urn:microsoft.com/office/officeart/2005/8/colors/accent1_1" csCatId="accent1" phldr="1"/>
      <dgm:spPr/>
    </dgm:pt>
    <dgm:pt modelId="{A4BF060D-5C7C-402D-8C51-74276929BB38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жыл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бойы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сабақтар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өткізу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жағдайлар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спортпен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шұғылданушыларға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қалаған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түріне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қызығушылықты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оятуға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6CCB37A4-3281-48A1-86A3-1AFB4FE50A12}" type="parTrans" cxnId="{890A7A39-C429-4703-A6BB-93D44C58AA84}">
      <dgm:prSet/>
      <dgm:spPr/>
      <dgm:t>
        <a:bodyPr/>
        <a:lstStyle/>
        <a:p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25E7D099-2EC1-4296-98E2-6A2DEA115459}" type="sibTrans" cxnId="{890A7A39-C429-4703-A6BB-93D44C58AA84}">
      <dgm:prSet/>
      <dgm:spPr/>
      <dgm:t>
        <a:bodyPr/>
        <a:lstStyle/>
        <a:p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FE299448-6558-4EF0-B704-940BDADDA214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- спорт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жарыстарын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жүйелі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өткізу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ұжымындағы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қаладағы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облыстағы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жарыстарға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шұғылданушыларды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белсенді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қатыстыруға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F39176DF-0A5D-4841-98E1-6055A6CEA19A}" type="parTrans" cxnId="{43D00971-95C7-420B-A3F6-1AEED799A058}">
      <dgm:prSet/>
      <dgm:spPr/>
      <dgm:t>
        <a:bodyPr/>
        <a:lstStyle/>
        <a:p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3E3B4EDA-4A98-46B9-B96D-F37A756989CB}" type="sibTrans" cxnId="{43D00971-95C7-420B-A3F6-1AEED799A058}">
      <dgm:prSet/>
      <dgm:spPr/>
      <dgm:t>
        <a:bodyPr/>
        <a:lstStyle/>
        <a:p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FE17A98E-06B6-4B41-A0CE-68BBE997D35A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шұғылданушыларға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таңдаған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түрі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сабақ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сапасының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өнімділігінің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маңызды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факторы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қажетті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білімді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игертуге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ерекше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назар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аударуы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қажет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5510B5DA-B5F4-49F5-B2A8-FC7F988FD3C3}" type="parTrans" cxnId="{9D658F5D-0CBB-4CD7-9B8C-2F6955555B35}">
      <dgm:prSet/>
      <dgm:spPr/>
      <dgm:t>
        <a:bodyPr/>
        <a:lstStyle/>
        <a:p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67C4A9DD-ED53-4343-8ABC-03FE78A0EB26}" type="sibTrans" cxnId="{9D658F5D-0CBB-4CD7-9B8C-2F6955555B35}">
      <dgm:prSet/>
      <dgm:spPr/>
      <dgm:t>
        <a:bodyPr/>
        <a:lstStyle/>
        <a:p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AF25FAEA-3934-4AFA-AE4C-131A3AD73727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тәрбие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жұмысын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жүйелі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әдеп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жинақылық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тәртіп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ұжымына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сүйіспеншілік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пен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берілгендік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дағдыларын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сақтауды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жас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спортшылардың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бойына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дарытуға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860884D3-44F6-4E72-895E-DF99B509CF8B}" type="parTrans" cxnId="{56662E50-74E2-4C6D-8938-4FF94DF081A3}">
      <dgm:prSet/>
      <dgm:spPr/>
      <dgm:t>
        <a:bodyPr/>
        <a:lstStyle/>
        <a:p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B35E49F0-E6F7-4592-AE4E-F511783FB303}" type="sibTrans" cxnId="{56662E50-74E2-4C6D-8938-4FF94DF081A3}">
      <dgm:prSet/>
      <dgm:spPr/>
      <dgm:t>
        <a:bodyPr/>
        <a:lstStyle/>
        <a:p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B33AA0A4-D2AA-468F-AAF5-CC0F263A9FDA}">
      <dgm:prSet phldrT="[Текст]" custT="1"/>
      <dgm:spPr/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үдерісін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жіті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шұғылданушылардың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шеберлігін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жігерлілік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қасиеттерін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жетілдірудің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маңызды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шарты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ғылым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алдыңғы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қатарлы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практиканың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деректерін</a:t>
          </a:r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dirty="0" err="1" smtClean="0">
              <a:latin typeface="Times New Roman" pitchFamily="18" charset="0"/>
              <a:cs typeface="Times New Roman" pitchFamily="18" charset="0"/>
            </a:rPr>
            <a:t>қолдануға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D0B15927-0E6E-4618-91FE-5ACBC46A92F1}" type="parTrans" cxnId="{5A8A6422-B595-4CF4-B15A-4EDD827E22D4}">
      <dgm:prSet/>
      <dgm:spPr/>
      <dgm:t>
        <a:bodyPr/>
        <a:lstStyle/>
        <a:p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D4FBF377-FD65-46A7-B95E-8F7BFB4B2D52}" type="sibTrans" cxnId="{5A8A6422-B595-4CF4-B15A-4EDD827E22D4}">
      <dgm:prSet/>
      <dgm:spPr/>
      <dgm:t>
        <a:bodyPr/>
        <a:lstStyle/>
        <a:p>
          <a:endParaRPr lang="ru-RU" sz="1600" b="0">
            <a:latin typeface="Times New Roman" pitchFamily="18" charset="0"/>
            <a:cs typeface="Times New Roman" pitchFamily="18" charset="0"/>
          </a:endParaRPr>
        </a:p>
      </dgm:t>
    </dgm:pt>
    <dgm:pt modelId="{1C42BF53-C991-410C-AC49-EEF844A93A81}" type="pres">
      <dgm:prSet presAssocID="{B7E012D0-4FAA-4E39-B5FA-C4DAAE0E710E}" presName="CompostProcess" presStyleCnt="0">
        <dgm:presLayoutVars>
          <dgm:dir/>
          <dgm:resizeHandles val="exact"/>
        </dgm:presLayoutVars>
      </dgm:prSet>
      <dgm:spPr/>
    </dgm:pt>
    <dgm:pt modelId="{8D3475A2-0A6E-4484-B9D4-D8EE0D5B7CE4}" type="pres">
      <dgm:prSet presAssocID="{B7E012D0-4FAA-4E39-B5FA-C4DAAE0E710E}" presName="arrow" presStyleLbl="bgShp" presStyleIdx="0" presStyleCnt="1"/>
      <dgm:spPr/>
    </dgm:pt>
    <dgm:pt modelId="{D3FDD2EE-6A61-4E1B-8134-93AA5216F433}" type="pres">
      <dgm:prSet presAssocID="{B7E012D0-4FAA-4E39-B5FA-C4DAAE0E710E}" presName="linearProcess" presStyleCnt="0"/>
      <dgm:spPr/>
    </dgm:pt>
    <dgm:pt modelId="{1D571E35-1EBD-4971-8653-206671E6D025}" type="pres">
      <dgm:prSet presAssocID="{A4BF060D-5C7C-402D-8C51-74276929BB38}" presName="textNode" presStyleLbl="node1" presStyleIdx="0" presStyleCnt="5" custScaleY="227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BDF7A-6921-4375-B9A8-CD0CB907966F}" type="pres">
      <dgm:prSet presAssocID="{25E7D099-2EC1-4296-98E2-6A2DEA115459}" presName="sibTrans" presStyleCnt="0"/>
      <dgm:spPr/>
    </dgm:pt>
    <dgm:pt modelId="{ED7287FC-0CBA-4EAE-A592-4900736F9DA2}" type="pres">
      <dgm:prSet presAssocID="{AF25FAEA-3934-4AFA-AE4C-131A3AD73727}" presName="textNode" presStyleLbl="node1" presStyleIdx="1" presStyleCnt="5" custScaleY="227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04D90A-6728-42E4-88B1-53936244020E}" type="pres">
      <dgm:prSet presAssocID="{B35E49F0-E6F7-4592-AE4E-F511783FB303}" presName="sibTrans" presStyleCnt="0"/>
      <dgm:spPr/>
    </dgm:pt>
    <dgm:pt modelId="{D0554E91-65D8-40E8-A3A9-662A33EFA81B}" type="pres">
      <dgm:prSet presAssocID="{B33AA0A4-D2AA-468F-AAF5-CC0F263A9FDA}" presName="textNode" presStyleLbl="node1" presStyleIdx="2" presStyleCnt="5" custScaleY="227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6705A-8E29-435C-A245-E0BE26B0EC60}" type="pres">
      <dgm:prSet presAssocID="{D4FBF377-FD65-46A7-B95E-8F7BFB4B2D52}" presName="sibTrans" presStyleCnt="0"/>
      <dgm:spPr/>
    </dgm:pt>
    <dgm:pt modelId="{A622D021-0A75-4B36-BA2B-84ADD9EEC7E3}" type="pres">
      <dgm:prSet presAssocID="{FE299448-6558-4EF0-B704-940BDADDA214}" presName="textNode" presStyleLbl="node1" presStyleIdx="3" presStyleCnt="5" custScaleY="227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3D3647-A3AD-44DD-9ED5-B51874F211C9}" type="pres">
      <dgm:prSet presAssocID="{3E3B4EDA-4A98-46B9-B96D-F37A756989CB}" presName="sibTrans" presStyleCnt="0"/>
      <dgm:spPr/>
    </dgm:pt>
    <dgm:pt modelId="{9A66A6D9-F977-4C88-BA78-3DE07B89232B}" type="pres">
      <dgm:prSet presAssocID="{FE17A98E-06B6-4B41-A0CE-68BBE997D35A}" presName="textNode" presStyleLbl="node1" presStyleIdx="4" presStyleCnt="5" custScaleY="227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0A7A39-C429-4703-A6BB-93D44C58AA84}" srcId="{B7E012D0-4FAA-4E39-B5FA-C4DAAE0E710E}" destId="{A4BF060D-5C7C-402D-8C51-74276929BB38}" srcOrd="0" destOrd="0" parTransId="{6CCB37A4-3281-48A1-86A3-1AFB4FE50A12}" sibTransId="{25E7D099-2EC1-4296-98E2-6A2DEA115459}"/>
    <dgm:cxn modelId="{56662E50-74E2-4C6D-8938-4FF94DF081A3}" srcId="{B7E012D0-4FAA-4E39-B5FA-C4DAAE0E710E}" destId="{AF25FAEA-3934-4AFA-AE4C-131A3AD73727}" srcOrd="1" destOrd="0" parTransId="{860884D3-44F6-4E72-895E-DF99B509CF8B}" sibTransId="{B35E49F0-E6F7-4592-AE4E-F511783FB303}"/>
    <dgm:cxn modelId="{C8E0E617-49F8-4088-9E0E-87CB68F65136}" type="presOf" srcId="{FE299448-6558-4EF0-B704-940BDADDA214}" destId="{A622D021-0A75-4B36-BA2B-84ADD9EEC7E3}" srcOrd="0" destOrd="0" presId="urn:microsoft.com/office/officeart/2005/8/layout/hProcess9"/>
    <dgm:cxn modelId="{CF14E30E-7861-4D1A-8B35-3E40BCC39D4A}" type="presOf" srcId="{FE17A98E-06B6-4B41-A0CE-68BBE997D35A}" destId="{9A66A6D9-F977-4C88-BA78-3DE07B89232B}" srcOrd="0" destOrd="0" presId="urn:microsoft.com/office/officeart/2005/8/layout/hProcess9"/>
    <dgm:cxn modelId="{5E3A8C4D-542A-4F5B-8566-AB33231A9B4C}" type="presOf" srcId="{B33AA0A4-D2AA-468F-AAF5-CC0F263A9FDA}" destId="{D0554E91-65D8-40E8-A3A9-662A33EFA81B}" srcOrd="0" destOrd="0" presId="urn:microsoft.com/office/officeart/2005/8/layout/hProcess9"/>
    <dgm:cxn modelId="{2F050BE0-8E2F-4AE0-94E4-2580ABBBA42F}" type="presOf" srcId="{AF25FAEA-3934-4AFA-AE4C-131A3AD73727}" destId="{ED7287FC-0CBA-4EAE-A592-4900736F9DA2}" srcOrd="0" destOrd="0" presId="urn:microsoft.com/office/officeart/2005/8/layout/hProcess9"/>
    <dgm:cxn modelId="{43D00971-95C7-420B-A3F6-1AEED799A058}" srcId="{B7E012D0-4FAA-4E39-B5FA-C4DAAE0E710E}" destId="{FE299448-6558-4EF0-B704-940BDADDA214}" srcOrd="3" destOrd="0" parTransId="{F39176DF-0A5D-4841-98E1-6055A6CEA19A}" sibTransId="{3E3B4EDA-4A98-46B9-B96D-F37A756989CB}"/>
    <dgm:cxn modelId="{9D658F5D-0CBB-4CD7-9B8C-2F6955555B35}" srcId="{B7E012D0-4FAA-4E39-B5FA-C4DAAE0E710E}" destId="{FE17A98E-06B6-4B41-A0CE-68BBE997D35A}" srcOrd="4" destOrd="0" parTransId="{5510B5DA-B5F4-49F5-B2A8-FC7F988FD3C3}" sibTransId="{67C4A9DD-ED53-4343-8ABC-03FE78A0EB26}"/>
    <dgm:cxn modelId="{5A8A6422-B595-4CF4-B15A-4EDD827E22D4}" srcId="{B7E012D0-4FAA-4E39-B5FA-C4DAAE0E710E}" destId="{B33AA0A4-D2AA-468F-AAF5-CC0F263A9FDA}" srcOrd="2" destOrd="0" parTransId="{D0B15927-0E6E-4618-91FE-5ACBC46A92F1}" sibTransId="{D4FBF377-FD65-46A7-B95E-8F7BFB4B2D52}"/>
    <dgm:cxn modelId="{82562DE6-4882-48A3-9343-F2B70975E902}" type="presOf" srcId="{B7E012D0-4FAA-4E39-B5FA-C4DAAE0E710E}" destId="{1C42BF53-C991-410C-AC49-EEF844A93A81}" srcOrd="0" destOrd="0" presId="urn:microsoft.com/office/officeart/2005/8/layout/hProcess9"/>
    <dgm:cxn modelId="{6BDAED20-37F5-47D7-9E72-DAEBD83AA3F0}" type="presOf" srcId="{A4BF060D-5C7C-402D-8C51-74276929BB38}" destId="{1D571E35-1EBD-4971-8653-206671E6D025}" srcOrd="0" destOrd="0" presId="urn:microsoft.com/office/officeart/2005/8/layout/hProcess9"/>
    <dgm:cxn modelId="{E1F251A3-B06D-494F-9831-8F0888728590}" type="presParOf" srcId="{1C42BF53-C991-410C-AC49-EEF844A93A81}" destId="{8D3475A2-0A6E-4484-B9D4-D8EE0D5B7CE4}" srcOrd="0" destOrd="0" presId="urn:microsoft.com/office/officeart/2005/8/layout/hProcess9"/>
    <dgm:cxn modelId="{1A4BEF6A-3CA7-469F-907A-CC6F7DE6FB75}" type="presParOf" srcId="{1C42BF53-C991-410C-AC49-EEF844A93A81}" destId="{D3FDD2EE-6A61-4E1B-8134-93AA5216F433}" srcOrd="1" destOrd="0" presId="urn:microsoft.com/office/officeart/2005/8/layout/hProcess9"/>
    <dgm:cxn modelId="{100CF62A-FBE7-42C7-B2AF-82507E480679}" type="presParOf" srcId="{D3FDD2EE-6A61-4E1B-8134-93AA5216F433}" destId="{1D571E35-1EBD-4971-8653-206671E6D025}" srcOrd="0" destOrd="0" presId="urn:microsoft.com/office/officeart/2005/8/layout/hProcess9"/>
    <dgm:cxn modelId="{6B1804AC-D1DC-4A9D-B570-75C972086533}" type="presParOf" srcId="{D3FDD2EE-6A61-4E1B-8134-93AA5216F433}" destId="{9EDBDF7A-6921-4375-B9A8-CD0CB907966F}" srcOrd="1" destOrd="0" presId="urn:microsoft.com/office/officeart/2005/8/layout/hProcess9"/>
    <dgm:cxn modelId="{28C5869B-D9ED-44F9-AC44-76AA86F5CC58}" type="presParOf" srcId="{D3FDD2EE-6A61-4E1B-8134-93AA5216F433}" destId="{ED7287FC-0CBA-4EAE-A592-4900736F9DA2}" srcOrd="2" destOrd="0" presId="urn:microsoft.com/office/officeart/2005/8/layout/hProcess9"/>
    <dgm:cxn modelId="{C18B5B9A-69B2-4851-A91B-63E5F406F1A3}" type="presParOf" srcId="{D3FDD2EE-6A61-4E1B-8134-93AA5216F433}" destId="{F004D90A-6728-42E4-88B1-53936244020E}" srcOrd="3" destOrd="0" presId="urn:microsoft.com/office/officeart/2005/8/layout/hProcess9"/>
    <dgm:cxn modelId="{C41FEC79-F845-4F82-8645-47F9569B3A41}" type="presParOf" srcId="{D3FDD2EE-6A61-4E1B-8134-93AA5216F433}" destId="{D0554E91-65D8-40E8-A3A9-662A33EFA81B}" srcOrd="4" destOrd="0" presId="urn:microsoft.com/office/officeart/2005/8/layout/hProcess9"/>
    <dgm:cxn modelId="{E1956404-DD6A-4BC1-8112-48BB31B85FE1}" type="presParOf" srcId="{D3FDD2EE-6A61-4E1B-8134-93AA5216F433}" destId="{CFB6705A-8E29-435C-A245-E0BE26B0EC60}" srcOrd="5" destOrd="0" presId="urn:microsoft.com/office/officeart/2005/8/layout/hProcess9"/>
    <dgm:cxn modelId="{F4A36DE5-2EB1-4B89-8014-87C5EBB478E5}" type="presParOf" srcId="{D3FDD2EE-6A61-4E1B-8134-93AA5216F433}" destId="{A622D021-0A75-4B36-BA2B-84ADD9EEC7E3}" srcOrd="6" destOrd="0" presId="urn:microsoft.com/office/officeart/2005/8/layout/hProcess9"/>
    <dgm:cxn modelId="{F011AD9D-2FB7-430E-A03F-3EF5AD1BC7F4}" type="presParOf" srcId="{D3FDD2EE-6A61-4E1B-8134-93AA5216F433}" destId="{6B3D3647-A3AD-44DD-9ED5-B51874F211C9}" srcOrd="7" destOrd="0" presId="urn:microsoft.com/office/officeart/2005/8/layout/hProcess9"/>
    <dgm:cxn modelId="{31A12BEB-02E2-4B70-9C0C-E541B62A8D02}" type="presParOf" srcId="{D3FDD2EE-6A61-4E1B-8134-93AA5216F433}" destId="{9A66A6D9-F977-4C88-BA78-3DE07B89232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DCD710-AAF0-4A1A-93DE-C5F66E3EB530}" type="doc">
      <dgm:prSet loTypeId="urn:microsoft.com/office/officeart/2005/8/layout/venn3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31901C0-8602-4147-B8A2-5E4AE1DB2B5B}">
      <dgm:prSet phldrT="[Текст]" custT="1"/>
      <dgm:spPr/>
      <dgm:t>
        <a:bodyPr/>
        <a:lstStyle/>
        <a:p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Алғашқы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даярлау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кезеңінде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осы спорт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түріне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белгіленген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жасқа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спортта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дарынды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балаларды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жасөспірімдерді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топтарына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іріктеу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спортпен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шұғылданғысы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келетін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балалармен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сабақтар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өтеді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C0AF8AF-6504-45C6-B5B8-1D960C9BC745}" type="parTrans" cxnId="{BBDB26BB-73CF-49B8-B763-997352A7C10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4D62F44-3B42-48C2-8B76-C3DC65AA24A9}" type="sibTrans" cxnId="{BBDB26BB-73CF-49B8-B763-997352A7C101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36F5F58-1838-4A6A-A598-BC75ACE1425C}">
      <dgm:prSet phldrT="[Текст]" custT="1"/>
      <dgm:spPr/>
      <dgm:t>
        <a:bodyPr/>
        <a:lstStyle/>
        <a:p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дайындық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кезеңінде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таңдаған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түрі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мамандану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алғашқы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даярлау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курсын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табысты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игерген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ішінен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топтар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жасақталады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FA1CB47-0445-4A3F-8438-6755E5A5E8D5}" type="parTrans" cxnId="{8F0686FC-738F-4E03-97F9-A4269255BF4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49B0675-B6A3-423F-A729-07EC5D7B0609}" type="sibTrans" cxnId="{8F0686FC-738F-4E03-97F9-A4269255BF48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188EFD7E-6C42-4F69-8E47-740C3CCC5281}">
      <dgm:prSet phldrT="[Текст]" custT="1"/>
      <dgm:spPr/>
      <dgm:t>
        <a:bodyPr/>
        <a:lstStyle/>
        <a:p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жетілдіру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кезеңінде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елдің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жастар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құрама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командаларын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толықтыру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бақылау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нормативтерін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орындаған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топтарында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даярлану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кезеңінен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өткен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спортшылардың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арасынан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топтар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жасақталады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02884FB-6035-4BFD-8EE1-8F075ED12749}" type="parTrans" cxnId="{93F9120F-E56E-4AA0-908F-2FF2777DE4A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560246D5-BA66-4D11-ADCE-A2C8D7BD98CB}" type="sibTrans" cxnId="{93F9120F-E56E-4AA0-908F-2FF2777DE4A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8DFD5711-89A5-4E29-96F5-6EC9DCABE6DD}">
      <dgm:prSet phldrT="[Текст]" custT="1"/>
      <dgm:spPr/>
      <dgm:t>
        <a:bodyPr/>
        <a:lstStyle/>
        <a:p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шеберлігі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dirty="0" err="1" smtClean="0">
              <a:latin typeface="Times New Roman" pitchFamily="18" charset="0"/>
              <a:cs typeface="Times New Roman" pitchFamily="18" charset="0"/>
            </a:rPr>
            <a:t>кезеңінде</a:t>
          </a:r>
          <a:r>
            <a:rPr lang="ru-RU" sz="1800" b="1" u="sng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спорт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республиканың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ұлттық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құрама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командаларын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толықтыру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жетілдіру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кезеңінен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өткен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спортшылар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арасынан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топтар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жасақталады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1D2FF8C-37ED-451A-AE20-DB4DF52D7C30}" type="parTrans" cxnId="{E3CCCD19-F910-4A81-95AE-52B32D836EE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20818BE2-20CE-4018-BC89-F80D14D1F713}" type="sibTrans" cxnId="{E3CCCD19-F910-4A81-95AE-52B32D836EE3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27B80E2-E823-4608-B6A0-AB60A806CF9F}" type="pres">
      <dgm:prSet presAssocID="{11DCD710-AAF0-4A1A-93DE-C5F66E3EB5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BD6F2D-E48C-44C5-84FF-D75A666EEF33}" type="pres">
      <dgm:prSet presAssocID="{031901C0-8602-4147-B8A2-5E4AE1DB2B5B}" presName="Name5" presStyleLbl="vennNode1" presStyleIdx="0" presStyleCnt="4" custScaleY="226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55839-3DBB-4BC6-BF54-B155F32D65DC}" type="pres">
      <dgm:prSet presAssocID="{B4D62F44-3B42-48C2-8B76-C3DC65AA24A9}" presName="space" presStyleCnt="0"/>
      <dgm:spPr/>
    </dgm:pt>
    <dgm:pt modelId="{A28D8053-1800-4F81-AFFC-2E5D2227F10E}" type="pres">
      <dgm:prSet presAssocID="{936F5F58-1838-4A6A-A598-BC75ACE1425C}" presName="Name5" presStyleLbl="vennNode1" presStyleIdx="1" presStyleCnt="4" custScaleY="232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16BBC-625F-4D7A-A079-952D1D64968B}" type="pres">
      <dgm:prSet presAssocID="{149B0675-B6A3-423F-A729-07EC5D7B0609}" presName="space" presStyleCnt="0"/>
      <dgm:spPr/>
    </dgm:pt>
    <dgm:pt modelId="{0D39F79C-5FBB-4FC4-A412-FF4BD5860B09}" type="pres">
      <dgm:prSet presAssocID="{188EFD7E-6C42-4F69-8E47-740C3CCC5281}" presName="Name5" presStyleLbl="vennNode1" presStyleIdx="2" presStyleCnt="4" custScaleY="226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7686B-4BF5-4410-B122-A26E2172A2C0}" type="pres">
      <dgm:prSet presAssocID="{560246D5-BA66-4D11-ADCE-A2C8D7BD98CB}" presName="space" presStyleCnt="0"/>
      <dgm:spPr/>
    </dgm:pt>
    <dgm:pt modelId="{3F0C3BC6-4BAB-4BD5-BC5D-3AA47613FD17}" type="pres">
      <dgm:prSet presAssocID="{8DFD5711-89A5-4E29-96F5-6EC9DCABE6DD}" presName="Name5" presStyleLbl="vennNode1" presStyleIdx="3" presStyleCnt="4" custScaleY="226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A3EE3F-419D-48FA-915E-6D99DBDFF51F}" type="presOf" srcId="{8DFD5711-89A5-4E29-96F5-6EC9DCABE6DD}" destId="{3F0C3BC6-4BAB-4BD5-BC5D-3AA47613FD17}" srcOrd="0" destOrd="0" presId="urn:microsoft.com/office/officeart/2005/8/layout/venn3"/>
    <dgm:cxn modelId="{F2635E07-01B2-4178-B696-FF4E04FC5BF7}" type="presOf" srcId="{188EFD7E-6C42-4F69-8E47-740C3CCC5281}" destId="{0D39F79C-5FBB-4FC4-A412-FF4BD5860B09}" srcOrd="0" destOrd="0" presId="urn:microsoft.com/office/officeart/2005/8/layout/venn3"/>
    <dgm:cxn modelId="{8086AD44-E5D9-4EFD-8727-008A0B651227}" type="presOf" srcId="{031901C0-8602-4147-B8A2-5E4AE1DB2B5B}" destId="{4EBD6F2D-E48C-44C5-84FF-D75A666EEF33}" srcOrd="0" destOrd="0" presId="urn:microsoft.com/office/officeart/2005/8/layout/venn3"/>
    <dgm:cxn modelId="{8F0686FC-738F-4E03-97F9-A4269255BF48}" srcId="{11DCD710-AAF0-4A1A-93DE-C5F66E3EB530}" destId="{936F5F58-1838-4A6A-A598-BC75ACE1425C}" srcOrd="1" destOrd="0" parTransId="{2FA1CB47-0445-4A3F-8438-6755E5A5E8D5}" sibTransId="{149B0675-B6A3-423F-A729-07EC5D7B0609}"/>
    <dgm:cxn modelId="{93F9120F-E56E-4AA0-908F-2FF2777DE4A3}" srcId="{11DCD710-AAF0-4A1A-93DE-C5F66E3EB530}" destId="{188EFD7E-6C42-4F69-8E47-740C3CCC5281}" srcOrd="2" destOrd="0" parTransId="{502884FB-6035-4BFD-8EE1-8F075ED12749}" sibTransId="{560246D5-BA66-4D11-ADCE-A2C8D7BD98CB}"/>
    <dgm:cxn modelId="{09A53474-1E66-4B7E-8FD4-2E248F0DB4EC}" type="presOf" srcId="{11DCD710-AAF0-4A1A-93DE-C5F66E3EB530}" destId="{E27B80E2-E823-4608-B6A0-AB60A806CF9F}" srcOrd="0" destOrd="0" presId="urn:microsoft.com/office/officeart/2005/8/layout/venn3"/>
    <dgm:cxn modelId="{BBDB26BB-73CF-49B8-B763-997352A7C101}" srcId="{11DCD710-AAF0-4A1A-93DE-C5F66E3EB530}" destId="{031901C0-8602-4147-B8A2-5E4AE1DB2B5B}" srcOrd="0" destOrd="0" parTransId="{7C0AF8AF-6504-45C6-B5B8-1D960C9BC745}" sibTransId="{B4D62F44-3B42-48C2-8B76-C3DC65AA24A9}"/>
    <dgm:cxn modelId="{EBD66190-9E53-430A-8274-2245DCF4CB5C}" type="presOf" srcId="{936F5F58-1838-4A6A-A598-BC75ACE1425C}" destId="{A28D8053-1800-4F81-AFFC-2E5D2227F10E}" srcOrd="0" destOrd="0" presId="urn:microsoft.com/office/officeart/2005/8/layout/venn3"/>
    <dgm:cxn modelId="{E3CCCD19-F910-4A81-95AE-52B32D836EE3}" srcId="{11DCD710-AAF0-4A1A-93DE-C5F66E3EB530}" destId="{8DFD5711-89A5-4E29-96F5-6EC9DCABE6DD}" srcOrd="3" destOrd="0" parTransId="{B1D2FF8C-37ED-451A-AE20-DB4DF52D7C30}" sibTransId="{20818BE2-20CE-4018-BC89-F80D14D1F713}"/>
    <dgm:cxn modelId="{DCB766B0-C01C-4016-9992-BD08F38B6D9F}" type="presParOf" srcId="{E27B80E2-E823-4608-B6A0-AB60A806CF9F}" destId="{4EBD6F2D-E48C-44C5-84FF-D75A666EEF33}" srcOrd="0" destOrd="0" presId="urn:microsoft.com/office/officeart/2005/8/layout/venn3"/>
    <dgm:cxn modelId="{D6AECA64-574B-4553-980A-D64BB968F977}" type="presParOf" srcId="{E27B80E2-E823-4608-B6A0-AB60A806CF9F}" destId="{04A55839-3DBB-4BC6-BF54-B155F32D65DC}" srcOrd="1" destOrd="0" presId="urn:microsoft.com/office/officeart/2005/8/layout/venn3"/>
    <dgm:cxn modelId="{FE3F7F6C-7D03-4C66-8072-7E54462861A7}" type="presParOf" srcId="{E27B80E2-E823-4608-B6A0-AB60A806CF9F}" destId="{A28D8053-1800-4F81-AFFC-2E5D2227F10E}" srcOrd="2" destOrd="0" presId="urn:microsoft.com/office/officeart/2005/8/layout/venn3"/>
    <dgm:cxn modelId="{DCAD65DF-40C8-4DC3-9BCD-C2B4419BC7E3}" type="presParOf" srcId="{E27B80E2-E823-4608-B6A0-AB60A806CF9F}" destId="{77D16BBC-625F-4D7A-A079-952D1D64968B}" srcOrd="3" destOrd="0" presId="urn:microsoft.com/office/officeart/2005/8/layout/venn3"/>
    <dgm:cxn modelId="{D54EA31E-F74E-42BF-BAD4-DF74C917B43E}" type="presParOf" srcId="{E27B80E2-E823-4608-B6A0-AB60A806CF9F}" destId="{0D39F79C-5FBB-4FC4-A412-FF4BD5860B09}" srcOrd="4" destOrd="0" presId="urn:microsoft.com/office/officeart/2005/8/layout/venn3"/>
    <dgm:cxn modelId="{FDDF65F0-F866-4E8A-A965-3CD8E7D26A89}" type="presParOf" srcId="{E27B80E2-E823-4608-B6A0-AB60A806CF9F}" destId="{27D7686B-4BF5-4410-B122-A26E2172A2C0}" srcOrd="5" destOrd="0" presId="urn:microsoft.com/office/officeart/2005/8/layout/venn3"/>
    <dgm:cxn modelId="{4C1B1812-62D7-45DE-AA9F-8C9A69E5B2EC}" type="presParOf" srcId="{E27B80E2-E823-4608-B6A0-AB60A806CF9F}" destId="{3F0C3BC6-4BAB-4BD5-BC5D-3AA47613FD1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8C4B87-44F1-4210-9C63-9A64A770FCD3}" type="doc">
      <dgm:prSet loTypeId="urn:microsoft.com/office/officeart/2009/layout/ReverseList" loCatId="relationship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2AB9C60-CECF-4325-96D4-6B8F05F23BA5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Спорт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мектептері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беретін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кәсіптік-техникалық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мектептердің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колледждер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орындарының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оқушыларынан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істейтін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жастардан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әскери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қызметшілерден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жинақталады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869F711-D6AE-40A7-94A1-25F5410EF9A0}" type="parTrans" cxnId="{D961C821-3D4E-4D4D-91DF-716724D963C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1B330C5-0E87-4532-8D7A-5A571485BB65}" type="sibTrans" cxnId="{D961C821-3D4E-4D4D-91DF-716724D963C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E780CF9-A0B1-402F-95E3-27CC51F80EBB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Олимпиадалық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даярлау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орталықтарында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олимпиадалық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резерв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даярлау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орталығында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шұғылданушылардың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шектелімі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халықаралық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ареналарында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нәтижелерге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жеткен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Қазақстан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Республикасының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жетекші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спортшыларынан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жинақталады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8082DA1-2427-4196-9073-1771379F8183}" type="parTrans" cxnId="{E3D60CBD-C510-4BA9-8D89-D1C0A05B54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E3BE12A-439C-4804-8622-62D495218A00}" type="sibTrans" cxnId="{E3D60CBD-C510-4BA9-8D89-D1C0A05B546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FCD55E9-657D-420A-92F4-811E5E812C52}" type="pres">
      <dgm:prSet presAssocID="{1B8C4B87-44F1-4210-9C63-9A64A770FCD3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424EB41-5ABF-4AC2-B61D-0BF95D0C3C97}" type="pres">
      <dgm:prSet presAssocID="{1B8C4B87-44F1-4210-9C63-9A64A770FCD3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3A942-63D8-4369-B7C5-4B6DCB3628A1}" type="pres">
      <dgm:prSet presAssocID="{1B8C4B87-44F1-4210-9C63-9A64A770FCD3}" presName="LeftNode" presStyleLbl="bgImgPlace1" presStyleIdx="0" presStyleCnt="2" custScaleX="160521" custLinFactNeighborX="-33955" custLinFactNeighborY="-650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3AC4C654-DF07-496C-AD18-DB5A98D0D468}" type="pres">
      <dgm:prSet presAssocID="{1B8C4B87-44F1-4210-9C63-9A64A770FCD3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FAE968-684D-468D-8985-A8ED42D3EEFD}" type="pres">
      <dgm:prSet presAssocID="{1B8C4B87-44F1-4210-9C63-9A64A770FCD3}" presName="RightNode" presStyleLbl="bgImgPlace1" presStyleIdx="1" presStyleCnt="2" custScaleX="161992" custLinFactNeighborX="29506" custLinFactNeighborY="-65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6733E80-1A3B-4C5F-B07E-29F8067357F7}" type="pres">
      <dgm:prSet presAssocID="{1B8C4B87-44F1-4210-9C63-9A64A770FCD3}" presName="TopArrow" presStyleLbl="node1" presStyleIdx="0" presStyleCnt="2"/>
      <dgm:spPr/>
    </dgm:pt>
    <dgm:pt modelId="{3834D68C-F764-4E83-AD5F-EE6D248737F4}" type="pres">
      <dgm:prSet presAssocID="{1B8C4B87-44F1-4210-9C63-9A64A770FCD3}" presName="BottomArrow" presStyleLbl="node1" presStyleIdx="1" presStyleCnt="2"/>
      <dgm:spPr/>
    </dgm:pt>
  </dgm:ptLst>
  <dgm:cxnLst>
    <dgm:cxn modelId="{FEC3B17C-E8C8-4E53-9821-16CA2FD46284}" type="presOf" srcId="{62AB9C60-CECF-4325-96D4-6B8F05F23BA5}" destId="{7424EB41-5ABF-4AC2-B61D-0BF95D0C3C97}" srcOrd="0" destOrd="0" presId="urn:microsoft.com/office/officeart/2009/layout/ReverseList"/>
    <dgm:cxn modelId="{A3BAD43C-1C55-466B-B986-B645E58F1870}" type="presOf" srcId="{1B8C4B87-44F1-4210-9C63-9A64A770FCD3}" destId="{DFCD55E9-657D-420A-92F4-811E5E812C52}" srcOrd="0" destOrd="0" presId="urn:microsoft.com/office/officeart/2009/layout/ReverseList"/>
    <dgm:cxn modelId="{D72723F8-22BA-4B11-B179-5E11E9DAAD50}" type="presOf" srcId="{4E780CF9-A0B1-402F-95E3-27CC51F80EBB}" destId="{3AC4C654-DF07-496C-AD18-DB5A98D0D468}" srcOrd="0" destOrd="0" presId="urn:microsoft.com/office/officeart/2009/layout/ReverseList"/>
    <dgm:cxn modelId="{AC1377C9-ADDC-4887-BCD3-DC122BF61462}" type="presOf" srcId="{4E780CF9-A0B1-402F-95E3-27CC51F80EBB}" destId="{25FAE968-684D-468D-8985-A8ED42D3EEFD}" srcOrd="1" destOrd="0" presId="urn:microsoft.com/office/officeart/2009/layout/ReverseList"/>
    <dgm:cxn modelId="{E3D60CBD-C510-4BA9-8D89-D1C0A05B5469}" srcId="{1B8C4B87-44F1-4210-9C63-9A64A770FCD3}" destId="{4E780CF9-A0B1-402F-95E3-27CC51F80EBB}" srcOrd="1" destOrd="0" parTransId="{B8082DA1-2427-4196-9073-1771379F8183}" sibTransId="{EE3BE12A-439C-4804-8622-62D495218A00}"/>
    <dgm:cxn modelId="{95B697B0-26D3-49A7-B2A7-2FF5731EDD9B}" type="presOf" srcId="{62AB9C60-CECF-4325-96D4-6B8F05F23BA5}" destId="{C583A942-63D8-4369-B7C5-4B6DCB3628A1}" srcOrd="1" destOrd="0" presId="urn:microsoft.com/office/officeart/2009/layout/ReverseList"/>
    <dgm:cxn modelId="{D961C821-3D4E-4D4D-91DF-716724D963C0}" srcId="{1B8C4B87-44F1-4210-9C63-9A64A770FCD3}" destId="{62AB9C60-CECF-4325-96D4-6B8F05F23BA5}" srcOrd="0" destOrd="0" parTransId="{0869F711-D6AE-40A7-94A1-25F5410EF9A0}" sibTransId="{B1B330C5-0E87-4532-8D7A-5A571485BB65}"/>
    <dgm:cxn modelId="{B768CB77-2820-4596-B9D3-618D4BD6A4B0}" type="presParOf" srcId="{DFCD55E9-657D-420A-92F4-811E5E812C52}" destId="{7424EB41-5ABF-4AC2-B61D-0BF95D0C3C97}" srcOrd="0" destOrd="0" presId="urn:microsoft.com/office/officeart/2009/layout/ReverseList"/>
    <dgm:cxn modelId="{4C5F4A97-40B7-47B8-B055-41B571678684}" type="presParOf" srcId="{DFCD55E9-657D-420A-92F4-811E5E812C52}" destId="{C583A942-63D8-4369-B7C5-4B6DCB3628A1}" srcOrd="1" destOrd="0" presId="urn:microsoft.com/office/officeart/2009/layout/ReverseList"/>
    <dgm:cxn modelId="{5673F9B3-A719-4F95-A336-F0BFE00230B3}" type="presParOf" srcId="{DFCD55E9-657D-420A-92F4-811E5E812C52}" destId="{3AC4C654-DF07-496C-AD18-DB5A98D0D468}" srcOrd="2" destOrd="0" presId="urn:microsoft.com/office/officeart/2009/layout/ReverseList"/>
    <dgm:cxn modelId="{3294C348-FEC3-459B-8131-5033B9633E08}" type="presParOf" srcId="{DFCD55E9-657D-420A-92F4-811E5E812C52}" destId="{25FAE968-684D-468D-8985-A8ED42D3EEFD}" srcOrd="3" destOrd="0" presId="urn:microsoft.com/office/officeart/2009/layout/ReverseList"/>
    <dgm:cxn modelId="{E924B2D2-E184-49DE-90D5-D334F847AF80}" type="presParOf" srcId="{DFCD55E9-657D-420A-92F4-811E5E812C52}" destId="{76733E80-1A3B-4C5F-B07E-29F8067357F7}" srcOrd="4" destOrd="0" presId="urn:microsoft.com/office/officeart/2009/layout/ReverseList"/>
    <dgm:cxn modelId="{BEB0B23A-8B26-4764-AB32-D75967EEBC59}" type="presParOf" srcId="{DFCD55E9-657D-420A-92F4-811E5E812C52}" destId="{3834D68C-F764-4E83-AD5F-EE6D248737F4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EAD88C-4466-4161-9E8E-C1E07245414C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FE093E7-BA1F-46AE-9FD9-E63E6D4CC67D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жиындары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топтық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4C12A50-39A2-43A4-9030-1FD37F9AC686}" type="parTrans" cxnId="{22F7C692-483A-4C86-B110-73BB533D746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A5E334B0-936D-4EB3-9515-D0184967C5D9}" type="sibTrans" cxnId="{22F7C692-483A-4C86-B110-73BB533D746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32B007-8BB2-49C4-80BE-37495CA54C53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жиындарына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арналған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сабақтары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2A244B8D-3F41-49E4-BE3C-4E258DA20217}" type="parTrans" cxnId="{CC1FC7EB-92B8-4C92-AA3A-314450E054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EFF90EA-9533-40D8-AE47-F279DB580939}" type="sibTrans" cxnId="{CC1FC7EB-92B8-4C92-AA3A-314450E0549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75178DD-7CC1-4126-839E-C92F645E978C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спорт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жарыстарына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қатысу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566B577-E069-4AC5-A373-C42C6A551BDB}" type="parTrans" cxnId="{6E1F32C3-BD9C-455A-82F6-7E02A38C11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70EC023-9103-4CAD-9E80-E10EE49D3CF6}" type="sibTrans" cxnId="{6E1F32C3-BD9C-455A-82F6-7E02A38C11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C777142-135F-43BF-BA5E-05D03B83005E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сабақтар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4205514-0CE2-4495-833C-75DD4B1E23BB}" type="parTrans" cxnId="{672D5BDA-FA7C-4F22-9AC0-ECD894F119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2EE59FA-20D5-441C-BCEF-ABBE5E86337D}" type="sibTrans" cxnId="{672D5BDA-FA7C-4F22-9AC0-ECD894F1199F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79800B7-0D7A-42C7-9966-CDA5874CC239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медициналық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қалпына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келтіру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іс-шаралары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1A406A4-5CF3-48D1-A65F-E3E7FD6B1F17}" type="parTrans" cxnId="{A3894E72-EEFA-47A9-8AD9-17947213F2A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EAC6FAE-B7FC-4DE3-89CC-752F3E185F42}" type="sibTrans" cxnId="{A3894E72-EEFA-47A9-8AD9-17947213F2A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EC3295-B75A-4BB5-B54C-79D8EB8766E1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спорттық-сауықтыру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лагерьлеріндегі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үдерісі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17F8341-1B13-4C03-BE6D-70A21CB13E7C}" type="parTrans" cxnId="{55B8C1EE-64B5-4BBC-93C9-EB14DC9593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15D527D-20B0-49E2-B1AC-E23F2F71295B}" type="sibTrans" cxnId="{55B8C1EE-64B5-4BBC-93C9-EB14DC959361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984B128-7A08-4C57-B0C6-B12E8987CAE6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нұсқаушылық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төрешілік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практикасы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BA0156E-187D-438F-A709-9CB027F64966}" type="parTrans" cxnId="{275A1D78-21C5-4EDA-930D-73329A1704F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E91CDBE-43DC-4D43-ACE5-0668FCDBAC7A}" type="sibTrans" cxnId="{275A1D78-21C5-4EDA-930D-73329A1704F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9367ECA-B30F-4651-B596-FA94E00AE761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кинофильмдерін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киноқайталауларды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кинограммаларды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бейне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бағдарламаларды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, спорт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жарыстарын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көру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талдауды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33E0321-E618-4163-8363-C96E339B3B72}" type="parTrans" cxnId="{A5021BBE-37AF-4807-AF10-2CF2CDA8980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3092FE0-7AFA-46B4-8949-9B4349D0903E}" type="sibTrans" cxnId="{A5021BBE-37AF-4807-AF10-2CF2CDA8980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0EF4F94-0A08-4FDA-9095-D8632CFB511A}">
      <dgm:prSet phldrT="[Текст]"/>
      <dgm:spPr/>
      <dgm:t>
        <a:bodyPr/>
        <a:lstStyle/>
        <a:p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перспективалық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жоспар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құру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жылдық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жұмысқа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талдау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жасау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3848E5D-E3FB-4E01-B3A4-ADC3DD60EF0F}" type="parTrans" cxnId="{32CEC203-B9B4-4E96-AF3E-E850B6AE4A5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19193BF-6EC9-47EE-8E0F-15B2D0BC033E}" type="sibTrans" cxnId="{32CEC203-B9B4-4E96-AF3E-E850B6AE4A5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B0DD915-8C13-47DB-B72C-627B8FEAD68F}" type="pres">
      <dgm:prSet presAssocID="{95EAD88C-4466-4161-9E8E-C1E07245414C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AA062EE-6088-4EAB-83D3-119BF0F9A9BE}" type="pres">
      <dgm:prSet presAssocID="{4FE093E7-BA1F-46AE-9FD9-E63E6D4CC67D}" presName="compNode" presStyleCnt="0"/>
      <dgm:spPr/>
    </dgm:pt>
    <dgm:pt modelId="{F66ECE30-E2BD-4DA4-963E-346827FDB8F6}" type="pres">
      <dgm:prSet presAssocID="{4FE093E7-BA1F-46AE-9FD9-E63E6D4CC67D}" presName="dummyConnPt" presStyleCnt="0"/>
      <dgm:spPr/>
    </dgm:pt>
    <dgm:pt modelId="{1E54B74B-3430-43E5-BAAF-5EC663527F85}" type="pres">
      <dgm:prSet presAssocID="{4FE093E7-BA1F-46AE-9FD9-E63E6D4CC67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617FC-8596-4AAA-9634-9848A58DB3CE}" type="pres">
      <dgm:prSet presAssocID="{A5E334B0-936D-4EB3-9515-D0184967C5D9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8E1EC9D6-EF8B-4BE0-A21B-6B2EE7115F81}" type="pres">
      <dgm:prSet presAssocID="{5B32B007-8BB2-49C4-80BE-37495CA54C53}" presName="compNode" presStyleCnt="0"/>
      <dgm:spPr/>
    </dgm:pt>
    <dgm:pt modelId="{6EC364FF-36A3-4D01-82B1-B3D4FCF5C41C}" type="pres">
      <dgm:prSet presAssocID="{5B32B007-8BB2-49C4-80BE-37495CA54C53}" presName="dummyConnPt" presStyleCnt="0"/>
      <dgm:spPr/>
    </dgm:pt>
    <dgm:pt modelId="{475664A9-1FBD-4809-9C32-18189FA79E4F}" type="pres">
      <dgm:prSet presAssocID="{5B32B007-8BB2-49C4-80BE-37495CA54C5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4B5129-1245-4978-957D-96D706C6D799}" type="pres">
      <dgm:prSet presAssocID="{3EFF90EA-9533-40D8-AE47-F279DB580939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3B7030DF-2468-4A95-AFEB-1AE8755E13AA}" type="pres">
      <dgm:prSet presAssocID="{275178DD-7CC1-4126-839E-C92F645E978C}" presName="compNode" presStyleCnt="0"/>
      <dgm:spPr/>
    </dgm:pt>
    <dgm:pt modelId="{E51D3E38-AB93-4456-93C3-62D366A9E522}" type="pres">
      <dgm:prSet presAssocID="{275178DD-7CC1-4126-839E-C92F645E978C}" presName="dummyConnPt" presStyleCnt="0"/>
      <dgm:spPr/>
    </dgm:pt>
    <dgm:pt modelId="{75CFC77A-8E22-4F21-9D0A-6802BC322E95}" type="pres">
      <dgm:prSet presAssocID="{275178DD-7CC1-4126-839E-C92F645E978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AF982-F67E-46CD-953C-B9FD30ED4184}" type="pres">
      <dgm:prSet presAssocID="{D70EC023-9103-4CAD-9E80-E10EE49D3CF6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5BF83E2C-4622-4500-B943-55EF06D6189E}" type="pres">
      <dgm:prSet presAssocID="{DC777142-135F-43BF-BA5E-05D03B83005E}" presName="compNode" presStyleCnt="0"/>
      <dgm:spPr/>
    </dgm:pt>
    <dgm:pt modelId="{1E8170DD-979D-4FDB-8DC4-FA4380F586C0}" type="pres">
      <dgm:prSet presAssocID="{DC777142-135F-43BF-BA5E-05D03B83005E}" presName="dummyConnPt" presStyleCnt="0"/>
      <dgm:spPr/>
    </dgm:pt>
    <dgm:pt modelId="{9964DFFB-389E-4B3C-A533-2980EB21CBF6}" type="pres">
      <dgm:prSet presAssocID="{DC777142-135F-43BF-BA5E-05D03B83005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BF6BF-45E2-4EF0-ADFE-80A34B9A2BE4}" type="pres">
      <dgm:prSet presAssocID="{E2EE59FA-20D5-441C-BCEF-ABBE5E86337D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9B7679E4-A641-4CD1-92D8-020706E884CB}" type="pres">
      <dgm:prSet presAssocID="{479800B7-0D7A-42C7-9966-CDA5874CC239}" presName="compNode" presStyleCnt="0"/>
      <dgm:spPr/>
    </dgm:pt>
    <dgm:pt modelId="{998A9AF4-5514-4AE7-BDDC-31ECCA74FED3}" type="pres">
      <dgm:prSet presAssocID="{479800B7-0D7A-42C7-9966-CDA5874CC239}" presName="dummyConnPt" presStyleCnt="0"/>
      <dgm:spPr/>
    </dgm:pt>
    <dgm:pt modelId="{1372D0FA-AFA7-4703-875A-717A14A1F32A}" type="pres">
      <dgm:prSet presAssocID="{479800B7-0D7A-42C7-9966-CDA5874CC239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FA5DB-FF13-4006-8C5A-6F685A7F73E3}" type="pres">
      <dgm:prSet presAssocID="{4EAC6FAE-B7FC-4DE3-89CC-752F3E185F42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3AF91BDA-18F6-47B0-876D-5C6A55DDFC79}" type="pres">
      <dgm:prSet presAssocID="{CDEC3295-B75A-4BB5-B54C-79D8EB8766E1}" presName="compNode" presStyleCnt="0"/>
      <dgm:spPr/>
    </dgm:pt>
    <dgm:pt modelId="{50DC844A-FDC2-464C-A95E-7B16BA2C4BA7}" type="pres">
      <dgm:prSet presAssocID="{CDEC3295-B75A-4BB5-B54C-79D8EB8766E1}" presName="dummyConnPt" presStyleCnt="0"/>
      <dgm:spPr/>
    </dgm:pt>
    <dgm:pt modelId="{A4210725-BCE3-4AD4-85D6-DE25AAB67D1A}" type="pres">
      <dgm:prSet presAssocID="{CDEC3295-B75A-4BB5-B54C-79D8EB8766E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2504A-919D-4FCA-AFD3-E1EFF571E279}" type="pres">
      <dgm:prSet presAssocID="{E15D527D-20B0-49E2-B1AC-E23F2F71295B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F912A209-360E-47F5-A8CA-5AE4ABC1FEA0}" type="pres">
      <dgm:prSet presAssocID="{1984B128-7A08-4C57-B0C6-B12E8987CAE6}" presName="compNode" presStyleCnt="0"/>
      <dgm:spPr/>
    </dgm:pt>
    <dgm:pt modelId="{2F3C1FD2-32EE-4D3B-A6D7-08119EC183C3}" type="pres">
      <dgm:prSet presAssocID="{1984B128-7A08-4C57-B0C6-B12E8987CAE6}" presName="dummyConnPt" presStyleCnt="0"/>
      <dgm:spPr/>
    </dgm:pt>
    <dgm:pt modelId="{2B98D71A-0019-4E41-A3EF-60B1917EE8CC}" type="pres">
      <dgm:prSet presAssocID="{1984B128-7A08-4C57-B0C6-B12E8987CAE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4B813-0239-403C-AD28-BCDC22D1EFAF}" type="pres">
      <dgm:prSet presAssocID="{6E91CDBE-43DC-4D43-ACE5-0668FCDBAC7A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C7982850-9C8F-42A6-A225-ED49CEF2C4FE}" type="pres">
      <dgm:prSet presAssocID="{49367ECA-B30F-4651-B596-FA94E00AE761}" presName="compNode" presStyleCnt="0"/>
      <dgm:spPr/>
    </dgm:pt>
    <dgm:pt modelId="{252C3268-00DD-4DF4-ABB0-EF370172365D}" type="pres">
      <dgm:prSet presAssocID="{49367ECA-B30F-4651-B596-FA94E00AE761}" presName="dummyConnPt" presStyleCnt="0"/>
      <dgm:spPr/>
    </dgm:pt>
    <dgm:pt modelId="{0A4F7FF7-1839-4A42-AF07-BCDA68DA7BFA}" type="pres">
      <dgm:prSet presAssocID="{49367ECA-B30F-4651-B596-FA94E00AE761}" presName="node" presStyleLbl="node1" presStyleIdx="7" presStyleCnt="9" custScaleX="119452" custScaleY="153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40100-E4EA-4C63-A5F9-C83E30BC63E3}" type="pres">
      <dgm:prSet presAssocID="{33092FE0-7AFA-46B4-8949-9B4349D0903E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32198A47-34FD-41EA-8201-FD1647B4228C}" type="pres">
      <dgm:prSet presAssocID="{00EF4F94-0A08-4FDA-9095-D8632CFB511A}" presName="compNode" presStyleCnt="0"/>
      <dgm:spPr/>
    </dgm:pt>
    <dgm:pt modelId="{7BCD2FF5-8F03-4CC0-8C09-0C2FCA4CB7CC}" type="pres">
      <dgm:prSet presAssocID="{00EF4F94-0A08-4FDA-9095-D8632CFB511A}" presName="dummyConnPt" presStyleCnt="0"/>
      <dgm:spPr/>
    </dgm:pt>
    <dgm:pt modelId="{26DAFADD-0FF0-4444-AE74-62181115FD42}" type="pres">
      <dgm:prSet presAssocID="{00EF4F94-0A08-4FDA-9095-D8632CFB511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42EBAF-8585-43D5-88D8-E67077E4058D}" type="presOf" srcId="{49367ECA-B30F-4651-B596-FA94E00AE761}" destId="{0A4F7FF7-1839-4A42-AF07-BCDA68DA7BFA}" srcOrd="0" destOrd="0" presId="urn:microsoft.com/office/officeart/2005/8/layout/bProcess4"/>
    <dgm:cxn modelId="{80C58A71-FC81-48E5-9E24-E279CB12FA3A}" type="presOf" srcId="{3EFF90EA-9533-40D8-AE47-F279DB580939}" destId="{504B5129-1245-4978-957D-96D706C6D799}" srcOrd="0" destOrd="0" presId="urn:microsoft.com/office/officeart/2005/8/layout/bProcess4"/>
    <dgm:cxn modelId="{32CEC203-B9B4-4E96-AF3E-E850B6AE4A54}" srcId="{95EAD88C-4466-4161-9E8E-C1E07245414C}" destId="{00EF4F94-0A08-4FDA-9095-D8632CFB511A}" srcOrd="8" destOrd="0" parTransId="{73848E5D-E3FB-4E01-B3A4-ADC3DD60EF0F}" sibTransId="{219193BF-6EC9-47EE-8E0F-15B2D0BC033E}"/>
    <dgm:cxn modelId="{516C4456-3362-4457-B152-2D9134CD6C3C}" type="presOf" srcId="{4EAC6FAE-B7FC-4DE3-89CC-752F3E185F42}" destId="{F9DFA5DB-FF13-4006-8C5A-6F685A7F73E3}" srcOrd="0" destOrd="0" presId="urn:microsoft.com/office/officeart/2005/8/layout/bProcess4"/>
    <dgm:cxn modelId="{4469F76F-1B18-4FED-869B-91AE8A61360E}" type="presOf" srcId="{1984B128-7A08-4C57-B0C6-B12E8987CAE6}" destId="{2B98D71A-0019-4E41-A3EF-60B1917EE8CC}" srcOrd="0" destOrd="0" presId="urn:microsoft.com/office/officeart/2005/8/layout/bProcess4"/>
    <dgm:cxn modelId="{880DACED-0CD4-40A6-AD96-037D3FE853D1}" type="presOf" srcId="{D70EC023-9103-4CAD-9E80-E10EE49D3CF6}" destId="{833AF982-F67E-46CD-953C-B9FD30ED4184}" srcOrd="0" destOrd="0" presId="urn:microsoft.com/office/officeart/2005/8/layout/bProcess4"/>
    <dgm:cxn modelId="{22F7C692-483A-4C86-B110-73BB533D7463}" srcId="{95EAD88C-4466-4161-9E8E-C1E07245414C}" destId="{4FE093E7-BA1F-46AE-9FD9-E63E6D4CC67D}" srcOrd="0" destOrd="0" parTransId="{44C12A50-39A2-43A4-9030-1FD37F9AC686}" sibTransId="{A5E334B0-936D-4EB3-9515-D0184967C5D9}"/>
    <dgm:cxn modelId="{6E1F32C3-BD9C-455A-82F6-7E02A38C11AA}" srcId="{95EAD88C-4466-4161-9E8E-C1E07245414C}" destId="{275178DD-7CC1-4126-839E-C92F645E978C}" srcOrd="2" destOrd="0" parTransId="{7566B577-E069-4AC5-A373-C42C6A551BDB}" sibTransId="{D70EC023-9103-4CAD-9E80-E10EE49D3CF6}"/>
    <dgm:cxn modelId="{672D5BDA-FA7C-4F22-9AC0-ECD894F1199F}" srcId="{95EAD88C-4466-4161-9E8E-C1E07245414C}" destId="{DC777142-135F-43BF-BA5E-05D03B83005E}" srcOrd="3" destOrd="0" parTransId="{14205514-0CE2-4495-833C-75DD4B1E23BB}" sibTransId="{E2EE59FA-20D5-441C-BCEF-ABBE5E86337D}"/>
    <dgm:cxn modelId="{8E496F8C-FCE6-44EA-86D2-E789C6EC6243}" type="presOf" srcId="{95EAD88C-4466-4161-9E8E-C1E07245414C}" destId="{BB0DD915-8C13-47DB-B72C-627B8FEAD68F}" srcOrd="0" destOrd="0" presId="urn:microsoft.com/office/officeart/2005/8/layout/bProcess4"/>
    <dgm:cxn modelId="{8450FE5D-6973-41AA-9C29-696A1D1274EC}" type="presOf" srcId="{275178DD-7CC1-4126-839E-C92F645E978C}" destId="{75CFC77A-8E22-4F21-9D0A-6802BC322E95}" srcOrd="0" destOrd="0" presId="urn:microsoft.com/office/officeart/2005/8/layout/bProcess4"/>
    <dgm:cxn modelId="{AD330F83-2876-4FDB-8DD9-619183B46378}" type="presOf" srcId="{E2EE59FA-20D5-441C-BCEF-ABBE5E86337D}" destId="{78CBF6BF-45E2-4EF0-ADFE-80A34B9A2BE4}" srcOrd="0" destOrd="0" presId="urn:microsoft.com/office/officeart/2005/8/layout/bProcess4"/>
    <dgm:cxn modelId="{765B69B9-0E12-4AB6-9304-0BAD0512FEF2}" type="presOf" srcId="{CDEC3295-B75A-4BB5-B54C-79D8EB8766E1}" destId="{A4210725-BCE3-4AD4-85D6-DE25AAB67D1A}" srcOrd="0" destOrd="0" presId="urn:microsoft.com/office/officeart/2005/8/layout/bProcess4"/>
    <dgm:cxn modelId="{55B8C1EE-64B5-4BBC-93C9-EB14DC959361}" srcId="{95EAD88C-4466-4161-9E8E-C1E07245414C}" destId="{CDEC3295-B75A-4BB5-B54C-79D8EB8766E1}" srcOrd="5" destOrd="0" parTransId="{817F8341-1B13-4C03-BE6D-70A21CB13E7C}" sibTransId="{E15D527D-20B0-49E2-B1AC-E23F2F71295B}"/>
    <dgm:cxn modelId="{E43F3219-EF91-471C-A201-71E58C85F63E}" type="presOf" srcId="{33092FE0-7AFA-46B4-8949-9B4349D0903E}" destId="{C7940100-E4EA-4C63-A5F9-C83E30BC63E3}" srcOrd="0" destOrd="0" presId="urn:microsoft.com/office/officeart/2005/8/layout/bProcess4"/>
    <dgm:cxn modelId="{3E919EDD-B7DE-4BB3-9350-45B2745E5589}" type="presOf" srcId="{E15D527D-20B0-49E2-B1AC-E23F2F71295B}" destId="{2962504A-919D-4FCA-AFD3-E1EFF571E279}" srcOrd="0" destOrd="0" presId="urn:microsoft.com/office/officeart/2005/8/layout/bProcess4"/>
    <dgm:cxn modelId="{C7425BE3-E7EE-405E-A5D9-4E73864033DD}" type="presOf" srcId="{5B32B007-8BB2-49C4-80BE-37495CA54C53}" destId="{475664A9-1FBD-4809-9C32-18189FA79E4F}" srcOrd="0" destOrd="0" presId="urn:microsoft.com/office/officeart/2005/8/layout/bProcess4"/>
    <dgm:cxn modelId="{FBB0482C-2477-493C-8FBE-15D41451936C}" type="presOf" srcId="{00EF4F94-0A08-4FDA-9095-D8632CFB511A}" destId="{26DAFADD-0FF0-4444-AE74-62181115FD42}" srcOrd="0" destOrd="0" presId="urn:microsoft.com/office/officeart/2005/8/layout/bProcess4"/>
    <dgm:cxn modelId="{CC1FC7EB-92B8-4C92-AA3A-314450E05497}" srcId="{95EAD88C-4466-4161-9E8E-C1E07245414C}" destId="{5B32B007-8BB2-49C4-80BE-37495CA54C53}" srcOrd="1" destOrd="0" parTransId="{2A244B8D-3F41-49E4-BE3C-4E258DA20217}" sibTransId="{3EFF90EA-9533-40D8-AE47-F279DB580939}"/>
    <dgm:cxn modelId="{A3894E72-EEFA-47A9-8AD9-17947213F2AC}" srcId="{95EAD88C-4466-4161-9E8E-C1E07245414C}" destId="{479800B7-0D7A-42C7-9966-CDA5874CC239}" srcOrd="4" destOrd="0" parTransId="{A1A406A4-5CF3-48D1-A65F-E3E7FD6B1F17}" sibTransId="{4EAC6FAE-B7FC-4DE3-89CC-752F3E185F42}"/>
    <dgm:cxn modelId="{2C14B5AA-37EC-4AAA-A90D-F3FD77476D28}" type="presOf" srcId="{A5E334B0-936D-4EB3-9515-D0184967C5D9}" destId="{17E617FC-8596-4AAA-9634-9848A58DB3CE}" srcOrd="0" destOrd="0" presId="urn:microsoft.com/office/officeart/2005/8/layout/bProcess4"/>
    <dgm:cxn modelId="{408A6F22-F371-4FE1-860D-29D07D0F381D}" type="presOf" srcId="{6E91CDBE-43DC-4D43-ACE5-0668FCDBAC7A}" destId="{0064B813-0239-403C-AD28-BCDC22D1EFAF}" srcOrd="0" destOrd="0" presId="urn:microsoft.com/office/officeart/2005/8/layout/bProcess4"/>
    <dgm:cxn modelId="{6CA4E120-682B-4D91-846E-B2BA24AAF74D}" type="presOf" srcId="{DC777142-135F-43BF-BA5E-05D03B83005E}" destId="{9964DFFB-389E-4B3C-A533-2980EB21CBF6}" srcOrd="0" destOrd="0" presId="urn:microsoft.com/office/officeart/2005/8/layout/bProcess4"/>
    <dgm:cxn modelId="{68F94B8C-2B97-4D69-B306-E42CD2AF62F4}" type="presOf" srcId="{479800B7-0D7A-42C7-9966-CDA5874CC239}" destId="{1372D0FA-AFA7-4703-875A-717A14A1F32A}" srcOrd="0" destOrd="0" presId="urn:microsoft.com/office/officeart/2005/8/layout/bProcess4"/>
    <dgm:cxn modelId="{A5021BBE-37AF-4807-AF10-2CF2CDA89805}" srcId="{95EAD88C-4466-4161-9E8E-C1E07245414C}" destId="{49367ECA-B30F-4651-B596-FA94E00AE761}" srcOrd="7" destOrd="0" parTransId="{833E0321-E618-4163-8363-C96E339B3B72}" sibTransId="{33092FE0-7AFA-46B4-8949-9B4349D0903E}"/>
    <dgm:cxn modelId="{275A1D78-21C5-4EDA-930D-73329A1704F3}" srcId="{95EAD88C-4466-4161-9E8E-C1E07245414C}" destId="{1984B128-7A08-4C57-B0C6-B12E8987CAE6}" srcOrd="6" destOrd="0" parTransId="{ABA0156E-187D-438F-A709-9CB027F64966}" sibTransId="{6E91CDBE-43DC-4D43-ACE5-0668FCDBAC7A}"/>
    <dgm:cxn modelId="{F1A3FCB4-316E-4C87-ACB0-C8F5DEC3A55C}" type="presOf" srcId="{4FE093E7-BA1F-46AE-9FD9-E63E6D4CC67D}" destId="{1E54B74B-3430-43E5-BAAF-5EC663527F85}" srcOrd="0" destOrd="0" presId="urn:microsoft.com/office/officeart/2005/8/layout/bProcess4"/>
    <dgm:cxn modelId="{BE9AE5FD-D9D0-4EBF-8D46-D7377C19B32D}" type="presParOf" srcId="{BB0DD915-8C13-47DB-B72C-627B8FEAD68F}" destId="{BAA062EE-6088-4EAB-83D3-119BF0F9A9BE}" srcOrd="0" destOrd="0" presId="urn:microsoft.com/office/officeart/2005/8/layout/bProcess4"/>
    <dgm:cxn modelId="{6201D319-AEB9-410A-8C52-CD842FB32811}" type="presParOf" srcId="{BAA062EE-6088-4EAB-83D3-119BF0F9A9BE}" destId="{F66ECE30-E2BD-4DA4-963E-346827FDB8F6}" srcOrd="0" destOrd="0" presId="urn:microsoft.com/office/officeart/2005/8/layout/bProcess4"/>
    <dgm:cxn modelId="{55646934-A3F9-4E22-9AAD-694DCE52D0EC}" type="presParOf" srcId="{BAA062EE-6088-4EAB-83D3-119BF0F9A9BE}" destId="{1E54B74B-3430-43E5-BAAF-5EC663527F85}" srcOrd="1" destOrd="0" presId="urn:microsoft.com/office/officeart/2005/8/layout/bProcess4"/>
    <dgm:cxn modelId="{B07F6B51-844B-41D9-B417-48B3B82D265B}" type="presParOf" srcId="{BB0DD915-8C13-47DB-B72C-627B8FEAD68F}" destId="{17E617FC-8596-4AAA-9634-9848A58DB3CE}" srcOrd="1" destOrd="0" presId="urn:microsoft.com/office/officeart/2005/8/layout/bProcess4"/>
    <dgm:cxn modelId="{49D99A55-ECE7-4A38-8731-DB03E9D65218}" type="presParOf" srcId="{BB0DD915-8C13-47DB-B72C-627B8FEAD68F}" destId="{8E1EC9D6-EF8B-4BE0-A21B-6B2EE7115F81}" srcOrd="2" destOrd="0" presId="urn:microsoft.com/office/officeart/2005/8/layout/bProcess4"/>
    <dgm:cxn modelId="{F04261F0-A5EC-4D8E-8F54-9CC45154B82F}" type="presParOf" srcId="{8E1EC9D6-EF8B-4BE0-A21B-6B2EE7115F81}" destId="{6EC364FF-36A3-4D01-82B1-B3D4FCF5C41C}" srcOrd="0" destOrd="0" presId="urn:microsoft.com/office/officeart/2005/8/layout/bProcess4"/>
    <dgm:cxn modelId="{9EB7CCBC-82A6-41FE-8272-CCE0C56BD024}" type="presParOf" srcId="{8E1EC9D6-EF8B-4BE0-A21B-6B2EE7115F81}" destId="{475664A9-1FBD-4809-9C32-18189FA79E4F}" srcOrd="1" destOrd="0" presId="urn:microsoft.com/office/officeart/2005/8/layout/bProcess4"/>
    <dgm:cxn modelId="{6E837AC7-B911-4FA8-AE10-105DB68B286B}" type="presParOf" srcId="{BB0DD915-8C13-47DB-B72C-627B8FEAD68F}" destId="{504B5129-1245-4978-957D-96D706C6D799}" srcOrd="3" destOrd="0" presId="urn:microsoft.com/office/officeart/2005/8/layout/bProcess4"/>
    <dgm:cxn modelId="{1BEEF319-0BF1-48D2-9062-56AF326750DE}" type="presParOf" srcId="{BB0DD915-8C13-47DB-B72C-627B8FEAD68F}" destId="{3B7030DF-2468-4A95-AFEB-1AE8755E13AA}" srcOrd="4" destOrd="0" presId="urn:microsoft.com/office/officeart/2005/8/layout/bProcess4"/>
    <dgm:cxn modelId="{6BE1E945-8817-42F9-88D0-808C3D250475}" type="presParOf" srcId="{3B7030DF-2468-4A95-AFEB-1AE8755E13AA}" destId="{E51D3E38-AB93-4456-93C3-62D366A9E522}" srcOrd="0" destOrd="0" presId="urn:microsoft.com/office/officeart/2005/8/layout/bProcess4"/>
    <dgm:cxn modelId="{B10F4675-8AA0-4D76-AE91-89B6E1C95FF7}" type="presParOf" srcId="{3B7030DF-2468-4A95-AFEB-1AE8755E13AA}" destId="{75CFC77A-8E22-4F21-9D0A-6802BC322E95}" srcOrd="1" destOrd="0" presId="urn:microsoft.com/office/officeart/2005/8/layout/bProcess4"/>
    <dgm:cxn modelId="{35125D07-68B8-44D5-A771-6B0452F40298}" type="presParOf" srcId="{BB0DD915-8C13-47DB-B72C-627B8FEAD68F}" destId="{833AF982-F67E-46CD-953C-B9FD30ED4184}" srcOrd="5" destOrd="0" presId="urn:microsoft.com/office/officeart/2005/8/layout/bProcess4"/>
    <dgm:cxn modelId="{822C79B1-CA6E-47D6-862B-E2D89DDB06AF}" type="presParOf" srcId="{BB0DD915-8C13-47DB-B72C-627B8FEAD68F}" destId="{5BF83E2C-4622-4500-B943-55EF06D6189E}" srcOrd="6" destOrd="0" presId="urn:microsoft.com/office/officeart/2005/8/layout/bProcess4"/>
    <dgm:cxn modelId="{536601BE-986A-4FE5-8106-2760625179F6}" type="presParOf" srcId="{5BF83E2C-4622-4500-B943-55EF06D6189E}" destId="{1E8170DD-979D-4FDB-8DC4-FA4380F586C0}" srcOrd="0" destOrd="0" presId="urn:microsoft.com/office/officeart/2005/8/layout/bProcess4"/>
    <dgm:cxn modelId="{18FA2971-47B5-4AD0-88DD-F7B172BF7DB2}" type="presParOf" srcId="{5BF83E2C-4622-4500-B943-55EF06D6189E}" destId="{9964DFFB-389E-4B3C-A533-2980EB21CBF6}" srcOrd="1" destOrd="0" presId="urn:microsoft.com/office/officeart/2005/8/layout/bProcess4"/>
    <dgm:cxn modelId="{2EE78387-EF24-4EE1-9815-ECA8940812FB}" type="presParOf" srcId="{BB0DD915-8C13-47DB-B72C-627B8FEAD68F}" destId="{78CBF6BF-45E2-4EF0-ADFE-80A34B9A2BE4}" srcOrd="7" destOrd="0" presId="urn:microsoft.com/office/officeart/2005/8/layout/bProcess4"/>
    <dgm:cxn modelId="{300F99E9-38A4-4B0E-A07B-93BB885D56B5}" type="presParOf" srcId="{BB0DD915-8C13-47DB-B72C-627B8FEAD68F}" destId="{9B7679E4-A641-4CD1-92D8-020706E884CB}" srcOrd="8" destOrd="0" presId="urn:microsoft.com/office/officeart/2005/8/layout/bProcess4"/>
    <dgm:cxn modelId="{0C7CE211-F894-47CB-A0E4-C3F2AC590BD6}" type="presParOf" srcId="{9B7679E4-A641-4CD1-92D8-020706E884CB}" destId="{998A9AF4-5514-4AE7-BDDC-31ECCA74FED3}" srcOrd="0" destOrd="0" presId="urn:microsoft.com/office/officeart/2005/8/layout/bProcess4"/>
    <dgm:cxn modelId="{0F434C82-0EDF-4D4C-B329-F4A0A4AF2900}" type="presParOf" srcId="{9B7679E4-A641-4CD1-92D8-020706E884CB}" destId="{1372D0FA-AFA7-4703-875A-717A14A1F32A}" srcOrd="1" destOrd="0" presId="urn:microsoft.com/office/officeart/2005/8/layout/bProcess4"/>
    <dgm:cxn modelId="{6CB8D264-EC78-4285-900D-48C0E9014E87}" type="presParOf" srcId="{BB0DD915-8C13-47DB-B72C-627B8FEAD68F}" destId="{F9DFA5DB-FF13-4006-8C5A-6F685A7F73E3}" srcOrd="9" destOrd="0" presId="urn:microsoft.com/office/officeart/2005/8/layout/bProcess4"/>
    <dgm:cxn modelId="{0F118F3B-10E6-434E-8ED3-712CD4742F2B}" type="presParOf" srcId="{BB0DD915-8C13-47DB-B72C-627B8FEAD68F}" destId="{3AF91BDA-18F6-47B0-876D-5C6A55DDFC79}" srcOrd="10" destOrd="0" presId="urn:microsoft.com/office/officeart/2005/8/layout/bProcess4"/>
    <dgm:cxn modelId="{A92C602D-07DE-4E71-96D3-1C664F329510}" type="presParOf" srcId="{3AF91BDA-18F6-47B0-876D-5C6A55DDFC79}" destId="{50DC844A-FDC2-464C-A95E-7B16BA2C4BA7}" srcOrd="0" destOrd="0" presId="urn:microsoft.com/office/officeart/2005/8/layout/bProcess4"/>
    <dgm:cxn modelId="{D2466C05-B8CD-4AC9-B695-FA4189F08639}" type="presParOf" srcId="{3AF91BDA-18F6-47B0-876D-5C6A55DDFC79}" destId="{A4210725-BCE3-4AD4-85D6-DE25AAB67D1A}" srcOrd="1" destOrd="0" presId="urn:microsoft.com/office/officeart/2005/8/layout/bProcess4"/>
    <dgm:cxn modelId="{01A80E9B-609E-48A5-9CFF-54B743DAD0FF}" type="presParOf" srcId="{BB0DD915-8C13-47DB-B72C-627B8FEAD68F}" destId="{2962504A-919D-4FCA-AFD3-E1EFF571E279}" srcOrd="11" destOrd="0" presId="urn:microsoft.com/office/officeart/2005/8/layout/bProcess4"/>
    <dgm:cxn modelId="{7736DF82-52AB-4D89-AF8B-FE98AF947C83}" type="presParOf" srcId="{BB0DD915-8C13-47DB-B72C-627B8FEAD68F}" destId="{F912A209-360E-47F5-A8CA-5AE4ABC1FEA0}" srcOrd="12" destOrd="0" presId="urn:microsoft.com/office/officeart/2005/8/layout/bProcess4"/>
    <dgm:cxn modelId="{20BFE608-9A18-4748-B206-E851648FF1A4}" type="presParOf" srcId="{F912A209-360E-47F5-A8CA-5AE4ABC1FEA0}" destId="{2F3C1FD2-32EE-4D3B-A6D7-08119EC183C3}" srcOrd="0" destOrd="0" presId="urn:microsoft.com/office/officeart/2005/8/layout/bProcess4"/>
    <dgm:cxn modelId="{A87A6ABD-1190-4F1A-9E31-61CEA7BDB2D2}" type="presParOf" srcId="{F912A209-360E-47F5-A8CA-5AE4ABC1FEA0}" destId="{2B98D71A-0019-4E41-A3EF-60B1917EE8CC}" srcOrd="1" destOrd="0" presId="urn:microsoft.com/office/officeart/2005/8/layout/bProcess4"/>
    <dgm:cxn modelId="{83AFA4EB-BD5E-4156-93E3-5A38C3445CEB}" type="presParOf" srcId="{BB0DD915-8C13-47DB-B72C-627B8FEAD68F}" destId="{0064B813-0239-403C-AD28-BCDC22D1EFAF}" srcOrd="13" destOrd="0" presId="urn:microsoft.com/office/officeart/2005/8/layout/bProcess4"/>
    <dgm:cxn modelId="{8E656BE5-9F96-43C0-BE4B-3D964E73D503}" type="presParOf" srcId="{BB0DD915-8C13-47DB-B72C-627B8FEAD68F}" destId="{C7982850-9C8F-42A6-A225-ED49CEF2C4FE}" srcOrd="14" destOrd="0" presId="urn:microsoft.com/office/officeart/2005/8/layout/bProcess4"/>
    <dgm:cxn modelId="{DD8A430D-476D-4190-A031-0D38810DB8BA}" type="presParOf" srcId="{C7982850-9C8F-42A6-A225-ED49CEF2C4FE}" destId="{252C3268-00DD-4DF4-ABB0-EF370172365D}" srcOrd="0" destOrd="0" presId="urn:microsoft.com/office/officeart/2005/8/layout/bProcess4"/>
    <dgm:cxn modelId="{F328B22F-C021-4FB4-91B0-E65A08DC2A5B}" type="presParOf" srcId="{C7982850-9C8F-42A6-A225-ED49CEF2C4FE}" destId="{0A4F7FF7-1839-4A42-AF07-BCDA68DA7BFA}" srcOrd="1" destOrd="0" presId="urn:microsoft.com/office/officeart/2005/8/layout/bProcess4"/>
    <dgm:cxn modelId="{8D4D6981-D531-4743-808E-88730B23D13B}" type="presParOf" srcId="{BB0DD915-8C13-47DB-B72C-627B8FEAD68F}" destId="{C7940100-E4EA-4C63-A5F9-C83E30BC63E3}" srcOrd="15" destOrd="0" presId="urn:microsoft.com/office/officeart/2005/8/layout/bProcess4"/>
    <dgm:cxn modelId="{98185D36-DFD5-4662-BB9C-7469BE06169E}" type="presParOf" srcId="{BB0DD915-8C13-47DB-B72C-627B8FEAD68F}" destId="{32198A47-34FD-41EA-8201-FD1647B4228C}" srcOrd="16" destOrd="0" presId="urn:microsoft.com/office/officeart/2005/8/layout/bProcess4"/>
    <dgm:cxn modelId="{773F9375-F51B-42A3-8083-AFBBB147E7FA}" type="presParOf" srcId="{32198A47-34FD-41EA-8201-FD1647B4228C}" destId="{7BCD2FF5-8F03-4CC0-8C09-0C2FCA4CB7CC}" srcOrd="0" destOrd="0" presId="urn:microsoft.com/office/officeart/2005/8/layout/bProcess4"/>
    <dgm:cxn modelId="{0036E4FC-849A-438A-BA0D-884A9D45A000}" type="presParOf" srcId="{32198A47-34FD-41EA-8201-FD1647B4228C}" destId="{26DAFADD-0FF0-4444-AE74-62181115FD4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85F8D-3B64-4F4B-8FB2-E75A6D5D99E4}">
      <dsp:nvSpPr>
        <dsp:cNvPr id="0" name=""/>
        <dsp:cNvSpPr/>
      </dsp:nvSpPr>
      <dsp:spPr>
        <a:xfrm>
          <a:off x="0" y="510817"/>
          <a:ext cx="8640960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BB6CE3-EC0F-44EB-B5E3-444BEFAEB44C}">
      <dsp:nvSpPr>
        <dsp:cNvPr id="0" name=""/>
        <dsp:cNvSpPr/>
      </dsp:nvSpPr>
      <dsp:spPr>
        <a:xfrm>
          <a:off x="421499" y="97646"/>
          <a:ext cx="8215430" cy="7231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жасөспірімдер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жастар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арасында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олардың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денсаулығын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нығайтуға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жан-жақты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жетілуіне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шынықтыру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-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сауықтыру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тәрбие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жұмысын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жүзеге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асыруы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6799" y="132946"/>
        <a:ext cx="8144830" cy="652530"/>
      </dsp:txXfrm>
    </dsp:sp>
    <dsp:sp modelId="{F361E9AF-2D66-4E05-BD48-6277C3E1059A}">
      <dsp:nvSpPr>
        <dsp:cNvPr id="0" name=""/>
        <dsp:cNvSpPr/>
      </dsp:nvSpPr>
      <dsp:spPr>
        <a:xfrm>
          <a:off x="0" y="2046269"/>
          <a:ext cx="8640960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F9B89A-2D81-440B-A628-8F4D66FFEE58}">
      <dsp:nvSpPr>
        <dsp:cNvPr id="0" name=""/>
        <dsp:cNvSpPr/>
      </dsp:nvSpPr>
      <dsp:spPr>
        <a:xfrm>
          <a:off x="429516" y="1153417"/>
          <a:ext cx="8204331" cy="12028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оқушыларды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дене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шынықтырумен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спортпен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шұғылдануға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тарту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жөнінде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жұмыс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жүргізу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беретін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мектептерде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БЖСМ-да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жүргізілетін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әдістемелік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спорттық-бұқаралық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жұмыстарға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жан-жақты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жәрдем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көрсету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спорт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мектептерінің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спортта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дарынды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балаларға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арналған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мектеп-интернаттың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олимпиадалық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резервтің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мамандандырылған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мектептерінің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шеберлігі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мектептерінің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жұмысындағы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сабақтастықты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дамытуға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ықпал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етуі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232" y="1212133"/>
        <a:ext cx="8086899" cy="1085380"/>
      </dsp:txXfrm>
    </dsp:sp>
    <dsp:sp modelId="{6BAADB56-00ED-4CC6-A95D-F5B95CDBAEA9}">
      <dsp:nvSpPr>
        <dsp:cNvPr id="0" name=""/>
        <dsp:cNvSpPr/>
      </dsp:nvSpPr>
      <dsp:spPr>
        <a:xfrm>
          <a:off x="0" y="3316650"/>
          <a:ext cx="8640960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F6BD2E-0FF4-409D-B71D-9AB64DD58B8F}">
      <dsp:nvSpPr>
        <dsp:cNvPr id="0" name=""/>
        <dsp:cNvSpPr/>
      </dsp:nvSpPr>
      <dsp:spPr>
        <a:xfrm>
          <a:off x="544450" y="2705867"/>
          <a:ext cx="8096509" cy="9377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оларды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жасөспірімдер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мектептерінде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олимпиадалық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резервтің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мамандандырылған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жасөспірімдер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мектептерінде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бейімдегі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мектеп-интернаттардағы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шеберлігі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мектептеріндегі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мамандандырылған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сабақтарға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тарту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жүйелі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оқыту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процесінде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қабілетті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балалар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жасөспірімдер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табуы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0227" y="2751644"/>
        <a:ext cx="8004955" cy="846186"/>
      </dsp:txXfrm>
    </dsp:sp>
    <dsp:sp modelId="{D7FD3682-32F4-4862-A640-25F3D3EC314A}">
      <dsp:nvSpPr>
        <dsp:cNvPr id="0" name=""/>
        <dsp:cNvSpPr/>
      </dsp:nvSpPr>
      <dsp:spPr>
        <a:xfrm>
          <a:off x="0" y="4269210"/>
          <a:ext cx="8640960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056DE6-AC70-4443-8900-54E9B8EF8E43}">
      <dsp:nvSpPr>
        <dsp:cNvPr id="0" name=""/>
        <dsp:cNvSpPr/>
      </dsp:nvSpPr>
      <dsp:spPr>
        <a:xfrm>
          <a:off x="555760" y="3991206"/>
          <a:ext cx="8085199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гигиена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алғашқы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медициналық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жәрдем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саласында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сондай-ақ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негізді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игеру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жағдайын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бағалаудың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қарапайым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тәсілдерін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игеруде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қажетті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алуын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етуі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6022" y="4021468"/>
        <a:ext cx="8024675" cy="559396"/>
      </dsp:txXfrm>
    </dsp:sp>
    <dsp:sp modelId="{7AD30642-8AA6-4CCD-BE67-94552ABEEA00}">
      <dsp:nvSpPr>
        <dsp:cNvPr id="0" name=""/>
        <dsp:cNvSpPr/>
      </dsp:nvSpPr>
      <dsp:spPr>
        <a:xfrm>
          <a:off x="0" y="5221770"/>
          <a:ext cx="8640960" cy="529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A30AA6-A247-43D9-8704-D149A7780E4C}">
      <dsp:nvSpPr>
        <dsp:cNvPr id="0" name=""/>
        <dsp:cNvSpPr/>
      </dsp:nvSpPr>
      <dsp:spPr>
        <a:xfrm>
          <a:off x="600900" y="4903943"/>
          <a:ext cx="8030821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мамандандырылған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мектептерде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олимпиадалық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резервтің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мамандандырылған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мектептерінде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шеберлігі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мектептерінде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резервін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даярлауды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халықаралық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дәрежедегі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спортшыларды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тәрбиелеуді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қамтамасыз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етуі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dirty="0" err="1" smtClean="0">
              <a:latin typeface="Times New Roman" pitchFamily="18" charset="0"/>
              <a:cs typeface="Times New Roman" pitchFamily="18" charset="0"/>
            </a:rPr>
            <a:t>қажет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31162" y="4934205"/>
        <a:ext cx="7970297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475A2-0A6E-4484-B9D4-D8EE0D5B7CE4}">
      <dsp:nvSpPr>
        <dsp:cNvPr id="0" name=""/>
        <dsp:cNvSpPr/>
      </dsp:nvSpPr>
      <dsp:spPr>
        <a:xfrm>
          <a:off x="664273" y="0"/>
          <a:ext cx="7528436" cy="520035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71E35-1EBD-4971-8653-206671E6D025}">
      <dsp:nvSpPr>
        <dsp:cNvPr id="0" name=""/>
        <dsp:cNvSpPr/>
      </dsp:nvSpPr>
      <dsp:spPr>
        <a:xfrm>
          <a:off x="5244" y="231800"/>
          <a:ext cx="1584547" cy="47367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жыл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бойы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сабақтар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өткізу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жағдайлар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спортпен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шұғылданушыларға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қалаған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түріне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қызығушылықты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оятуға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595" y="309151"/>
        <a:ext cx="1429845" cy="4582049"/>
      </dsp:txXfrm>
    </dsp:sp>
    <dsp:sp modelId="{ED7287FC-0CBA-4EAE-A592-4900736F9DA2}">
      <dsp:nvSpPr>
        <dsp:cNvPr id="0" name=""/>
        <dsp:cNvSpPr/>
      </dsp:nvSpPr>
      <dsp:spPr>
        <a:xfrm>
          <a:off x="1820731" y="231800"/>
          <a:ext cx="1584547" cy="47367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тәрбие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жұмысын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жүйелі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әдеп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жинақылық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тәртіп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ұжымына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сүйіспеншілік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пен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берілгендік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дағдыларын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сақтауды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жас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спортшылардың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бойына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дарытуға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98082" y="309151"/>
        <a:ext cx="1429845" cy="4582049"/>
      </dsp:txXfrm>
    </dsp:sp>
    <dsp:sp modelId="{D0554E91-65D8-40E8-A3A9-662A33EFA81B}">
      <dsp:nvSpPr>
        <dsp:cNvPr id="0" name=""/>
        <dsp:cNvSpPr/>
      </dsp:nvSpPr>
      <dsp:spPr>
        <a:xfrm>
          <a:off x="3636218" y="231800"/>
          <a:ext cx="1584547" cy="47367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үдерісін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жіті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шұғылданушылардың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шеберлігін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жігерлілік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қасиеттерін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жетілдірудің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маңызды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шарты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ғылым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алдыңғы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қатарлы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практиканың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деректерін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қолдануға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13569" y="309151"/>
        <a:ext cx="1429845" cy="4582049"/>
      </dsp:txXfrm>
    </dsp:sp>
    <dsp:sp modelId="{A622D021-0A75-4B36-BA2B-84ADD9EEC7E3}">
      <dsp:nvSpPr>
        <dsp:cNvPr id="0" name=""/>
        <dsp:cNvSpPr/>
      </dsp:nvSpPr>
      <dsp:spPr>
        <a:xfrm>
          <a:off x="5451704" y="231800"/>
          <a:ext cx="1584547" cy="47367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- спорт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жарыстарын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жүйелі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өткізу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өз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ұжымындағы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қаладағы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облыстағы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жарыстарға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шұғылданушыларды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белсенді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қатыстыруға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29055" y="309151"/>
        <a:ext cx="1429845" cy="4582049"/>
      </dsp:txXfrm>
    </dsp:sp>
    <dsp:sp modelId="{9A66A6D9-F977-4C88-BA78-3DE07B89232B}">
      <dsp:nvSpPr>
        <dsp:cNvPr id="0" name=""/>
        <dsp:cNvSpPr/>
      </dsp:nvSpPr>
      <dsp:spPr>
        <a:xfrm>
          <a:off x="7267191" y="231800"/>
          <a:ext cx="1584547" cy="47367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шұғылданушыларға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таңдаған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түрі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сабақ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сапасының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өнімділігінің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маңызды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факторы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ретінде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қажетті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теориялық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білімді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игертуге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ерекше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назар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аударуы</a:t>
          </a: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0" kern="1200" dirty="0" err="1" smtClean="0">
              <a:latin typeface="Times New Roman" pitchFamily="18" charset="0"/>
              <a:cs typeface="Times New Roman" pitchFamily="18" charset="0"/>
            </a:rPr>
            <a:t>қажет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44542" y="309151"/>
        <a:ext cx="1429845" cy="45820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D6F2D-E48C-44C5-84FF-D75A666EEF33}">
      <dsp:nvSpPr>
        <dsp:cNvPr id="0" name=""/>
        <dsp:cNvSpPr/>
      </dsp:nvSpPr>
      <dsp:spPr>
        <a:xfrm>
          <a:off x="48220" y="78730"/>
          <a:ext cx="2661046" cy="603522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446" tIns="22860" rIns="14644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Алғашқы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даярлау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кезеңінде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осы спорт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түріне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белгіленген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жасқа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спортта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дарынды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балаларды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жасөспірімдерді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топтарына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іріктеу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спортпен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шұғылданғысы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келетін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балалармен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сабақтар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өтеді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7921" y="962569"/>
        <a:ext cx="1881644" cy="4267549"/>
      </dsp:txXfrm>
    </dsp:sp>
    <dsp:sp modelId="{A28D8053-1800-4F81-AFFC-2E5D2227F10E}">
      <dsp:nvSpPr>
        <dsp:cNvPr id="0" name=""/>
        <dsp:cNvSpPr/>
      </dsp:nvSpPr>
      <dsp:spPr>
        <a:xfrm>
          <a:off x="2177057" y="3289"/>
          <a:ext cx="2661046" cy="618610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446" tIns="22860" rIns="14644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дайындық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кезеңінде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таңдаған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түрі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мамандану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алғашқы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даярлау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курсын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табысты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игерген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ішінен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топтар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жасақталады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66758" y="909224"/>
        <a:ext cx="1881644" cy="4374239"/>
      </dsp:txXfrm>
    </dsp:sp>
    <dsp:sp modelId="{0D39F79C-5FBB-4FC4-A412-FF4BD5860B09}">
      <dsp:nvSpPr>
        <dsp:cNvPr id="0" name=""/>
        <dsp:cNvSpPr/>
      </dsp:nvSpPr>
      <dsp:spPr>
        <a:xfrm>
          <a:off x="4305895" y="78730"/>
          <a:ext cx="2661046" cy="603522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446" tIns="22860" rIns="14644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жетілдіру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кезеңінде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елдің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жастар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құрама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командаларын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толықтыру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бақылау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нормативтерін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орындаған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және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оқу-жаттығу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топтарында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даярлану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кезеңінен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өткен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спортшылардың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арасынан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топтар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жасақталады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95596" y="962569"/>
        <a:ext cx="1881644" cy="4267549"/>
      </dsp:txXfrm>
    </dsp:sp>
    <dsp:sp modelId="{3F0C3BC6-4BAB-4BD5-BC5D-3AA47613FD17}">
      <dsp:nvSpPr>
        <dsp:cNvPr id="0" name=""/>
        <dsp:cNvSpPr/>
      </dsp:nvSpPr>
      <dsp:spPr>
        <a:xfrm>
          <a:off x="6434732" y="78730"/>
          <a:ext cx="2661046" cy="603522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446" tIns="22860" rIns="14644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Жоғары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 спорт </a:t>
          </a: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шеберлігі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kern="1200" dirty="0" err="1" smtClean="0">
              <a:latin typeface="Times New Roman" pitchFamily="18" charset="0"/>
              <a:cs typeface="Times New Roman" pitchFamily="18" charset="0"/>
            </a:rPr>
            <a:t>кезеңінде</a:t>
          </a:r>
          <a:r>
            <a:rPr lang="ru-RU" sz="1800" b="1" u="sng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спорт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түрлері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республиканың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ұлттық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құрама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командаларын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толықтыру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мақсатында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спорттық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жетілдіру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кезеңінен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өткен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спортшылар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арасынан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топтар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жасақталады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824433" y="962569"/>
        <a:ext cx="1881644" cy="42675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96752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№7 дәріс тақырыбы: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жастар тәрізді спорт мектебінің оқыту және тәрбиелеу  үдерісінің негізгі заңдылықтары және ұйымдастыру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қағидаттары</a:t>
            </a:r>
          </a:p>
          <a:p>
            <a:endParaRPr lang="tr-TR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Жоспары:</a:t>
            </a:r>
            <a:endParaRPr lang="tr-TR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Дене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тәрбиесі жағдайында білім беру және тәрбиелеудің заңдылықтар мен қағидаттардың  тұжырымдамасы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Мақсаттардың бірлігі, білім беру және оқыту әдістері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 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іс-әрекеттің алуан түрлілігі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tr-TR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тұлғаның өз қызметін дамытудағы рөлін анықтау және балалар мен жастар спорт мектебінің тәрбиеленушілерінің қызметін ынталандыру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202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512" y="189780"/>
            <a:ext cx="8784976" cy="6407571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ережеде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анықталған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қызметтерден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спорт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республикалық</a:t>
            </a:r>
            <a:endParaRPr lang="tr-T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жарыстарға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республика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құрама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командаларын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республика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құрама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командасына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таяу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арада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резерв,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спорттың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шеберлер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командасын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табылатын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облыстық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(Алматы мен Астана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қалаларында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қалалық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спорт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Ведомстволық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бағыныстылығына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тағылымдамашыларға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республика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құрама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командасының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мүшелігіне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жастар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қарамастан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облыстық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құрылымында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тұрақты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өзгермелі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спортшы-оқушылар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болады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37854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38364847"/>
              </p:ext>
            </p:extLst>
          </p:nvPr>
        </p:nvGraphicFramePr>
        <p:xfrm>
          <a:off x="323528" y="332656"/>
          <a:ext cx="842493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8380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820087"/>
              </p:ext>
            </p:extLst>
          </p:nvPr>
        </p:nvGraphicFramePr>
        <p:xfrm>
          <a:off x="467544" y="834971"/>
          <a:ext cx="828092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774"/>
                <a:gridCol w="760378"/>
                <a:gridCol w="6912768"/>
              </a:tblGrid>
              <a:tr h="556639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Жасы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жыл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6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6-8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Спорттық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гимнастика (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қыздар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көркем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гимнастика,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мәнерлеп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сырғанау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01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7-9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Акробатика, су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шаңғысы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спорттық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гимнастика (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ұлдар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үстел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теннисі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жүзу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суға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секіру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керме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серіппеде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секіру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үйлесімді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жүзу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теннис, ушу, фристайл, шахмат,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дойбы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63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8-10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Бадминтон, баскетбол,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қалашық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спорттық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бағдарлау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футбол,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спорттық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туризм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38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9-11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Бейсбол, биатлон, су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добы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волейбол,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қол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добы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коньки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жеңіл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атлетика,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шаңғы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жарысы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шаңғы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қоссайысы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желкен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шаңғымен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тақтай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серіппеден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секіру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регби,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көгалдағы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хоккей,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допты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хоккей,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шайбалы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хоккей, шорт-трек,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ұлттық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түрлері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саят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976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10-12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Сомдалу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бильярд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бокс, велоспорт,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еркін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күрес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тасы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академиялық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байдарка мен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каноэде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дзюдо, каратэ-до,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кекусинкай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кикбоксинг, грек-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рим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күресі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самбо,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шаңғы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спорты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шыңға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өрмелеу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қазіргі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көпсайыс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нысана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көздеу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таэквандо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триатлон,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ауыр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атлетика,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семсерлесу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6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11-13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Садақ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6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12-14 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Стенд ату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26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13-14 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Ауыр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атлетика (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қыздар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топтарына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қабылдауға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жасөспірімдердің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36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36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нысандары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мыналар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22397833"/>
              </p:ext>
            </p:extLst>
          </p:nvPr>
        </p:nvGraphicFramePr>
        <p:xfrm>
          <a:off x="323528" y="846004"/>
          <a:ext cx="8640960" cy="5751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0069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272" y="332656"/>
            <a:ext cx="84503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Олимпиадалық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орталықтарында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олимпиада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резервін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орталықтарында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оқу-жаттығу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жаттықтырушы-оқытушының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әзірлеген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дайындықтың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Спорттық-сауықтыру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топтарындағы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мектептерде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көлемінде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бар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ғимараттарын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өтіледі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топтарға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демалыс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жалғаса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Спорттық-сауықтыру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топтарындағы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тобындағы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сабақтың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ұзақтығы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екі-үш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сағаттан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аспауы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жүктемесі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сағатты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құрайтын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топтарда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аптасына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сағатқа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күніне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сабағы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сағатқа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шеберлігі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топтарында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төрт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сағаттан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көпсайыстан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сабақтарға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қаражат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бөлуді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сағаттары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2,5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есеге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көбейтілуі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гимнастика,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конькиде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мәнерлеп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сырғанау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секіру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акробатика,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үйлесімді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жүзу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биатлон, фристайл, су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шаңғысы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спорты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триатлонда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есеге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көбейту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шаңғы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қоссайысы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жеңіл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атлетика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көпсайысы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спорты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полиатлон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бағдарламасына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енбейтін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жаттықтырушы-оқытушылардың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ақысы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1,5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есе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көбейтіледі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1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3134" y="404664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көбейту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жаттықтырушы-оқытушыны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ұқсас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жаттықтырушы-оқытушыларды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жүргізіледі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Оқу-жаттығу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оқу-жаттығу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топтарында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топтарға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бекітілген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оқу-жаттығу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сандарының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шегінде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жаттықтырушы-оқытушыдан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жаттықтырушы-оқытушы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шақырылады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көркем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гимнастика, акробатика,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үйлесімді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конькиде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мәнерлеп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сырғанау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бөлімшелерінде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оқу-жаттығу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70%-не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музыкалық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сүйемелдеумен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жүргізілуі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секіруде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батутада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секіруде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фристайлда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сүйемелдеушілердің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мөлшерлемелері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хореографияға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есебінде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көзделеді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жаттығулары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демалысы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тынығуды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спорттық-сауықтыру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лагерьлері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ұйымдастырылатын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идеялық-тәрбиелік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мектебіндегі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үйлесімді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Отанды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сүюге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ұжым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жауапкершілікті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шеберлігі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ескеріп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асырылады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181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7272808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5851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512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476672"/>
            <a:ext cx="7920880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мектептерінде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оқу-жаттығу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үдерісін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тәртібі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регламенті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Республикасының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"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шынықтыру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заңдарының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Үкіметінің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ұйымдардың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ережесін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" 2001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маусымдағы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N 849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қаулысының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әзірленді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206" y="3429000"/>
            <a:ext cx="809625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543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82562267"/>
              </p:ext>
            </p:extLst>
          </p:nvPr>
        </p:nvGraphicFramePr>
        <p:xfrm>
          <a:off x="251520" y="892751"/>
          <a:ext cx="8640960" cy="5848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33602" y="215494"/>
            <a:ext cx="8244916" cy="52756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қызметінде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1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міндеттерді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шешуде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басшылары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жаттықтырушы-оқытушылар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құрамы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қызметінде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мыналарға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70880545"/>
              </p:ext>
            </p:extLst>
          </p:nvPr>
        </p:nvGraphicFramePr>
        <p:xfrm>
          <a:off x="179512" y="1397000"/>
          <a:ext cx="885698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312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55576" y="476672"/>
            <a:ext cx="7920880" cy="2592288"/>
          </a:xfrm>
          <a:prstGeom prst="roundRect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спортпен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шұғылдануға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терістеу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айғақтары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денсаулығында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ауытқушылығы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жасөспірімдердің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түсуі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жетістіктер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спортында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келешегі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жетілуі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жағдайлар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69" y="3573016"/>
            <a:ext cx="8056186" cy="2969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15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үдерісі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шұғылданушылар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көпжылдық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кезеңдерінен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өтеді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260811"/>
            <a:ext cx="77024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| Спорт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мектептері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|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Спорттық-сауықтыру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х *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даярлық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1-3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+ х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Оқу-жаттығу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4-5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+ +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3-4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х + +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шеберлігі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х + +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___________________________________________________________________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Шартты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 х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құрылтайшының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+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*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мамандандырылмаған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бөлімшелерде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Ескерту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спорттық-сауықтыру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нығайту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қозғалудың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қанағаттандыру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шынықтырумен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шұғылданғысы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15-ке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балалармен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жасөспірімдермен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өтеді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20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05377774"/>
              </p:ext>
            </p:extLst>
          </p:nvPr>
        </p:nvGraphicFramePr>
        <p:xfrm>
          <a:off x="0" y="332656"/>
          <a:ext cx="91440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6029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99638"/>
            <a:ext cx="80176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жылғы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даярлау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кезеңіндегі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қызметін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бағалаудың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өлшемі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1556792"/>
            <a:ext cx="4032448" cy="4608512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Спорттық-сауықтыру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шұғылданушылар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құрамының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тұрақтылығы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сабақтарына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қатысуы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шұғылданушылардың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жетілуінің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көрсеткіштерінің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серпіні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гигиена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өзін-өзі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негіздерін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6016" y="1556792"/>
            <a:ext cx="4032448" cy="4608512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latin typeface="Times New Roman" pitchFamily="18" charset="0"/>
                <a:cs typeface="Times New Roman" pitchFamily="18" charset="0"/>
              </a:rPr>
              <a:t>даярлық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шұғылданушылар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құрамының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тұрақтылығы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шұғылданушылардың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жетілуінің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көрсеткіштерінің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серпіні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түрлерінің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техникасын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гигиена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өзін-өзі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дағдыларын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014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23528" y="188640"/>
            <a:ext cx="4242566" cy="396044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Оқу-жаттығу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шұғылданушылардың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денсаулық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физикалық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шұғылданушылардың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даярлық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серпіні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спорт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бағдарламаларда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жүктемелерінің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29977" y="197943"/>
            <a:ext cx="4032448" cy="3951137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Спорттық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жетілдіру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шұғылданушылардың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жетілуі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функциональдық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жай-күйінің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спортшыны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даярлаудың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жүктемелері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көлемін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орындауы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спорттық-техникалық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көрсеткіштердің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серпіні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жарыстардағы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көрсеткіштері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6709" y="4293096"/>
            <a:ext cx="8385716" cy="234888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спорт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шеберлігі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халықаралық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жарыстардағы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көрсеткіштердің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тұрақтылығы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Қазақстан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Республикасы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командасының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сапына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даярланған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саны;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Азия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чемпионаттары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Азия, Олимпиада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ойындарында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орындарды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иеленген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саны</a:t>
            </a:r>
          </a:p>
        </p:txBody>
      </p:sp>
    </p:spTree>
    <p:extLst>
      <p:ext uri="{BB962C8B-B14F-4D97-AF65-F5344CB8AC3E}">
        <p14:creationId xmlns:p14="http://schemas.microsoft.com/office/powerpoint/2010/main" val="198577556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358</TotalTime>
  <Words>1056</Words>
  <Application>Microsoft Office PowerPoint</Application>
  <PresentationFormat>Экран (4:3)</PresentationFormat>
  <Paragraphs>115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17</cp:revision>
  <dcterms:created xsi:type="dcterms:W3CDTF">2018-12-19T12:22:39Z</dcterms:created>
  <dcterms:modified xsi:type="dcterms:W3CDTF">2019-03-11T17:45:09Z</dcterms:modified>
</cp:coreProperties>
</file>