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1142976" y="571480"/>
            <a:ext cx="6929486" cy="5429288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Тема лекции: «Физиологические механизмы развития физических (двигательных) качеств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endParaRPr lang="ru-RU" sz="200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2000" smtClean="0">
                <a:solidFill>
                  <a:srgbClr val="FF0000"/>
                </a:solidFill>
                <a:latin typeface="Comic Sans MS" pitchFamily="66" charset="0"/>
              </a:rPr>
              <a:t>Составитель</a:t>
            </a:r>
            <a:r>
              <a:rPr lang="ru-RU" sz="2000" dirty="0" smtClean="0">
                <a:solidFill>
                  <a:srgbClr val="FF0000"/>
                </a:solidFill>
                <a:latin typeface="Comic Sans MS" pitchFamily="66" charset="0"/>
              </a:rPr>
              <a:t>: Невский Я.И.</a:t>
            </a: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500042"/>
            <a:ext cx="81439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Комплементарные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формы быстроты проявляется  в спортивной деятельности при выполнении  спринтерского бега, различных прыжков, нанесения удара и т.п. Большое значение для скорости  движении имеет кратковременность умственных операции. Так при решении тактических задач.  Высококвалифицированные спортсмены затрачивают всего 0,5-1 с.,  а время принятия решения составляет у них половину того периода.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физиологическом отношении для скорости движений большое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занчение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имеет: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 лабильность-скорость протекания возбуждения в нервных и мышечных клетках.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подвижность нервных процессов- скорость времени в  нервной системе возбуждения торможением и наоборот.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соотношение быстрых и медленных мышечных волокон в  скелетных мышцах.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500042"/>
            <a:ext cx="721523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3.а. Возрастные особенности развития быстроты и резервные быстроты.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Наибольшей прирост быстроты в результате тренировки наблюдается у детей от 9 до 12 лет, а  максимальные значения достигаются в 14-15 лет.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 мере старения человека число быстрых волокон в мышцах уменьшается. Скорость мышечного сокращения,  зависящая от состава мышц снижается.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Физиологическими резервами быстроты 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увеличение лабильности нервных и мышечных клеток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рост подвижности нервных процессов в мозгу.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 сокращение времени проведения возбуждения через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синапсисы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синхронизация активности ДЕ в мышцах.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своевременное торможение мышц -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антогонистов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повышение скорости расслабления мышц.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Физиологическая характеристика выносливости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Выносливостью называют способность длительно или в заданных пределах времени выполнять специализированную работу без  снижения ее эффективности. Другими словами, это способность человека преодолевать утомление. Выносливость мера работоспособности.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Виды выносливости. Различают общую и специальную выносливость. Общая выносливость характеризует  способность длительно выполнять любую циклическую работу умеренной мощности с участием больших мышечных групп. Специальная выносливость это способность поддерживать эффективную  работоспособность при  выполнении конкретной двигательной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Специальная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выностливость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подразделяется на статическую. Силовую, скоростную, выносливость к циклическим видам спорта, выносливость к  ситуационным видам спорта выносливость к вращениям и ускорениям, выносливость к гипоксии.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42910" y="428604"/>
            <a:ext cx="77153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спортивной физиологии выносливость  определяют как способность длительно выполнять  глобальную мышечную работу преимущественно или исключительно  аэробного характера. Исходя из этого  физиологический основой общей выносливости является высокий уровень аэробных возможностей человека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способность выполнять работу за счет энергии окислительных реакции.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Аэробные возможности зависят от: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1) аэробной мощности, которая определяется абсолютной и  относительной величиной максимального потребления кислорода (МПК);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аэробной емкости- суммарной  величиной потребления кислорода на всю работу, или способностью удержания МПК,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устойчивости к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сдвигу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гомеостаза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</a:t>
            </a:r>
            <a:r>
              <a:rPr kumimoji="0" lang="kk-KZ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накопление молочной к-ты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др)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428604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Физиологические механизмы развития выносливости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Общая выносливость зависит от функционирования кислородтранспортной системы: дыхательный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ердечно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сосудистой и системы крови.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Система дыхания. Необходимо  вспомнить основные параметры системы дыхания  (внешнее дыхания, обмен газов в легких и их перенос кровью). Повышение эффективности дыхания при  мышечной деятельности достигается: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увеличением легочных объемов 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емкост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10-20 %</a:t>
            </a:r>
            <a:r>
              <a:rPr kumimoji="0" lang="kk-K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нарастание глубины дыхания до 50-55 % от ЖЕЛ.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увеличением диффузной способности легких за счет увеличения альвеолярной  поверхности и объема крови протекающий через капилляры.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увеличения мощности и выносливости дыхательных мышц.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42910" y="571480"/>
            <a:ext cx="78581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система. Повышение эффективности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 при мышечной деятельности достигаются за счет: 1) увеличения объема сердца.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увеличение ударного объема крови и сердечного выброса.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замедление ЧСС- спортивная брадикардия (до 40-50 уд./мин);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снижение систолического артериального давления в покое (ниже 105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мм.рт.ет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.)- спортивная гипотония.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Система крови. Повышению способствуют: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увеличение объема циркулирующей крови (в среднем на 20%).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увеличение общего количества эритроцитов и гемоглобина.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 уменьшение молочной кислоты в крови при работе.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б) Факторы, определяющие и лимитирующие выносливость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14348" y="500042"/>
            <a:ext cx="764386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Факторы определяющие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выносливости целиком завис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 от объема функциональных резервов организма, которые создаются, поддерживаются и увеличиваются только в процессе повторной, регулярной и достаточно  интенсивной мышечной работы. Выносливость, является  качеством тренируемы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приобретаемым в процессе жизни человека. У детей прирост выносливости наблюдается  в 7-10 лет. Максимальных значений качество выносливости достигает к 20-30 летнему возрасту, а после 40 лет снижается.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Главным фактором, который лимитирует  выносливость спортсмена.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вляется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производительностью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системы. Однако в качестве первичного  звена, которое может создать затруднение в  системе кислородного транспорта, может любая из ее составляющих (система дыхания, система крови, система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утилизациисистеме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кислородного транспорта, может любая из ее составляющих () интенсивной мышечной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5720" y="571480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Понятие о ловкости и гибкости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Ловкость формируется как вторичное качество на основе уже приобретенных качеств силы, быстроты и выносливости. Ловкость характеризуется: способностью создавать новые двигательные акты и двигательные навыки; быстро переключатся с одного движения на  другое; выполнять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сложнокоординационные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движения.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основе этих способностей лежат явления экстраполяции, хорошая ориентация, предвидение возможной ситуации, высокий уровень лабильности и подвижности процессов, умение легко управлять различным мышцами.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Гибкость-это способность совершать движения в суставах с большей амплитудой, т.е. суставная подвижность.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Различают активную гибкость при произвольных движениях  в суставах и пассивную гибкость при  растяжении мышц внешней силой. Пассивная гибкость обычно превышает пассивную.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Гибкость улучшается при разогревании мышц и  ухудшается на холоде. Она снижается в сонном  состоянии при утомлении. Величина гибкости минимальна утром и достигает максимума к середине дня.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Наибольшее показатели гибкости наблюдается у  девочек в 14 лет, а у мальчиков в 15 лет. У лиц зрелого и  пожилого возраста раньше всего снижается гибкость позвоночника.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285720" y="357166"/>
            <a:ext cx="8715436" cy="6143668"/>
          </a:xfrm>
          <a:prstGeom prst="homePlate">
            <a:avLst>
              <a:gd name="adj" fmla="val 1615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лекции: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Изучить физиологические механизмы, развития физических (двигательных) качеств.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лекции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Общие механизмы развития физических качеств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Физиологическая характеристика мышечной силы.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2.1. Возрастные особенности  и развития силы  и резервы силы.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Физиологическая характеристика быстроты.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3.1. Возрастные особенности развития быстроты и резервы быстроты.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Физиологическая характеристика выносливости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4.1. факторы, определяющие и лимитирующие выносливость.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Физиологическая характеристика ловкости и гибкости.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357166"/>
            <a:ext cx="78581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Общие механизмы развития физических качеств.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физиологии выделяют следующие физические качества: силу, быстроту, выносливость, ловкость и гибкость.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Общим механизмов развития физических качеств в процессе индивидуальной жизни, является   образование временной условно рефлексной связи в коре и подкорковых образованиях большого мозга. Доказательством этого является то, что при тренировке скелетных  мышцу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(и соответствующих отделов ЦНС)одной стороны тела условно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рефлекторным путём  достигаюся   идентичные реакции отделов нервной системы и мышц другой половины тело, обеспечивающие развитие данного качества на неупражнявшихся  симметричных мышцах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Развитие физических качеств обусловлено  совокупностью биохимических, структурных и функциональных изменений в организме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характеризующих  мобилизацию резервных возможности различных систем при тренировке.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развитии физических качеств происходит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экономизация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мышечной деятельности,  характеризующая повышение КПД работы.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714356"/>
            <a:ext cx="78581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развитии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физичиских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качеств повышается сопротивляемость организма к изменениям гомеостаза.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развитии физических качеств наблюдается механизм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суперкомпенсации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Так, при развитии силы происходит на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олнение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АТФ  и КФ сверх исходного уровня, развивается гипертрофия мышечных волокон. При  развитии выносливости происходит увеличение МПК, накопление гликогена, свободных жирных кислот.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развитии быстроты происходит повышение  лабильности и возбудимости двигательных центров.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Взаимосвязь физических качеств на начальных этапов мышечной деятельности (тренировок) способствует приросту всех физических качеств, на  заключительных этапах тренировок у спортсменов высокой квалификации могут возникнуть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взаимоотрицателтные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влияния одних физических качеств на  другие (общая и скоростная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выностливость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выносливость и быстрота, сила и ловкость и др.).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428736"/>
            <a:ext cx="807249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2.Физиологическая характеристика мышечной  силы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Сила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способность преодолевать внешнее сопротивление или противодействовать ему   мышечным напряжением.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Виды силы: Максимальная сила (МС) определяется в лабораторных условиях при электрической стимуляции мышцы.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Максимально произвольная сила  (МПС) определяется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изометрическ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условиях при произвольном  сокращении мышцы.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Силовой дефицит (СД)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показатель степени координационных способности нервно-мышечного аппарата: СД=МС-МПС.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Абсолютная сила (АС): АС= МПС/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физиологический  поперечник (кг/см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Под физиологическим  поперечником мышцы понимают величину площади   поперечного сечения (см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которые проходит через все волокна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данной мышцы.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500042"/>
            <a:ext cx="80010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Относительная сила (ОС): ОС= МПС/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где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анатомический поперечник определяется как площадь поперечного раз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мышцы, проведенного перпендикулярно ее длине. Относительную силу в спортивной практике определяют как отношение МПС к весу тела спортсмена.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0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Статическая сила проявляется в изометрических условиях.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0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Динамическая сила проявляется при динамической работе. Разновидностью динамической силы является взрывная сила.   От развития этой силы зависит успех в скоростно-силовых упражнениях (прыжки метания).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0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2.1Факторы, определяющие мышечную смлу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06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Физиологические факторы от которых зависит  мышечная сила можно разделить на   три группы: 1) Внутримышечные факторы; 2) Особенности нервной регуляции ; 3)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физиологические механизмы.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642918"/>
            <a:ext cx="635798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факторы: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физиологически поперечник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состав (композиция мышечных волокон)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миофибриллярная гипертрофия мышц.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Нервная регуляция: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увеличение части  нервных импульсов от мотто нейронов спинного мозга к скелетным мышцам.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увеличение числа  вовлеченных в двигательный акт  двигательных единиц, 3) мышечная координация.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Психофизиологические механизмы: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функциональное состояние (бодрость, сонливость, утомление)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влияние мотивации и эмоций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симпатические и гормональные  воздействия.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500042"/>
            <a:ext cx="771530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а) Возрастные особенности развития силы и резервы силы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возрастом благодаря совершенствованию нервной регуляции, изменению химизма и строения  мышц  увеличивается масса мышц. ОТ 4-5 до 20 лет мышечная масса увеличивается в 7,5-8,5 раза;  максимальная сила различных групп в 9-14 раз.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Наибольший прирост силы происходит  в  период от 13-15 до 16-17 лет, и максимальное ее значение достигается в 18-20 лет.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Резервы силы: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включение дополнительных ДЕ в  мышце.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синхронизация ДЕ в мышце.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современное торможение мышц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антогонистов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координация (синхронизация) сокращении мышц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агонистов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повышение энергетических  ресурсов мышечных волокон.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переход от одиночных  сокращении мышц волокон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тетаническим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7) усиление  сокращения после растяжения мышцы.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8) совершенствование структуры и биохимии мышечных волокон (рабочая гипертрофия).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714356"/>
            <a:ext cx="74295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Физиологическая характеристика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быстроты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одачей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сигнала и  началом движения).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общая скорость  однократных движений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например,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Быстрота способность выполнять двигательные действия  в минимальное время.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Различают элементарные и комплексные формы  проявления быстроты.  К элементарным формам относятся следующие: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скрытое время  двигательной реакции (время между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прыжков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метаний.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максимальный темп движений, например для спринтерского бега.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1742</Words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5</cp:revision>
  <dcterms:created xsi:type="dcterms:W3CDTF">2016-03-30T03:18:27Z</dcterms:created>
  <dcterms:modified xsi:type="dcterms:W3CDTF">2016-03-30T03:49:58Z</dcterms:modified>
</cp:coreProperties>
</file>