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357158" y="1071546"/>
            <a:ext cx="7858180" cy="5143536"/>
          </a:xfrm>
          <a:prstGeom prst="beve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Тема лекции: «Физиологические механизмы формирования двигательных навыков</a:t>
            </a:r>
            <a:r>
              <a:rPr lang="ru-RU" sz="3200" dirty="0" smtClean="0">
                <a:solidFill>
                  <a:schemeClr val="tx1"/>
                </a:solidFill>
              </a:rPr>
              <a:t>»</a:t>
            </a:r>
          </a:p>
          <a:p>
            <a:pPr algn="ctr"/>
            <a:endParaRPr lang="ru-RU" sz="3200" dirty="0" smtClean="0">
              <a:solidFill>
                <a:schemeClr val="tx1"/>
              </a:solidFill>
            </a:endParaRPr>
          </a:p>
          <a:p>
            <a:pPr algn="ctr"/>
            <a: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  <a:t>Составитель: Невский Я.И.</a:t>
            </a:r>
            <a:endParaRPr lang="ru-RU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142984"/>
            <a:ext cx="8572560" cy="51435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Стадии образования двигательных навыков</a:t>
            </a:r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непосредственном выполнении разучиваемого упражнения отмечаются 3-и стадии формирования двигательного навыка.</a:t>
            </a:r>
          </a:p>
          <a:p>
            <a:pPr algn="just"/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0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Стадия генерализации.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создании двигательного навыка принимают участие многие нейроны коры, мозжечка, зрительного бугра, подкорковых ядер и ствола мозга.  Вовлечение множества мозговых элементов необходимо для поиска наиболее нужных из них. Этот процесс обеспечиваются широкой  иррадиацией возбуждения по различным зонам мозга и сопровождается их генерализацией. Поэтому первую стадию выполнения движения называют стадией генерализации. В эту стадию в движение вовлекаются много посторонних мышц, что влечет за собой большой перерасход энергии.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00034" y="1000108"/>
            <a:ext cx="792961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Стадия концентрации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эту стадию происходит концентрация возбуждения в результате внутреннего, дифференцированного торможения, что обеспечивает  координационное выполнение двигательного акта. Возбуждаются лишь необходимые мышечные группы и только в нужные моменты движения. Рабочие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энерготраты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снижаются развивается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экономизация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функций мышечной деятельности. Навык на этой стадии сформирован, но он еще очень непрочен.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Стадия стабилизации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Образуется в результате многократного повторения движений. Появляются стабильность и надежность навыка, снижается сознательный контроль за его элементами, т.е. возникает автоматизация навыка.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Процесс автоматизации означает выключение  коркового контроля за выполнением движения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28596" y="857232"/>
            <a:ext cx="814393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Физиологические основы совершенствования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двигательных навыков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В процессе тренировки происходит постоянное сличение созданной модели навыка и реальных результатов его выполнения. Совершенствование двигательных навыков осуществляется за счет следующих механизмов.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Обратные связи или сенсорные коррекции.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Афферентные импульсы, от двигательного аппарата и органов чувств,  поступающие  в нервные центры по ходу движения служат для сравнения полученного результата с имеющимся эталоном. При  их несовпадении в ЦНС (лобных долях, подкорковом хвостатом ядре) возникают импульсы рассогласования и в программе вносятся поправки-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сенсорные коррекции.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кратковременных движениях (прыжки, броски, метания и др.) поправки вносятся лишь при повторениях.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71472" y="785794"/>
            <a:ext cx="792961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Дополнительная информация к ней относятся: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указания тренера; компьютерный анализ движения, просмотр кинокадров, видеофильмов и др.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Особое значение имеет речевая регуляция движений (словесные указания педагога, внутренняя речь обучаемого).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Двигательная память 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психофизиологический процесс запоминания, сохранения и воспроизведения движений; лежит в основе выработки и формирования двигательных навыков; ходьбы, письма, трудовых и профессиональных навыков. Признаком хорошей двигательной памяти является точность и ловкость движений.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Нервные процессы, связанные с двигательной памятью состоит из нескольких компонентов: 1. восприятие информации, поступающей из разных сенсорных систем; 2. переработку и синтез этой информации;       3. Фиксацию (хранение) информации; 4. извлечение из памяти нужной информации; 5. программирование ответных реакции.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высшей нервной деятельности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оказывает большое значение на выработку двигательных навыков.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785786" y="928670"/>
            <a:ext cx="778674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Там, где нужна постоянная выработка новых стереотипов и переделка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старых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наиболее выгоден сильный,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уровнавешанный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подвижный тип нервной системы- сангвиник. Безудержный тип быстро вырабатывает новые навыки, но никогда не достигает чистоты координации, так как полной дифференцировки не вырабатывает (холерик). Инертный тип медленно, но прочно овладевает навыками и очень трудно их переделывает (флегматик). Лицам  со слабым типом нервной системы не достигают заметных успехов в быстроте формирования и прочности навыков.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Утомление, ухудшение общего состояния нарушают осуществление рефлекторной деятельности и сложных двигательных навыков.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Общие поведенческие навыки в виде плавания, ходьбы на лыжах, катание на коньках, велосипеде сохраняется при перерывах на много лет, но в форме, совершенно  непригодной для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соревнавательной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деятельности.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785794"/>
            <a:ext cx="8215370" cy="57864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лекции: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изучить физиологические механизмы двигательных навыков.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 лекции.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Двигательные умения, навыки и методы их исследования.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Двигательный навык как комплекс, моторных сенсорных и вегетативных рефлексов.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Динамический стереотип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экстрапаляция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спортивных двигательных навыках.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Стадия образования двигательных навыков.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Физиологические основы совершенствования двигательных навыков.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642918"/>
            <a:ext cx="814393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Двигательные умения, навыки и методы их исследования.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Основу технического мастерства спортсменов составляют двигательные умения и двигательные навыки, которая формируется в процессе тренировки и существенно влияют на спортивный результат.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Двигательные умения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способность спортсмена на моторном уровне справляться с новыми задачами поведения и характеризующиеся  целесообразностью и эффективностью. Они  - результат сознательного обучения.  Двигательные умения в наибольшей мере проявляются в спортивных играх и единоборствах, когда в условиях дефицита времени необходимо  формировать результативные действия.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28596" y="1214422"/>
            <a:ext cx="8072494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Двигательные навыки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это освоенные и упроченные двигательные умения, которые могут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осуществлятся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без участия сознания (автоматически) и обеспечивают оптимальное решение двигательной задачи. Они закрепляются, когда отрабатываются одни и те же движения, которые в неизменном порядке повторяются на тренировках и во время соревнований. Особенно в стандартных и стереотипных видах спорта.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Методы исследования двигательных навыков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можно разделить на 2-е группы: а) описывающие внешнюю структуру движений; б) изучающие внутреннюю их структуру. К методам описывающим внешнюю структуру относятся: кино, фото, видео, телесъемки движений, тензометрия, динамометрия, гониометрия, циклография и т.д. Методы исследования внутренней структуры двигательных навыков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электроэнцефалография, электромиография, запись Н рефлексов  и активности двигательных единиц.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00034" y="857232"/>
            <a:ext cx="792961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Двигательный навык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как комплекс моторных, сенсорных и вегетативных  рефлексов.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Фонд различных двигательных навыков в организме состоит из, с одной стороны, из врожденных движений, с другой стороны из двигательных актов, складывающихся в результате специального обучения на протяжений индивидуальной жизни. Человек рождается с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органиченным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фондом готовых проявлений двигательной деятельности (сосание, глотание, мигание, сгибание и разгибание конечности в ответ на болевые и другие раздражители).Это элементарные рефлексы на растяжение и отталкивание от опоры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Сюда так же относятся ритмичесние  двигательные рефлексы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шагательный и чесательный.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Сокращение мышц осуществляется за счет безусловно рефлекторных рефлексов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.Уровень замыкания этих рефлексов все оделы ЦНС.                                                                         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28596" y="857232"/>
            <a:ext cx="800105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Сложные двигательные навыки не являются врожденными движениями. Они приобретены в ходе индивидуального развития. Двигательные навыки осуществляются специальной системой нервных центров. Деятельность этой системы включает следующие процессы: синтез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фферентных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раздражений (информация из внешней или внутренней среды); учет доминирующей мотивации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предпочтение действий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использование памятных следов (арсенала движений и изученных тактических комбинаций); формирование моторной программы и образа результата действий; внесение сенсорных коррекций в программу если результат не  достигнут. Комплекс нейронов, обеспечивающих эти процессы, располагается на различных этажах нервной системы. В результате движения выполняются более экономно, при включении лишь самых необходимых мышечных групп и лишь в те моменты, которые нужны для его осуществления.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785786" y="928670"/>
            <a:ext cx="742955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Порядок возбуждения нервных центров  закрепляется в виде определенной системы условных и безусловных рефлексов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сопрово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ждающих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их вегетативных реакции, образуя двигательный динамический стереотип.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Двигательные навыки, в основном, представляют условные рефлексы второго рода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оперантные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или инструментальные условные рефлексы. В них новым отделом рефлекторной дуги является ее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эффекторная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часть, т.е. создается новая форма движений или новая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комбинация двежений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из ранее освоенных действий.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Построение новой формы движений на основе имеющихся элементов относится к явлениям экстраполяции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00034" y="785794"/>
            <a:ext cx="8143932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Динамический стереотип и экстраполяция в спортивных двигательных навыках.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Динамический стереотип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 система условных и безусловных рефлексов. Она вырабатывается при  повторении одного и того же порядка раздражений (ситуации) и соответственно, выражается в цепи закрепленных ответных реакций, т.е.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стереотипе.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Изменение внешних условий может вызывать перестройку этой системы или ее разрушение, что отмечается термином динамический.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Динамический стереотип, характеризуется тем, что в КБП образована цепь последовательно возбуждающихся или затормаживающихся нервных центров, в этой цепи активность каждого нервного центра автоматически вызывает включение следующего. Подобный стереотип возникает у спортсмена при выработке двигательного навыка, особенно при выполнении стандартных движений. Такой стереотип называется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двигательный динамический стереотип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42910" y="1214422"/>
            <a:ext cx="785818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Экстраполяция в двигательных навыках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Экстраполяция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 способность нервной системы на основании имеющегося опыта адекватно решать вновь возникшее двигательные задачи. Благодаря экстраполяции спортсмен способен правильно оценить создающуюся ситуацию, программируя характер и форму предстоящих движений.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При овладении даже ограниченным количеством двигательных навыков спортсмен способен путем экстраполяции осуществлять самые различные движения.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Экстраполяция должна учитываться при подборе комплекса вспомогательных упражнений. Этот комплекс должен включать в первую очередь также вспомогательные упражнения которые путем экстраполяции показывают значительное влияние на освоение основного упражнения.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</TotalTime>
  <Words>1333</Words>
  <PresentationFormat>Экран (4:3)</PresentationFormat>
  <Paragraphs>47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crown-1</dc:creator>
  <cp:lastModifiedBy>crown-1</cp:lastModifiedBy>
  <cp:revision>6</cp:revision>
  <dcterms:created xsi:type="dcterms:W3CDTF">2016-03-30T02:32:18Z</dcterms:created>
  <dcterms:modified xsi:type="dcterms:W3CDTF">2016-03-30T03:16:18Z</dcterms:modified>
</cp:coreProperties>
</file>