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ая выноска 4"/>
          <p:cNvSpPr/>
          <p:nvPr/>
        </p:nvSpPr>
        <p:spPr>
          <a:xfrm>
            <a:off x="571472" y="785794"/>
            <a:ext cx="7858180" cy="4929222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Тема лекции: «Физиологические основы утомления и восстановления спортсменов</a:t>
            </a:r>
            <a:r>
              <a:rPr lang="ru-RU" sz="4000" dirty="0" smtClean="0"/>
              <a:t>»</a:t>
            </a:r>
          </a:p>
          <a:p>
            <a:pPr algn="ctr"/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2000" smtClean="0">
                <a:solidFill>
                  <a:srgbClr val="FF0000"/>
                </a:solidFill>
                <a:latin typeface="Comic Sans MS" pitchFamily="66" charset="0"/>
              </a:rPr>
              <a:t>Составитель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: Невский Я.И.</a:t>
            </a:r>
          </a:p>
          <a:p>
            <a:pPr algn="ctr"/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85720" y="214290"/>
            <a:ext cx="8501122" cy="628654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500042"/>
            <a:ext cx="80010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Физиологические закономерности восстановительных процессов.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Физиологические закономерности восстановительных процессов сводятся к следующему: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неравномерность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восстановительных процессов. После окончания работы восстановление идет быстро, а затем скорость ее снижается и наблюдается фаза медленного восстановления. Такая закономерность наблюдается в основном после тяжелой физической работы. После умеренных нагрузок наблюдается только фаза быстрого восстановления.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гетерохронность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восстановления заключается в том, что различные  функции организма переходят к уровню покоя в разное время и с разной скоростью. Быстро восстанавливается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алактатный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кислородный долг. Частота сердечных сокращений, частота дыхания, артериальное давление и др. Медленно от 2-3 до 7  суток восстановления количество гемоглобина, эритроцитов и лейкоцитов, МПК, основной обмен.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42844" y="214290"/>
            <a:ext cx="8501122" cy="64294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1071546"/>
            <a:ext cx="67151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восстановления проявляется в том. Что после с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упражнений до отказа периоды снижение работоспособности чередуется с ее повышением. Различают 2-е фазы восстановления 1 фаза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пониженной работоспособностей и 2-ая фаза повышенной работоспособности 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суперкомпенсаци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избирательность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восстановления, проявляется в том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работоспособность наиболее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нагруженных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мышц восстанавливается позже, чем менее нагруженных.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Важным фактором восстановления является возраст. У детей после нагрузок на быстроту восстановление происходит быстрее. После нагрузок на выносливость медленнее. У пожилых восстановительный период увеличивается, несмотря на более короткий период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исплей 2"/>
          <p:cNvSpPr/>
          <p:nvPr/>
        </p:nvSpPr>
        <p:spPr>
          <a:xfrm>
            <a:off x="285720" y="214290"/>
            <a:ext cx="8286808" cy="6215106"/>
          </a:xfrm>
          <a:prstGeom prst="flowChartDisplay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Восстановление после работы разной мощности.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после динамической </a:t>
            </a:r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максимальной мощности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кратковременных статических усилий важно восстановить функции двигательного аппарата и ЦНС.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После динамической работы </a:t>
            </a:r>
            <a:r>
              <a:rPr lang="ru-RU" sz="2000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субмаксимальной</a:t>
            </a:r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мощности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помимо восстановления функции ЦНС, требуется погашение кислородного долга, и нормализация внутренней среды (в первую очередь –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крови).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После динамической работы  </a:t>
            </a:r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умеренной мощности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необходимо ликвидировать запредельное торможение ЦНС, восстановить энергоресурсы (запасы углеводов и жиров).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285728"/>
            <a:ext cx="7929618" cy="62865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Средства, ускоряющие восстановительные процессы.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педагогические средства: совершенствования спортивной техники, правильная тактика спортсмена на дистанции.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психологические средства;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гипнотерапия, специальные дыхательные упражнения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медико-биологические средства; рациональный режим жизни, рациональные питание; физиотерапевтические процедуры, массаж, паровые и суховоздушные бани.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Особое значение имеет активный отдых- переключение нагрузки на другие мышечные группы, а также  переход от умственных нагрузок к физическим и наоборот от монотонных упражнений к эмоциональным.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571480"/>
            <a:ext cx="80010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физиологические механизмы утомления и восстановления после физических нагрузок.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Определение понятия утомления. Виды утомления.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Теории возникновения утомления.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Локализация утомления.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Особенности утомления при различных видах физиологических нагрузок.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Биологическая роль утомления.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изиологическая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характеристика  восстановительных процессов после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мышечной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изиологические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закономерности восстановительных процессов.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Восстановление после работы разной  мощности.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Средства ускоряющие восстановительные процессы.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357166"/>
            <a:ext cx="77867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Определение понятия утомления. Виды утомления. Утомление- физиологическое состояние, временно развивающиеся в результате проделанной работы и характеризующиеся снижением работоспособности. Утомление сопровождаются чувством усталости.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Различают: утомление физическое; умственное сенсорное и эмоциональное.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Различают также утомление острое, когда нагрузка превышает предел работоспособности к хроническое при  накоплении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недовосстановления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642918"/>
            <a:ext cx="850112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Теории возникновения утомления.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существует много теорий, объясняющих те или иные механизмы утомления. К их числу следует отнести теорию истощения энергетических ресурсов в мышцах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Шиффа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(1868), теорию засорения мышц продуктами обмена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Пфлюгера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(1872), теорию отравления метаболитами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Вейхарда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(1902), теорию задушения (в следствие недостатка кислорода)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Ферворна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(1903) и наиболее распространению на территории бывшего советского  союза, центрально- нервную теорию утомления, которая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сформулированна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И.М. Сеченовым (1903)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дополненна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А.А. Ухтомским.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Однако современные методы не позволяют свести причины утомления к изменениям в каком то одном органе или системе органов, в том числе и  нервной системе. Согласно современным представлениям о физическом утомлении, оно связан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во первых с развитием функциональных изменений во многих органах и системах, во- вторых, с различным сочетанием деятельности органов и систем, ухудшение функции которых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наблюдается при том или ином виде физических упражнений.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85728"/>
            <a:ext cx="72866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Локализация утомления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Физиологические механизмы утомления локализуются в целом ряде взаимосвязанных сдвигов в трех системах организма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ЦНС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2)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работающих органах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3)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внутренней среде организма.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571480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Особенности утомления при различных видах физических нагрузках.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развитии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утомления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мышечной работе разной структуры и мощности ведущими являются разные факторы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выполнении циклической работы максимальной мощности ведущим фактором  утомления является угнетение ЦНС мощным протоком импульсов от нейронов к скелетным мышцам и от работающих мышц к центрам. Кроме того, в нейронах падает уровень  содержания АТФ и КФ,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NB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АТФ при работе максимальной мощности &lt; на 30-50 %, а КФ &lt; на 80-90 % от исходного уровня, в структурах мозга повышается содержание тормозного медиатора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гамма- аминомасляной кислоты.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выполнении работы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субмаксимальной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мощности ведущими факторами утомления являются происходящие в ходе работы изменения внутренне среды организма: гипоксия (снижение кислорода в крови), снижение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крови до 7,00 (в покое 7,36), увеличение концентрации молочной кислоты в крови до 250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 покое 10-20 мг %). В силу интоксикации продуктами обмена, а также  мощной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импульсации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возникает угнетение ЦНС. Кислородный долг достигает максимальных величин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22-25 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928670"/>
            <a:ext cx="83582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работы большой мощности ведущим фактором является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дискоординация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моторных и вегетативных функции. Полностью мобилизуются резервы дыхательной и сердечно- сосудистой систем (резервы увеличения МОД и МОК). Снижается концентрация глюкозы в крови. Кислородный долг  достигает 12-15 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выполнении работы умеренной мощности ведущим фактором утомления является охранительное торможение ЦНС и истощение запасов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глюкогена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происходящие в скелетных мышцах и миокарде. В крови при этом понижается концентрация глюкозы до 40-50 мг. % (в норме от 80 до 120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статической работе непрерывное напряжение мышц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соответсвующих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нервных центров быстро приводит к утомлению двигательного аппарата  и ЦНС.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ситуационных упражнениях ЦНС, а также сенсорные системы, испытывают большие нагрузки в связи с постоянной необходимостью анализировать изменяющуюся ситуацию, обуславливать переключение темпа и структуры движений что приводит к утомлению.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000100" y="285728"/>
            <a:ext cx="7929618" cy="628654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Биологическая роль утомления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 в своевременной защите организма от истощения. Утомление развивающиеся повторно обуславливает повышение функциональных возможностей организма, т.к., физиологические и биохимические сдвиги стимулируют восстановительные процессы, расширяя возможности организма адаптироваться к физическим нагрузкам.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285720" y="214290"/>
            <a:ext cx="8501122" cy="6286544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6. Физиологическая характеристика восстановительных процессов после мышечной деятельности.</a:t>
            </a:r>
            <a:endParaRPr lang="ru-RU" dirty="0" smtClean="0"/>
          </a:p>
          <a:p>
            <a:pPr algn="just"/>
            <a:r>
              <a:rPr lang="ru-RU" dirty="0" smtClean="0"/>
              <a:t>     Восстановление –процесс, при котором происходит переход организма от рабочего периода к уровню покоя, или вся совокупность изменений происходящих в деятельности функциональных систем после окончания работы.  Процессы восстановления могут протекать во время выполнения работы, (особенно при работе переменной мощности), но главным образом они происходят после е</a:t>
            </a:r>
            <a:r>
              <a:rPr lang="kk-KZ" dirty="0" smtClean="0"/>
              <a:t>е</a:t>
            </a:r>
            <a:r>
              <a:rPr lang="ru-RU" dirty="0" smtClean="0"/>
              <a:t> окончания. Время </a:t>
            </a:r>
            <a:r>
              <a:rPr lang="kk-KZ" dirty="0" smtClean="0"/>
              <a:t>в </a:t>
            </a:r>
            <a:r>
              <a:rPr lang="ru-RU" dirty="0" err="1" smtClean="0"/>
              <a:t>течени</a:t>
            </a:r>
            <a:r>
              <a:rPr lang="kk-KZ" dirty="0" smtClean="0"/>
              <a:t>е</a:t>
            </a:r>
            <a:r>
              <a:rPr lang="ru-RU" dirty="0" smtClean="0"/>
              <a:t> которого происходят восстановительные процессы называется восстановительным периодом.</a:t>
            </a:r>
          </a:p>
          <a:p>
            <a:pPr algn="just"/>
            <a:r>
              <a:rPr lang="ru-RU" dirty="0" smtClean="0"/>
              <a:t>     Восстановление –это не только процесс возвращения организма к пред рабочему состоянию. В этот период происходят </a:t>
            </a:r>
            <a:r>
              <a:rPr lang="kk-KZ" dirty="0" smtClean="0"/>
              <a:t>процессы</a:t>
            </a:r>
            <a:r>
              <a:rPr lang="ru-RU" dirty="0" smtClean="0"/>
              <a:t>, </a:t>
            </a:r>
            <a:r>
              <a:rPr lang="kk-KZ" dirty="0" smtClean="0"/>
              <a:t>обеспечивающие</a:t>
            </a:r>
            <a:r>
              <a:rPr lang="ru-RU" dirty="0" smtClean="0"/>
              <a:t> повышение функциональных возможностей организма, т.е. положительный тренировочный эффект.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1199</Words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5</cp:revision>
  <dcterms:created xsi:type="dcterms:W3CDTF">2016-03-29T08:46:58Z</dcterms:created>
  <dcterms:modified xsi:type="dcterms:W3CDTF">2016-03-30T03:16:57Z</dcterms:modified>
</cp:coreProperties>
</file>