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1" r:id="rId6"/>
    <p:sldId id="264" r:id="rId7"/>
    <p:sldId id="263" r:id="rId8"/>
    <p:sldId id="265" r:id="rId9"/>
    <p:sldId id="268" r:id="rId10"/>
    <p:sldId id="269" r:id="rId11"/>
    <p:sldId id="270" r:id="rId12"/>
    <p:sldId id="266" r:id="rId13"/>
    <p:sldId id="267" r:id="rId14"/>
    <p:sldId id="271" r:id="rId15"/>
    <p:sldId id="272" r:id="rId16"/>
    <p:sldId id="276" r:id="rId17"/>
    <p:sldId id="274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BAC4E3-0BDD-401B-AF4F-B70220CB618B}" type="doc">
      <dgm:prSet loTypeId="urn:microsoft.com/office/officeart/2005/8/layout/venn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1A199B7-DD99-4FC1-8DF1-7E4F982A3568}">
      <dgm:prSet phldrT="[Текст]" custT="1"/>
      <dgm:spPr/>
      <dgm:t>
        <a:bodyPr/>
        <a:lstStyle/>
        <a:p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Қазіргі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заман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педагогінен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тек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п</a:t>
          </a:r>
          <a:r>
            <a:rPr lang="en-US" sz="2000" b="0" i="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нінің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терең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білгірі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емес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қатар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ол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танымдық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педагогикалық-психологиялық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сауатты</a:t>
          </a:r>
          <a:r>
            <a:rPr lang="ru-RU" sz="2000" b="0" i="0" smtClean="0">
              <a:latin typeface="Times New Roman" pitchFamily="18" charset="0"/>
              <a:cs typeface="Times New Roman" pitchFamily="18" charset="0"/>
            </a:rPr>
            <a:t>, саяси</a:t>
          </a:r>
          <a:r>
            <a:rPr lang="ru-RU" sz="2000" b="0" i="0" smtClean="0">
              <a:latin typeface="Times New Roman"/>
              <a:cs typeface="Times New Roman"/>
            </a:rPr>
            <a:t>-</a:t>
          </a:r>
          <a:r>
            <a:rPr lang="ru-RU" sz="2000" b="0" i="0" smtClean="0">
              <a:latin typeface="Times New Roman" pitchFamily="18" charset="0"/>
              <a:cs typeface="Times New Roman" pitchFamily="18" charset="0"/>
            </a:rPr>
            <a:t>экономикалық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білімді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0" i="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инновациялық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технологияны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жан-жақты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меңгерген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м</a:t>
          </a:r>
          <a:r>
            <a:rPr lang="en-US" sz="2000" b="0" i="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дени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, педагог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атағына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ие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, к</a:t>
          </a:r>
          <a:r>
            <a:rPr lang="en-US" sz="2000" b="0" i="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сіби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құзырлы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маман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талап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етілуде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8FCC892-63AF-4569-92C0-0AB198C765EE}" type="parTrans" cxnId="{9E8F8DD6-EF72-4B76-AC74-B0D5FB2786F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D84DA267-6DDB-4007-A200-4CFDD45D81E2}" type="sibTrans" cxnId="{9E8F8DD6-EF72-4B76-AC74-B0D5FB2786F9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AD41230-699F-466A-8117-BFAFF9ACB908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itchFamily="18" charset="0"/>
              <a:cs typeface="Times New Roman" pitchFamily="18" charset="0"/>
            </a:rPr>
            <a:t>Құзыреттілік</a:t>
          </a:r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ұғым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b="0" i="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ерекше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қабілет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0" i="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ртүрлі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түсініктері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en-US" sz="2000" b="0" i="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р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қырлы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сипаттамаларын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талдау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арқылы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біз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болашақ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п</a:t>
          </a:r>
          <a:r>
            <a:rPr lang="en-US" sz="2000" b="0" i="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ні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мұғалімдерінің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құзыреттілігінің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м</a:t>
          </a:r>
          <a:r>
            <a:rPr lang="en-US" sz="2000" b="0" i="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ні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құрылымдық</a:t>
          </a: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dirty="0" err="1" smtClean="0">
              <a:latin typeface="Times New Roman" pitchFamily="18" charset="0"/>
              <a:cs typeface="Times New Roman" pitchFamily="18" charset="0"/>
            </a:rPr>
            <a:t>көрсеткіштері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B0A4DB0-C376-464B-937C-A5D0B6055401}" type="parTrans" cxnId="{5100A9A5-4626-405C-9689-1B475478ED55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B900CD7-110E-491C-84AE-A93C3DF57FB3}" type="sibTrans" cxnId="{5100A9A5-4626-405C-9689-1B475478ED55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0AE1419-E395-47A1-A119-7D6ABD2A7807}" type="pres">
      <dgm:prSet presAssocID="{C5BAC4E3-0BDD-401B-AF4F-B70220CB61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ED0DD7-37E6-4E74-8FBD-D41E4F53F4DC}" type="pres">
      <dgm:prSet presAssocID="{31A199B7-DD99-4FC1-8DF1-7E4F982A3568}" presName="Name5" presStyleLbl="vennNode1" presStyleIdx="0" presStyleCnt="2" custScaleY="110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101E3-450F-4527-BDD1-8D85A93D6797}" type="pres">
      <dgm:prSet presAssocID="{D84DA267-6DDB-4007-A200-4CFDD45D81E2}" presName="space" presStyleCnt="0"/>
      <dgm:spPr/>
    </dgm:pt>
    <dgm:pt modelId="{55FD8E19-99BF-4263-911A-4C9DA3F77951}" type="pres">
      <dgm:prSet presAssocID="{4AD41230-699F-466A-8117-BFAFF9ACB908}" presName="Name5" presStyleLbl="vennNode1" presStyleIdx="1" presStyleCnt="2" custScaleY="110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FE33BB-0CDB-4B96-B5AF-729EBC307A1E}" type="presOf" srcId="{4AD41230-699F-466A-8117-BFAFF9ACB908}" destId="{55FD8E19-99BF-4263-911A-4C9DA3F77951}" srcOrd="0" destOrd="0" presId="urn:microsoft.com/office/officeart/2005/8/layout/venn3"/>
    <dgm:cxn modelId="{384258F7-2706-4763-BB53-7E08D982BE8D}" type="presOf" srcId="{31A199B7-DD99-4FC1-8DF1-7E4F982A3568}" destId="{1EED0DD7-37E6-4E74-8FBD-D41E4F53F4DC}" srcOrd="0" destOrd="0" presId="urn:microsoft.com/office/officeart/2005/8/layout/venn3"/>
    <dgm:cxn modelId="{9E8F8DD6-EF72-4B76-AC74-B0D5FB2786F9}" srcId="{C5BAC4E3-0BDD-401B-AF4F-B70220CB618B}" destId="{31A199B7-DD99-4FC1-8DF1-7E4F982A3568}" srcOrd="0" destOrd="0" parTransId="{58FCC892-63AF-4569-92C0-0AB198C765EE}" sibTransId="{D84DA267-6DDB-4007-A200-4CFDD45D81E2}"/>
    <dgm:cxn modelId="{55C81645-6F0F-4CFE-9D9F-F995684DBEF5}" type="presOf" srcId="{C5BAC4E3-0BDD-401B-AF4F-B70220CB618B}" destId="{70AE1419-E395-47A1-A119-7D6ABD2A7807}" srcOrd="0" destOrd="0" presId="urn:microsoft.com/office/officeart/2005/8/layout/venn3"/>
    <dgm:cxn modelId="{5100A9A5-4626-405C-9689-1B475478ED55}" srcId="{C5BAC4E3-0BDD-401B-AF4F-B70220CB618B}" destId="{4AD41230-699F-466A-8117-BFAFF9ACB908}" srcOrd="1" destOrd="0" parTransId="{FB0A4DB0-C376-464B-937C-A5D0B6055401}" sibTransId="{7B900CD7-110E-491C-84AE-A93C3DF57FB3}"/>
    <dgm:cxn modelId="{1BB0E64E-B9A8-4DF5-92E0-03F7EE5611C9}" type="presParOf" srcId="{70AE1419-E395-47A1-A119-7D6ABD2A7807}" destId="{1EED0DD7-37E6-4E74-8FBD-D41E4F53F4DC}" srcOrd="0" destOrd="0" presId="urn:microsoft.com/office/officeart/2005/8/layout/venn3"/>
    <dgm:cxn modelId="{15040222-646F-459B-8CA4-93A7132E258B}" type="presParOf" srcId="{70AE1419-E395-47A1-A119-7D6ABD2A7807}" destId="{BE2101E3-450F-4527-BDD1-8D85A93D6797}" srcOrd="1" destOrd="0" presId="urn:microsoft.com/office/officeart/2005/8/layout/venn3"/>
    <dgm:cxn modelId="{DE8FAC1C-8414-49C8-8E82-B3A1E4DE3A6C}" type="presParOf" srcId="{70AE1419-E395-47A1-A119-7D6ABD2A7807}" destId="{55FD8E19-99BF-4263-911A-4C9DA3F77951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22F510-5EBC-48DC-85F9-981562CEC822}" type="doc">
      <dgm:prSet loTypeId="urn:microsoft.com/office/officeart/2005/8/layout/bProcess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68940C1-FCEA-4A8F-B7A0-A8D33EBF8718}">
      <dgm:prSet phldrT="[Текст]" custT="1"/>
      <dgm:spPr/>
      <dgm:t>
        <a:bodyPr/>
        <a:lstStyle/>
        <a:p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мен спорт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мәселелері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қарастырылған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заңдылықтарды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басшылыққа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ұстау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B4BB263B-B297-4DDD-975F-FF55D851F3E8}" type="parTrans" cxnId="{E64C20FF-A67D-476D-90BB-8BE99B4F76A5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CEBE155A-FA49-4B17-8DF3-F35241AA4B7C}" type="sibTrans" cxnId="{E64C20FF-A67D-476D-90BB-8BE99B4F76A5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8E62F5DF-89B1-49C4-81E4-1677A5AAB0FF}">
      <dgm:prSet phldrT="[Текст]" custT="1"/>
      <dgm:spPr/>
      <dgm:t>
        <a:bodyPr/>
        <a:lstStyle/>
        <a:p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тәрбиесінің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жүйелері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спортшыларды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көпшілік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разрядтар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тәрбиелеумен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қоса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білікті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спортшылар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дайындау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теориясы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практикасының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негіздерін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білуі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321C0B24-C777-4284-82E8-BBB2C935FEC4}" type="parTrans" cxnId="{712E70D3-79D6-4D58-815E-5001C5E586D5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ACDEA582-162D-42C5-B22B-8720BF533D97}" type="sibTrans" cxnId="{712E70D3-79D6-4D58-815E-5001C5E586D5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4A51847E-708A-4BC7-A09D-B47B363DA9E5}">
      <dgm:prSet phldrT="[Текст]" custT="1"/>
      <dgm:spPr/>
      <dgm:t>
        <a:bodyPr/>
        <a:lstStyle/>
        <a:p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спорттың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көпшілік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түрлерін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оқытуда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берудің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барлық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құрылымдық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сатыларындағы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әдістемесін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меңгеру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F675F718-2A06-43D6-B65E-87CD73124D52}" type="parTrans" cxnId="{FC6FE3AA-4B6F-4300-AE50-38EB2964AF78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3A4DE830-5485-4868-AF4A-CB44950B032D}" type="sibTrans" cxnId="{FC6FE3AA-4B6F-4300-AE50-38EB2964AF78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AEA210C8-39C6-418F-8041-4BF4270AF80E}">
      <dgm:prSet phldrT="[Текст]" custT="1"/>
      <dgm:spPr/>
      <dgm:t>
        <a:bodyPr/>
        <a:lstStyle/>
        <a:p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мәселелері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қолданыстағы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заңдарға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бағдарлануы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7F475637-31B4-4D2D-AF6D-A3D53F5FFFC7}" type="parTrans" cxnId="{C06ACFBB-4F4A-4BE1-89B8-B5C88548EE99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10E78085-D56D-4227-BD22-8A253AC18415}" type="sibTrans" cxnId="{C06ACFBB-4F4A-4BE1-89B8-B5C88548EE99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28512AA4-47C2-49B2-A9A4-D426D448235A}">
      <dgm:prSet phldrT="[Текст]" custT="1"/>
      <dgm:spPr/>
      <dgm:t>
        <a:bodyPr/>
        <a:lstStyle/>
        <a:p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спорттағы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дарынды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балаларды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дайындау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іріктеу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жұмысын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жүргізу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7C258483-1E83-407D-8DD2-9E92AD5AA385}" type="parTrans" cxnId="{20D553E9-7BBA-4D07-9414-55D0E706BAC1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AD646422-C8EF-4324-9C19-CEC9B32121AA}" type="sibTrans" cxnId="{20D553E9-7BBA-4D07-9414-55D0E706BAC1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96C1D6CA-2E14-45AA-B659-5C809F698B84}">
      <dgm:prSet phldrT="[Текст]" custT="1"/>
      <dgm:spPr/>
      <dgm:t>
        <a:bodyPr/>
        <a:lstStyle/>
        <a:p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жүктемелеріне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төзімділіктің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физиологиялық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дәрігерлік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бақылау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әдістерін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қалпына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келтіру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құралдарын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білу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оларды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тәрбиесі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спортында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қолдана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білу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C38B684D-CD75-46D0-992B-E22722E415A8}" type="parTrans" cxnId="{DB7144F3-206E-4A2E-8BCF-F8412FD927AA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7806B8C5-3803-4163-8EC6-C328C0BFD6E6}" type="sibTrans" cxnId="{DB7144F3-206E-4A2E-8BCF-F8412FD927AA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F26A1FAA-C9CE-42AA-B090-5A45FD60E0BF}">
      <dgm:prSet phldrT="[Текст]" custT="1"/>
      <dgm:spPr/>
      <dgm:t>
        <a:bodyPr/>
        <a:lstStyle/>
        <a:p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типтік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спортық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қондырғылар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олардың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құал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жабдықтарына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нормативтік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 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талаптардың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білімдерге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ие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болу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84498403-EC9F-4569-AD4F-0A5ED29D5CF0}" type="parTrans" cxnId="{467277DB-7903-410B-B24E-C292682B6377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611F2D8A-EA6F-420C-9F3A-32E2D59D0192}" type="sibTrans" cxnId="{467277DB-7903-410B-B24E-C292682B6377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A903E143-8A07-4085-9FBF-2563FC51F84F}">
      <dgm:prSet phldrT="[Текст]" custT="1"/>
      <dgm:spPr/>
      <dgm:t>
        <a:bodyPr/>
        <a:lstStyle/>
        <a:p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ағзаның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бейімделу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заңдылықтарын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сақтау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арқылы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денсаулық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сақтау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нәтижелерді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көрсету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қызметтік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қорларын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басқарудың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негіздемесін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білу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1344B84E-E691-4198-B920-530CB3F2E9DB}" type="parTrans" cxnId="{9100565F-DCB1-4558-A862-4BDB11EF7F77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A76BC5F9-FDEB-421E-91BF-6BAACE25D0E5}" type="sibTrans" cxnId="{9100565F-DCB1-4558-A862-4BDB11EF7F77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C5C939D5-1A7F-4DE5-A41B-3ABAFDD07599}">
      <dgm:prSet phldrT="[Текст]" custT="1"/>
      <dgm:spPr/>
      <dgm:t>
        <a:bodyPr/>
        <a:lstStyle/>
        <a:p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дәрежелі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спортшылардың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тәрбиесі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дайындығындағы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жүйелердің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теориялық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негізін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dirty="0" err="1" smtClean="0">
              <a:latin typeface="Times New Roman" pitchFamily="18" charset="0"/>
              <a:cs typeface="Times New Roman" pitchFamily="18" charset="0"/>
            </a:rPr>
            <a:t>меңгеру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B9D67DF6-AF35-42AD-B123-630F7C06A69F}" type="parTrans" cxnId="{E1A1D1D4-8E75-49B8-88F7-EBFD26E0B0FB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0C143923-1BAD-42CE-B47F-0154BC67127D}" type="sibTrans" cxnId="{E1A1D1D4-8E75-49B8-88F7-EBFD26E0B0FB}">
      <dgm:prSet/>
      <dgm:spPr/>
      <dgm:t>
        <a:bodyPr/>
        <a:lstStyle/>
        <a:p>
          <a:endParaRPr lang="ru-RU" sz="1200" b="1">
            <a:latin typeface="Times New Roman" pitchFamily="18" charset="0"/>
            <a:cs typeface="Times New Roman" pitchFamily="18" charset="0"/>
          </a:endParaRPr>
        </a:p>
      </dgm:t>
    </dgm:pt>
    <dgm:pt modelId="{9FB7B6B1-EF5A-4DDE-824E-FF1EF559AAA9}" type="pres">
      <dgm:prSet presAssocID="{AD22F510-5EBC-48DC-85F9-981562CEC822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2183E4F-996B-4BF8-B0D9-126554BB1932}" type="pres">
      <dgm:prSet presAssocID="{768940C1-FCEA-4A8F-B7A0-A8D33EBF8718}" presName="firstNode" presStyleLbl="node1" presStyleIdx="0" presStyleCnt="9" custScaleX="203067" custScaleY="131388" custLinFactNeighborX="3891" custLinFactNeighborY="-21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CF339-91BB-456A-8EE3-CF6D2B104B83}" type="pres">
      <dgm:prSet presAssocID="{CEBE155A-FA49-4B17-8DF3-F35241AA4B7C}" presName="sibTrans" presStyleLbl="sibTrans2D1" presStyleIdx="0" presStyleCnt="8"/>
      <dgm:spPr/>
      <dgm:t>
        <a:bodyPr/>
        <a:lstStyle/>
        <a:p>
          <a:endParaRPr lang="ru-RU"/>
        </a:p>
      </dgm:t>
    </dgm:pt>
    <dgm:pt modelId="{20E61ED0-F46B-4B07-AEE4-3462893EE457}" type="pres">
      <dgm:prSet presAssocID="{8E62F5DF-89B1-49C4-81E4-1677A5AAB0FF}" presName="middleNode" presStyleCnt="0"/>
      <dgm:spPr/>
    </dgm:pt>
    <dgm:pt modelId="{A10E5CC6-FA8A-4D93-B5E3-53CE0143395D}" type="pres">
      <dgm:prSet presAssocID="{8E62F5DF-89B1-49C4-81E4-1677A5AAB0FF}" presName="padding" presStyleLbl="node1" presStyleIdx="0" presStyleCnt="9"/>
      <dgm:spPr/>
    </dgm:pt>
    <dgm:pt modelId="{FA0542CA-49A0-4066-B0E9-C1CF63EDE883}" type="pres">
      <dgm:prSet presAssocID="{8E62F5DF-89B1-49C4-81E4-1677A5AAB0FF}" presName="shape" presStyleLbl="node1" presStyleIdx="1" presStyleCnt="9" custScaleX="368807" custScaleY="292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BA5DB-55CA-404A-A78B-07F5B15FC4D3}" type="pres">
      <dgm:prSet presAssocID="{ACDEA582-162D-42C5-B22B-8720BF533D97}" presName="sibTrans" presStyleLbl="sibTrans2D1" presStyleIdx="1" presStyleCnt="8"/>
      <dgm:spPr/>
      <dgm:t>
        <a:bodyPr/>
        <a:lstStyle/>
        <a:p>
          <a:endParaRPr lang="ru-RU"/>
        </a:p>
      </dgm:t>
    </dgm:pt>
    <dgm:pt modelId="{0E9C583B-2A90-4E7C-82DB-017B69B2D984}" type="pres">
      <dgm:prSet presAssocID="{4A51847E-708A-4BC7-A09D-B47B363DA9E5}" presName="middleNode" presStyleCnt="0"/>
      <dgm:spPr/>
    </dgm:pt>
    <dgm:pt modelId="{A9A38263-B31A-4E6A-B5D1-2FAEF296F428}" type="pres">
      <dgm:prSet presAssocID="{4A51847E-708A-4BC7-A09D-B47B363DA9E5}" presName="padding" presStyleLbl="node1" presStyleIdx="1" presStyleCnt="9"/>
      <dgm:spPr/>
    </dgm:pt>
    <dgm:pt modelId="{D104A93C-1A08-4A03-A9B8-8C88DFD7CFCC}" type="pres">
      <dgm:prSet presAssocID="{4A51847E-708A-4BC7-A09D-B47B363DA9E5}" presName="shape" presStyleLbl="node1" presStyleIdx="2" presStyleCnt="9" custScaleX="361440" custScaleY="215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E19F2-B5D7-44B6-A2EA-C1151D70BCB4}" type="pres">
      <dgm:prSet presAssocID="{3A4DE830-5485-4868-AF4A-CB44950B032D}" presName="sibTrans" presStyleLbl="sibTrans2D1" presStyleIdx="2" presStyleCnt="8"/>
      <dgm:spPr/>
      <dgm:t>
        <a:bodyPr/>
        <a:lstStyle/>
        <a:p>
          <a:endParaRPr lang="ru-RU"/>
        </a:p>
      </dgm:t>
    </dgm:pt>
    <dgm:pt modelId="{55EFAE65-660C-46BC-89ED-7C375D149A99}" type="pres">
      <dgm:prSet presAssocID="{AEA210C8-39C6-418F-8041-4BF4270AF80E}" presName="middleNode" presStyleCnt="0"/>
      <dgm:spPr/>
    </dgm:pt>
    <dgm:pt modelId="{2B5244E2-F273-4EA5-B10D-5EDBAD5E697C}" type="pres">
      <dgm:prSet presAssocID="{AEA210C8-39C6-418F-8041-4BF4270AF80E}" presName="padding" presStyleLbl="node1" presStyleIdx="2" presStyleCnt="9"/>
      <dgm:spPr/>
    </dgm:pt>
    <dgm:pt modelId="{C35672B5-49EE-4626-97F8-0C5D933F19D7}" type="pres">
      <dgm:prSet presAssocID="{AEA210C8-39C6-418F-8041-4BF4270AF80E}" presName="shape" presStyleLbl="node1" presStyleIdx="3" presStyleCnt="9" custScaleX="312674" custScaleY="188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4A9A6-8296-404C-A5DE-6E8F857E9C69}" type="pres">
      <dgm:prSet presAssocID="{10E78085-D56D-4227-BD22-8A253AC18415}" presName="sibTrans" presStyleLbl="sibTrans2D1" presStyleIdx="3" presStyleCnt="8"/>
      <dgm:spPr/>
      <dgm:t>
        <a:bodyPr/>
        <a:lstStyle/>
        <a:p>
          <a:endParaRPr lang="ru-RU"/>
        </a:p>
      </dgm:t>
    </dgm:pt>
    <dgm:pt modelId="{32F9029C-E633-470D-A3F4-19D56539E748}" type="pres">
      <dgm:prSet presAssocID="{28512AA4-47C2-49B2-A9A4-D426D448235A}" presName="middleNode" presStyleCnt="0"/>
      <dgm:spPr/>
    </dgm:pt>
    <dgm:pt modelId="{D7437EB6-55C7-45BB-8990-679AA77BF0A4}" type="pres">
      <dgm:prSet presAssocID="{28512AA4-47C2-49B2-A9A4-D426D448235A}" presName="padding" presStyleLbl="node1" presStyleIdx="3" presStyleCnt="9"/>
      <dgm:spPr/>
    </dgm:pt>
    <dgm:pt modelId="{39957368-19F8-47C1-896D-9B4558E5A5DF}" type="pres">
      <dgm:prSet presAssocID="{28512AA4-47C2-49B2-A9A4-D426D448235A}" presName="shape" presStyleLbl="node1" presStyleIdx="4" presStyleCnt="9" custScaleX="296689" custScaleY="177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53871-0554-44CE-92AA-DDCF177C082A}" type="pres">
      <dgm:prSet presAssocID="{AD646422-C8EF-4324-9C19-CEC9B32121AA}" presName="sibTrans" presStyleLbl="sibTrans2D1" presStyleIdx="4" presStyleCnt="8"/>
      <dgm:spPr/>
      <dgm:t>
        <a:bodyPr/>
        <a:lstStyle/>
        <a:p>
          <a:endParaRPr lang="ru-RU"/>
        </a:p>
      </dgm:t>
    </dgm:pt>
    <dgm:pt modelId="{AC7A8611-CF3C-48F1-A745-46CD2A7D822B}" type="pres">
      <dgm:prSet presAssocID="{96C1D6CA-2E14-45AA-B659-5C809F698B84}" presName="middleNode" presStyleCnt="0"/>
      <dgm:spPr/>
    </dgm:pt>
    <dgm:pt modelId="{9B87C26B-480D-4097-920E-5932BE5D1A89}" type="pres">
      <dgm:prSet presAssocID="{96C1D6CA-2E14-45AA-B659-5C809F698B84}" presName="padding" presStyleLbl="node1" presStyleIdx="4" presStyleCnt="9"/>
      <dgm:spPr/>
    </dgm:pt>
    <dgm:pt modelId="{F6F784F5-5A1B-4CE3-A4CE-BD3A92D8AAB8}" type="pres">
      <dgm:prSet presAssocID="{96C1D6CA-2E14-45AA-B659-5C809F698B84}" presName="shape" presStyleLbl="node1" presStyleIdx="5" presStyleCnt="9" custScaleX="329175" custScaleY="334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F9CF7-9E55-4E87-A830-51ABA206BC20}" type="pres">
      <dgm:prSet presAssocID="{7806B8C5-3803-4163-8EC6-C328C0BFD6E6}" presName="sibTrans" presStyleLbl="sibTrans2D1" presStyleIdx="5" presStyleCnt="8"/>
      <dgm:spPr/>
      <dgm:t>
        <a:bodyPr/>
        <a:lstStyle/>
        <a:p>
          <a:endParaRPr lang="ru-RU"/>
        </a:p>
      </dgm:t>
    </dgm:pt>
    <dgm:pt modelId="{3020236F-DB68-4BE3-92CC-1FBB34ABE0C2}" type="pres">
      <dgm:prSet presAssocID="{F26A1FAA-C9CE-42AA-B090-5A45FD60E0BF}" presName="middleNode" presStyleCnt="0"/>
      <dgm:spPr/>
    </dgm:pt>
    <dgm:pt modelId="{60244B77-E15C-4FEA-9856-1E8085C8C75F}" type="pres">
      <dgm:prSet presAssocID="{F26A1FAA-C9CE-42AA-B090-5A45FD60E0BF}" presName="padding" presStyleLbl="node1" presStyleIdx="5" presStyleCnt="9"/>
      <dgm:spPr/>
    </dgm:pt>
    <dgm:pt modelId="{A7921826-D839-4508-9208-3E6C06316741}" type="pres">
      <dgm:prSet presAssocID="{F26A1FAA-C9CE-42AA-B090-5A45FD60E0BF}" presName="shape" presStyleLbl="node1" presStyleIdx="6" presStyleCnt="9" custScaleX="342400" custScaleY="216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CCBA6-30AC-44AA-9B6E-73FDFF27808B}" type="pres">
      <dgm:prSet presAssocID="{611F2D8A-EA6F-420C-9F3A-32E2D59D0192}" presName="sibTrans" presStyleLbl="sibTrans2D1" presStyleIdx="6" presStyleCnt="8"/>
      <dgm:spPr/>
      <dgm:t>
        <a:bodyPr/>
        <a:lstStyle/>
        <a:p>
          <a:endParaRPr lang="ru-RU"/>
        </a:p>
      </dgm:t>
    </dgm:pt>
    <dgm:pt modelId="{14018983-1E19-4E4E-82E1-AE20BB2B22DE}" type="pres">
      <dgm:prSet presAssocID="{A903E143-8A07-4085-9FBF-2563FC51F84F}" presName="middleNode" presStyleCnt="0"/>
      <dgm:spPr/>
    </dgm:pt>
    <dgm:pt modelId="{2A6C11EB-79FD-49E9-94A6-46BF1D2270A6}" type="pres">
      <dgm:prSet presAssocID="{A903E143-8A07-4085-9FBF-2563FC51F84F}" presName="padding" presStyleLbl="node1" presStyleIdx="6" presStyleCnt="9"/>
      <dgm:spPr/>
    </dgm:pt>
    <dgm:pt modelId="{CE3CB8EF-391C-4332-BCF2-678CA9B90A2A}" type="pres">
      <dgm:prSet presAssocID="{A903E143-8A07-4085-9FBF-2563FC51F84F}" presName="shape" presStyleLbl="node1" presStyleIdx="7" presStyleCnt="9" custScaleX="350154" custScaleY="284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4C9F8-C2AE-4B69-B6EF-C35AF13A32DB}" type="pres">
      <dgm:prSet presAssocID="{A76BC5F9-FDEB-421E-91BF-6BAACE25D0E5}" presName="sibTrans" presStyleLbl="sibTrans2D1" presStyleIdx="7" presStyleCnt="8"/>
      <dgm:spPr/>
      <dgm:t>
        <a:bodyPr/>
        <a:lstStyle/>
        <a:p>
          <a:endParaRPr lang="ru-RU"/>
        </a:p>
      </dgm:t>
    </dgm:pt>
    <dgm:pt modelId="{2176805E-D6F6-435D-87A9-1FE63095EB0B}" type="pres">
      <dgm:prSet presAssocID="{C5C939D5-1A7F-4DE5-A41B-3ABAFDD07599}" presName="lastNode" presStyleLbl="node1" presStyleIdx="8" presStyleCnt="9" custScaleX="212940" custScaleY="126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E84D8B-D8A0-47E8-B375-F558EAF5F716}" type="presOf" srcId="{8E62F5DF-89B1-49C4-81E4-1677A5AAB0FF}" destId="{FA0542CA-49A0-4066-B0E9-C1CF63EDE883}" srcOrd="0" destOrd="0" presId="urn:microsoft.com/office/officeart/2005/8/layout/bProcess2"/>
    <dgm:cxn modelId="{B711461E-FC55-42CE-9B4E-2AC56001F0C9}" type="presOf" srcId="{A76BC5F9-FDEB-421E-91BF-6BAACE25D0E5}" destId="{7FB4C9F8-C2AE-4B69-B6EF-C35AF13A32DB}" srcOrd="0" destOrd="0" presId="urn:microsoft.com/office/officeart/2005/8/layout/bProcess2"/>
    <dgm:cxn modelId="{712E70D3-79D6-4D58-815E-5001C5E586D5}" srcId="{AD22F510-5EBC-48DC-85F9-981562CEC822}" destId="{8E62F5DF-89B1-49C4-81E4-1677A5AAB0FF}" srcOrd="1" destOrd="0" parTransId="{321C0B24-C777-4284-82E8-BBB2C935FEC4}" sibTransId="{ACDEA582-162D-42C5-B22B-8720BF533D97}"/>
    <dgm:cxn modelId="{E64C20FF-A67D-476D-90BB-8BE99B4F76A5}" srcId="{AD22F510-5EBC-48DC-85F9-981562CEC822}" destId="{768940C1-FCEA-4A8F-B7A0-A8D33EBF8718}" srcOrd="0" destOrd="0" parTransId="{B4BB263B-B297-4DDD-975F-FF55D851F3E8}" sibTransId="{CEBE155A-FA49-4B17-8DF3-F35241AA4B7C}"/>
    <dgm:cxn modelId="{8099AA96-8AD9-4D20-9A8F-AEA0955A0ADD}" type="presOf" srcId="{F26A1FAA-C9CE-42AA-B090-5A45FD60E0BF}" destId="{A7921826-D839-4508-9208-3E6C06316741}" srcOrd="0" destOrd="0" presId="urn:microsoft.com/office/officeart/2005/8/layout/bProcess2"/>
    <dgm:cxn modelId="{14969557-EAE0-4A0A-9AB0-FECE20D8BFF9}" type="presOf" srcId="{96C1D6CA-2E14-45AA-B659-5C809F698B84}" destId="{F6F784F5-5A1B-4CE3-A4CE-BD3A92D8AAB8}" srcOrd="0" destOrd="0" presId="urn:microsoft.com/office/officeart/2005/8/layout/bProcess2"/>
    <dgm:cxn modelId="{467277DB-7903-410B-B24E-C292682B6377}" srcId="{AD22F510-5EBC-48DC-85F9-981562CEC822}" destId="{F26A1FAA-C9CE-42AA-B090-5A45FD60E0BF}" srcOrd="6" destOrd="0" parTransId="{84498403-EC9F-4569-AD4F-0A5ED29D5CF0}" sibTransId="{611F2D8A-EA6F-420C-9F3A-32E2D59D0192}"/>
    <dgm:cxn modelId="{E1A1D1D4-8E75-49B8-88F7-EBFD26E0B0FB}" srcId="{AD22F510-5EBC-48DC-85F9-981562CEC822}" destId="{C5C939D5-1A7F-4DE5-A41B-3ABAFDD07599}" srcOrd="8" destOrd="0" parTransId="{B9D67DF6-AF35-42AD-B123-630F7C06A69F}" sibTransId="{0C143923-1BAD-42CE-B47F-0154BC67127D}"/>
    <dgm:cxn modelId="{D9C9C127-790B-4846-8F70-D20944CDF6F0}" type="presOf" srcId="{28512AA4-47C2-49B2-A9A4-D426D448235A}" destId="{39957368-19F8-47C1-896D-9B4558E5A5DF}" srcOrd="0" destOrd="0" presId="urn:microsoft.com/office/officeart/2005/8/layout/bProcess2"/>
    <dgm:cxn modelId="{2BB15173-5243-4867-AABC-F38ADB3AE464}" type="presOf" srcId="{10E78085-D56D-4227-BD22-8A253AC18415}" destId="{4BD4A9A6-8296-404C-A5DE-6E8F857E9C69}" srcOrd="0" destOrd="0" presId="urn:microsoft.com/office/officeart/2005/8/layout/bProcess2"/>
    <dgm:cxn modelId="{DB7144F3-206E-4A2E-8BCF-F8412FD927AA}" srcId="{AD22F510-5EBC-48DC-85F9-981562CEC822}" destId="{96C1D6CA-2E14-45AA-B659-5C809F698B84}" srcOrd="5" destOrd="0" parTransId="{C38B684D-CD75-46D0-992B-E22722E415A8}" sibTransId="{7806B8C5-3803-4163-8EC6-C328C0BFD6E6}"/>
    <dgm:cxn modelId="{EB070FD3-1CE2-48FF-86C4-C6861A0FF585}" type="presOf" srcId="{CEBE155A-FA49-4B17-8DF3-F35241AA4B7C}" destId="{D8ECF339-91BB-456A-8EE3-CF6D2B104B83}" srcOrd="0" destOrd="0" presId="urn:microsoft.com/office/officeart/2005/8/layout/bProcess2"/>
    <dgm:cxn modelId="{C06ACFBB-4F4A-4BE1-89B8-B5C88548EE99}" srcId="{AD22F510-5EBC-48DC-85F9-981562CEC822}" destId="{AEA210C8-39C6-418F-8041-4BF4270AF80E}" srcOrd="3" destOrd="0" parTransId="{7F475637-31B4-4D2D-AF6D-A3D53F5FFFC7}" sibTransId="{10E78085-D56D-4227-BD22-8A253AC18415}"/>
    <dgm:cxn modelId="{B8727329-3634-42A8-9EDF-7B86C08F0A43}" type="presOf" srcId="{AD646422-C8EF-4324-9C19-CEC9B32121AA}" destId="{98F53871-0554-44CE-92AA-DDCF177C082A}" srcOrd="0" destOrd="0" presId="urn:microsoft.com/office/officeart/2005/8/layout/bProcess2"/>
    <dgm:cxn modelId="{5860BC6F-7E14-4DD6-A816-080BD23BFDD0}" type="presOf" srcId="{768940C1-FCEA-4A8F-B7A0-A8D33EBF8718}" destId="{32183E4F-996B-4BF8-B0D9-126554BB1932}" srcOrd="0" destOrd="0" presId="urn:microsoft.com/office/officeart/2005/8/layout/bProcess2"/>
    <dgm:cxn modelId="{FC6FE3AA-4B6F-4300-AE50-38EB2964AF78}" srcId="{AD22F510-5EBC-48DC-85F9-981562CEC822}" destId="{4A51847E-708A-4BC7-A09D-B47B363DA9E5}" srcOrd="2" destOrd="0" parTransId="{F675F718-2A06-43D6-B65E-87CD73124D52}" sibTransId="{3A4DE830-5485-4868-AF4A-CB44950B032D}"/>
    <dgm:cxn modelId="{67D260A6-CE40-4457-A7D7-2C92242D1820}" type="presOf" srcId="{7806B8C5-3803-4163-8EC6-C328C0BFD6E6}" destId="{A95F9CF7-9E55-4E87-A830-51ABA206BC20}" srcOrd="0" destOrd="0" presId="urn:microsoft.com/office/officeart/2005/8/layout/bProcess2"/>
    <dgm:cxn modelId="{A2F02B48-349E-4EBF-B18A-73435A6E424E}" type="presOf" srcId="{611F2D8A-EA6F-420C-9F3A-32E2D59D0192}" destId="{555CCBA6-30AC-44AA-9B6E-73FDFF27808B}" srcOrd="0" destOrd="0" presId="urn:microsoft.com/office/officeart/2005/8/layout/bProcess2"/>
    <dgm:cxn modelId="{2960FABC-649C-41F6-AD38-91D7CFB01F11}" type="presOf" srcId="{A903E143-8A07-4085-9FBF-2563FC51F84F}" destId="{CE3CB8EF-391C-4332-BCF2-678CA9B90A2A}" srcOrd="0" destOrd="0" presId="urn:microsoft.com/office/officeart/2005/8/layout/bProcess2"/>
    <dgm:cxn modelId="{D2B60C96-526D-4F7D-9B5A-D06D637AF796}" type="presOf" srcId="{AD22F510-5EBC-48DC-85F9-981562CEC822}" destId="{9FB7B6B1-EF5A-4DDE-824E-FF1EF559AAA9}" srcOrd="0" destOrd="0" presId="urn:microsoft.com/office/officeart/2005/8/layout/bProcess2"/>
    <dgm:cxn modelId="{42DB2477-6917-4485-90AC-1733908E41B3}" type="presOf" srcId="{C5C939D5-1A7F-4DE5-A41B-3ABAFDD07599}" destId="{2176805E-D6F6-435D-87A9-1FE63095EB0B}" srcOrd="0" destOrd="0" presId="urn:microsoft.com/office/officeart/2005/8/layout/bProcess2"/>
    <dgm:cxn modelId="{20D553E9-7BBA-4D07-9414-55D0E706BAC1}" srcId="{AD22F510-5EBC-48DC-85F9-981562CEC822}" destId="{28512AA4-47C2-49B2-A9A4-D426D448235A}" srcOrd="4" destOrd="0" parTransId="{7C258483-1E83-407D-8DD2-9E92AD5AA385}" sibTransId="{AD646422-C8EF-4324-9C19-CEC9B32121AA}"/>
    <dgm:cxn modelId="{9D80E2E1-FCF2-4BA3-A583-05089B4ABF5F}" type="presOf" srcId="{ACDEA582-162D-42C5-B22B-8720BF533D97}" destId="{E96BA5DB-55CA-404A-A78B-07F5B15FC4D3}" srcOrd="0" destOrd="0" presId="urn:microsoft.com/office/officeart/2005/8/layout/bProcess2"/>
    <dgm:cxn modelId="{B13BB6F3-95B7-44B1-BE8E-DCBBC30F3538}" type="presOf" srcId="{4A51847E-708A-4BC7-A09D-B47B363DA9E5}" destId="{D104A93C-1A08-4A03-A9B8-8C88DFD7CFCC}" srcOrd="0" destOrd="0" presId="urn:microsoft.com/office/officeart/2005/8/layout/bProcess2"/>
    <dgm:cxn modelId="{9100565F-DCB1-4558-A862-4BDB11EF7F77}" srcId="{AD22F510-5EBC-48DC-85F9-981562CEC822}" destId="{A903E143-8A07-4085-9FBF-2563FC51F84F}" srcOrd="7" destOrd="0" parTransId="{1344B84E-E691-4198-B920-530CB3F2E9DB}" sibTransId="{A76BC5F9-FDEB-421E-91BF-6BAACE25D0E5}"/>
    <dgm:cxn modelId="{2794BE7C-A0E3-4F4E-AD10-BD8B59C96DC8}" type="presOf" srcId="{AEA210C8-39C6-418F-8041-4BF4270AF80E}" destId="{C35672B5-49EE-4626-97F8-0C5D933F19D7}" srcOrd="0" destOrd="0" presId="urn:microsoft.com/office/officeart/2005/8/layout/bProcess2"/>
    <dgm:cxn modelId="{40BDAD43-85DF-40BC-AD27-01EF197E0994}" type="presOf" srcId="{3A4DE830-5485-4868-AF4A-CB44950B032D}" destId="{AF1E19F2-B5D7-44B6-A2EA-C1151D70BCB4}" srcOrd="0" destOrd="0" presId="urn:microsoft.com/office/officeart/2005/8/layout/bProcess2"/>
    <dgm:cxn modelId="{016546B4-C144-4028-97A7-C79BCAEAC5A9}" type="presParOf" srcId="{9FB7B6B1-EF5A-4DDE-824E-FF1EF559AAA9}" destId="{32183E4F-996B-4BF8-B0D9-126554BB1932}" srcOrd="0" destOrd="0" presId="urn:microsoft.com/office/officeart/2005/8/layout/bProcess2"/>
    <dgm:cxn modelId="{476B8C9F-E1F1-408F-A058-E8AF482863A0}" type="presParOf" srcId="{9FB7B6B1-EF5A-4DDE-824E-FF1EF559AAA9}" destId="{D8ECF339-91BB-456A-8EE3-CF6D2B104B83}" srcOrd="1" destOrd="0" presId="urn:microsoft.com/office/officeart/2005/8/layout/bProcess2"/>
    <dgm:cxn modelId="{21F116AF-F0F3-4299-BDD5-7A2DD62B3B8D}" type="presParOf" srcId="{9FB7B6B1-EF5A-4DDE-824E-FF1EF559AAA9}" destId="{20E61ED0-F46B-4B07-AEE4-3462893EE457}" srcOrd="2" destOrd="0" presId="urn:microsoft.com/office/officeart/2005/8/layout/bProcess2"/>
    <dgm:cxn modelId="{05321D09-0D58-4237-9CD7-1641A84AA301}" type="presParOf" srcId="{20E61ED0-F46B-4B07-AEE4-3462893EE457}" destId="{A10E5CC6-FA8A-4D93-B5E3-53CE0143395D}" srcOrd="0" destOrd="0" presId="urn:microsoft.com/office/officeart/2005/8/layout/bProcess2"/>
    <dgm:cxn modelId="{DE1A0349-0424-43A4-A63C-AF107FC0AD77}" type="presParOf" srcId="{20E61ED0-F46B-4B07-AEE4-3462893EE457}" destId="{FA0542CA-49A0-4066-B0E9-C1CF63EDE883}" srcOrd="1" destOrd="0" presId="urn:microsoft.com/office/officeart/2005/8/layout/bProcess2"/>
    <dgm:cxn modelId="{34B1E8C3-A819-4FD0-B488-09B660CF5996}" type="presParOf" srcId="{9FB7B6B1-EF5A-4DDE-824E-FF1EF559AAA9}" destId="{E96BA5DB-55CA-404A-A78B-07F5B15FC4D3}" srcOrd="3" destOrd="0" presId="urn:microsoft.com/office/officeart/2005/8/layout/bProcess2"/>
    <dgm:cxn modelId="{1B79C22C-E14B-444E-8DB2-46DB39E2A603}" type="presParOf" srcId="{9FB7B6B1-EF5A-4DDE-824E-FF1EF559AAA9}" destId="{0E9C583B-2A90-4E7C-82DB-017B69B2D984}" srcOrd="4" destOrd="0" presId="urn:microsoft.com/office/officeart/2005/8/layout/bProcess2"/>
    <dgm:cxn modelId="{EC25CAB2-E505-4A2D-A2C7-5F8D0B234568}" type="presParOf" srcId="{0E9C583B-2A90-4E7C-82DB-017B69B2D984}" destId="{A9A38263-B31A-4E6A-B5D1-2FAEF296F428}" srcOrd="0" destOrd="0" presId="urn:microsoft.com/office/officeart/2005/8/layout/bProcess2"/>
    <dgm:cxn modelId="{5B35EE1B-E469-4494-A143-55321D29575A}" type="presParOf" srcId="{0E9C583B-2A90-4E7C-82DB-017B69B2D984}" destId="{D104A93C-1A08-4A03-A9B8-8C88DFD7CFCC}" srcOrd="1" destOrd="0" presId="urn:microsoft.com/office/officeart/2005/8/layout/bProcess2"/>
    <dgm:cxn modelId="{AB017C19-F0C2-47C5-A2E9-3EB6952E917C}" type="presParOf" srcId="{9FB7B6B1-EF5A-4DDE-824E-FF1EF559AAA9}" destId="{AF1E19F2-B5D7-44B6-A2EA-C1151D70BCB4}" srcOrd="5" destOrd="0" presId="urn:microsoft.com/office/officeart/2005/8/layout/bProcess2"/>
    <dgm:cxn modelId="{72D99757-1966-45E5-BFC5-9AB8CF0A128C}" type="presParOf" srcId="{9FB7B6B1-EF5A-4DDE-824E-FF1EF559AAA9}" destId="{55EFAE65-660C-46BC-89ED-7C375D149A99}" srcOrd="6" destOrd="0" presId="urn:microsoft.com/office/officeart/2005/8/layout/bProcess2"/>
    <dgm:cxn modelId="{AF82EFE9-CF1F-4B04-9ACE-464589C2604B}" type="presParOf" srcId="{55EFAE65-660C-46BC-89ED-7C375D149A99}" destId="{2B5244E2-F273-4EA5-B10D-5EDBAD5E697C}" srcOrd="0" destOrd="0" presId="urn:microsoft.com/office/officeart/2005/8/layout/bProcess2"/>
    <dgm:cxn modelId="{C2514F46-0E50-4BB4-AFB5-A669CBBC9FBE}" type="presParOf" srcId="{55EFAE65-660C-46BC-89ED-7C375D149A99}" destId="{C35672B5-49EE-4626-97F8-0C5D933F19D7}" srcOrd="1" destOrd="0" presId="urn:microsoft.com/office/officeart/2005/8/layout/bProcess2"/>
    <dgm:cxn modelId="{2A80EC99-C976-4035-A180-86451078C0B8}" type="presParOf" srcId="{9FB7B6B1-EF5A-4DDE-824E-FF1EF559AAA9}" destId="{4BD4A9A6-8296-404C-A5DE-6E8F857E9C69}" srcOrd="7" destOrd="0" presId="urn:microsoft.com/office/officeart/2005/8/layout/bProcess2"/>
    <dgm:cxn modelId="{AAFEF96C-2CF0-4521-BB0E-2EE018A5EAD0}" type="presParOf" srcId="{9FB7B6B1-EF5A-4DDE-824E-FF1EF559AAA9}" destId="{32F9029C-E633-470D-A3F4-19D56539E748}" srcOrd="8" destOrd="0" presId="urn:microsoft.com/office/officeart/2005/8/layout/bProcess2"/>
    <dgm:cxn modelId="{91D3FB9B-61E9-4C86-86A3-320DA32FE135}" type="presParOf" srcId="{32F9029C-E633-470D-A3F4-19D56539E748}" destId="{D7437EB6-55C7-45BB-8990-679AA77BF0A4}" srcOrd="0" destOrd="0" presId="urn:microsoft.com/office/officeart/2005/8/layout/bProcess2"/>
    <dgm:cxn modelId="{A49CCE68-901F-4EED-9712-A70E5038DB63}" type="presParOf" srcId="{32F9029C-E633-470D-A3F4-19D56539E748}" destId="{39957368-19F8-47C1-896D-9B4558E5A5DF}" srcOrd="1" destOrd="0" presId="urn:microsoft.com/office/officeart/2005/8/layout/bProcess2"/>
    <dgm:cxn modelId="{BA0BF58E-72EE-4D5F-ADC2-B8376009DE4B}" type="presParOf" srcId="{9FB7B6B1-EF5A-4DDE-824E-FF1EF559AAA9}" destId="{98F53871-0554-44CE-92AA-DDCF177C082A}" srcOrd="9" destOrd="0" presId="urn:microsoft.com/office/officeart/2005/8/layout/bProcess2"/>
    <dgm:cxn modelId="{C8AEF58D-C8EA-49E8-B4A9-269A1C60E9DE}" type="presParOf" srcId="{9FB7B6B1-EF5A-4DDE-824E-FF1EF559AAA9}" destId="{AC7A8611-CF3C-48F1-A745-46CD2A7D822B}" srcOrd="10" destOrd="0" presId="urn:microsoft.com/office/officeart/2005/8/layout/bProcess2"/>
    <dgm:cxn modelId="{E52D52DA-FDEE-4775-BF3E-4290AA1ECEF8}" type="presParOf" srcId="{AC7A8611-CF3C-48F1-A745-46CD2A7D822B}" destId="{9B87C26B-480D-4097-920E-5932BE5D1A89}" srcOrd="0" destOrd="0" presId="urn:microsoft.com/office/officeart/2005/8/layout/bProcess2"/>
    <dgm:cxn modelId="{003C1B64-E884-45EC-812E-7B07B30AB301}" type="presParOf" srcId="{AC7A8611-CF3C-48F1-A745-46CD2A7D822B}" destId="{F6F784F5-5A1B-4CE3-A4CE-BD3A92D8AAB8}" srcOrd="1" destOrd="0" presId="urn:microsoft.com/office/officeart/2005/8/layout/bProcess2"/>
    <dgm:cxn modelId="{5C133416-EAB4-475D-8464-6D147AFC8917}" type="presParOf" srcId="{9FB7B6B1-EF5A-4DDE-824E-FF1EF559AAA9}" destId="{A95F9CF7-9E55-4E87-A830-51ABA206BC20}" srcOrd="11" destOrd="0" presId="urn:microsoft.com/office/officeart/2005/8/layout/bProcess2"/>
    <dgm:cxn modelId="{762643A8-0FA5-437D-A19C-779E22AF5A00}" type="presParOf" srcId="{9FB7B6B1-EF5A-4DDE-824E-FF1EF559AAA9}" destId="{3020236F-DB68-4BE3-92CC-1FBB34ABE0C2}" srcOrd="12" destOrd="0" presId="urn:microsoft.com/office/officeart/2005/8/layout/bProcess2"/>
    <dgm:cxn modelId="{3E91375B-1616-4F57-BCF7-1CB4FB8EBC65}" type="presParOf" srcId="{3020236F-DB68-4BE3-92CC-1FBB34ABE0C2}" destId="{60244B77-E15C-4FEA-9856-1E8085C8C75F}" srcOrd="0" destOrd="0" presId="urn:microsoft.com/office/officeart/2005/8/layout/bProcess2"/>
    <dgm:cxn modelId="{20053DBC-30BD-4BA1-9C5E-A046A5B34235}" type="presParOf" srcId="{3020236F-DB68-4BE3-92CC-1FBB34ABE0C2}" destId="{A7921826-D839-4508-9208-3E6C06316741}" srcOrd="1" destOrd="0" presId="urn:microsoft.com/office/officeart/2005/8/layout/bProcess2"/>
    <dgm:cxn modelId="{95725502-3B9B-4F5D-82D5-3348813A2FBC}" type="presParOf" srcId="{9FB7B6B1-EF5A-4DDE-824E-FF1EF559AAA9}" destId="{555CCBA6-30AC-44AA-9B6E-73FDFF27808B}" srcOrd="13" destOrd="0" presId="urn:microsoft.com/office/officeart/2005/8/layout/bProcess2"/>
    <dgm:cxn modelId="{89D1C25B-1915-40B1-A346-5F9BF2D91F19}" type="presParOf" srcId="{9FB7B6B1-EF5A-4DDE-824E-FF1EF559AAA9}" destId="{14018983-1E19-4E4E-82E1-AE20BB2B22DE}" srcOrd="14" destOrd="0" presId="urn:microsoft.com/office/officeart/2005/8/layout/bProcess2"/>
    <dgm:cxn modelId="{0C165E84-BF5E-4E54-A207-EF11BC632D44}" type="presParOf" srcId="{14018983-1E19-4E4E-82E1-AE20BB2B22DE}" destId="{2A6C11EB-79FD-49E9-94A6-46BF1D2270A6}" srcOrd="0" destOrd="0" presId="urn:microsoft.com/office/officeart/2005/8/layout/bProcess2"/>
    <dgm:cxn modelId="{531D5F50-F421-4B73-B9DA-1129FA50B72E}" type="presParOf" srcId="{14018983-1E19-4E4E-82E1-AE20BB2B22DE}" destId="{CE3CB8EF-391C-4332-BCF2-678CA9B90A2A}" srcOrd="1" destOrd="0" presId="urn:microsoft.com/office/officeart/2005/8/layout/bProcess2"/>
    <dgm:cxn modelId="{4EB9FC0D-CCF0-4E7D-BEAF-37488BFC2133}" type="presParOf" srcId="{9FB7B6B1-EF5A-4DDE-824E-FF1EF559AAA9}" destId="{7FB4C9F8-C2AE-4B69-B6EF-C35AF13A32DB}" srcOrd="15" destOrd="0" presId="urn:microsoft.com/office/officeart/2005/8/layout/bProcess2"/>
    <dgm:cxn modelId="{E5C31EA0-1E4B-4100-AF3C-779A2EEDA3E5}" type="presParOf" srcId="{9FB7B6B1-EF5A-4DDE-824E-FF1EF559AAA9}" destId="{2176805E-D6F6-435D-87A9-1FE63095EB0B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E39BFA-1295-4D72-B827-7EC985F51166}" type="doc">
      <dgm:prSet loTypeId="urn:microsoft.com/office/officeart/2005/8/layout/vList3" loCatId="list" qsTypeId="urn:microsoft.com/office/officeart/2005/8/quickstyle/simple5" qsCatId="simple" csTypeId="urn:microsoft.com/office/officeart/2005/8/colors/accent2_1" csCatId="accent2" phldr="1"/>
      <dgm:spPr/>
    </dgm:pt>
    <dgm:pt modelId="{A4C2BAFA-3663-4AF2-B664-59429BE5C45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оқыту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тәрбиелеу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жаттықтыру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сауықтыру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әдістері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тәсілдерімен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BDEF36E-22B6-413E-B841-CCB9700071EF}" type="parTrans" cxnId="{4127C319-152B-4AAF-9D95-C8A967218BA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AE2D6C5-CEC9-4A6D-A2A9-86A9DD86793B}" type="sibTrans" cxnId="{4127C319-152B-4AAF-9D95-C8A967218BA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5FA7020-7B1C-48FF-85BA-EB885F53952B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гностикалық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бағыт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рекреациясы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қалпына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келтірудің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тиімділігін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арттыру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тәсілдері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түрлері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 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білімдерін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шынықтыру-рекреациялық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қызметтерге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әсерін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 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байытуды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көздейді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93D61C0-D803-4AE2-95DD-103FB97E72A8}" type="parTrans" cxnId="{3A7CC851-5441-4169-939A-9E53339138D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C8A0C0E-65B8-4C00-B243-3C7417101607}" type="sibTrans" cxnId="{3A7CC851-5441-4169-939A-9E53339138D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DE9A6FB-1524-4D08-886D-D24EA2F7FBF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қызметтің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коммуникативті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бағыты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тәлім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алушы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мұғалім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жаттықтырушы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жан-жақты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қатынастардың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орнығуынан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тұрады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D37E56C-D6ED-4DEF-BF92-54C2CFA9190E}" type="parTrans" cxnId="{1A525B66-8B0A-4B55-88FA-3CD0A3B0137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5134511-7874-4C7C-B5D6-1C7702AF2511}" type="sibTrans" cxnId="{1A525B66-8B0A-4B55-88FA-3CD0A3B0137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6AE1421-9BA9-403A-905E-12D020A74D12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іргелі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кәсіби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білімідермен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біліктілік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дағдылармен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шеберлікпен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қатынас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пен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жетекшілік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стилімен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8A944CA-244D-42B8-B633-674C7F95C58B}" type="parTrans" cxnId="{6A31C924-5F93-4985-BECD-EBFA34AD765C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32127F1-0FD6-4FE5-B048-908C84FFD9BB}" type="sibTrans" cxnId="{6A31C924-5F93-4985-BECD-EBFA34AD765C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4C47E89-7348-43D5-B48C-FA2DC644D5D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сөйлеу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мәдениетімен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оқытудың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әдістерімен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оқыту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тәрбиелеудің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әдіс-тәсілдерімен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оқытудың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инновациялық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технологияларымен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909F824-5F77-42B8-899E-B719430356B6}" type="parTrans" cxnId="{69240CB6-6F55-47EC-8386-D7E84CDC81D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0D8CBA7-6727-4F13-A5D9-A0BD9202F517}" type="sibTrans" cxnId="{69240CB6-6F55-47EC-8386-D7E84CDC81D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745C0E4-F3D1-4209-AD5C-703FA72938A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биологиялық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психологиялық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теориялық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әдістемелік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білімдерді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 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мұғалім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жаттықтырушының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кәсіби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қызметіне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жинақтай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біліктілігімен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135BE70-5B7E-4EE5-AD08-B039ABECA16B}" type="parTrans" cxnId="{FCF16E8C-1F54-45D2-B4F6-F49AA676796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A1EC9F6-2F71-4707-B016-79A994D1DD51}" type="sibTrans" cxnId="{FCF16E8C-1F54-45D2-B4F6-F49AA676796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F1BF0F3-C7CE-4947-A33A-6B0758C6A7B1}" type="pres">
      <dgm:prSet presAssocID="{3AE39BFA-1295-4D72-B827-7EC985F51166}" presName="linearFlow" presStyleCnt="0">
        <dgm:presLayoutVars>
          <dgm:dir/>
          <dgm:resizeHandles val="exact"/>
        </dgm:presLayoutVars>
      </dgm:prSet>
      <dgm:spPr/>
    </dgm:pt>
    <dgm:pt modelId="{F1DBB257-8E6E-4ED3-8F49-AB90BCDF9A9B}" type="pres">
      <dgm:prSet presAssocID="{A4C2BAFA-3663-4AF2-B664-59429BE5C45D}" presName="composite" presStyleCnt="0"/>
      <dgm:spPr/>
    </dgm:pt>
    <dgm:pt modelId="{E774B5C6-BF5A-4782-96CD-98FBD38FBEC4}" type="pres">
      <dgm:prSet presAssocID="{A4C2BAFA-3663-4AF2-B664-59429BE5C45D}" presName="imgShp" presStyleLbl="fgImgPlace1" presStyleIdx="0" presStyleCnt="6" custLinFactNeighborX="-94408" custLinFactNeighborY="-216"/>
      <dgm:spPr/>
    </dgm:pt>
    <dgm:pt modelId="{EAA5A3A4-EA05-4EE8-BB2F-CEBCEEB3BC4B}" type="pres">
      <dgm:prSet presAssocID="{A4C2BAFA-3663-4AF2-B664-59429BE5C45D}" presName="txShp" presStyleLbl="node1" presStyleIdx="0" presStyleCnt="6" custScaleX="130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7B866-2B4C-4186-9D06-AF7D822422AE}" type="pres">
      <dgm:prSet presAssocID="{2AE2D6C5-CEC9-4A6D-A2A9-86A9DD86793B}" presName="spacing" presStyleCnt="0"/>
      <dgm:spPr/>
    </dgm:pt>
    <dgm:pt modelId="{B93F3092-3951-49FF-B0A2-BA4AE6A1F3AE}" type="pres">
      <dgm:prSet presAssocID="{36AE1421-9BA9-403A-905E-12D020A74D12}" presName="composite" presStyleCnt="0"/>
      <dgm:spPr/>
    </dgm:pt>
    <dgm:pt modelId="{DD58BF7A-206D-4A4A-9C2E-4E309813C824}" type="pres">
      <dgm:prSet presAssocID="{36AE1421-9BA9-403A-905E-12D020A74D12}" presName="imgShp" presStyleLbl="fgImgPlace1" presStyleIdx="1" presStyleCnt="6" custLinFactX="-6510" custLinFactNeighborX="-100000" custLinFactNeighborY="2444"/>
      <dgm:spPr/>
    </dgm:pt>
    <dgm:pt modelId="{DE94632B-7A15-491F-BF95-8597770D5370}" type="pres">
      <dgm:prSet presAssocID="{36AE1421-9BA9-403A-905E-12D020A74D12}" presName="txShp" presStyleLbl="node1" presStyleIdx="1" presStyleCnt="6" custScaleX="130157" custScaleY="149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09B05-647D-4FBD-85D6-024DCA9F9D4B}" type="pres">
      <dgm:prSet presAssocID="{232127F1-0FD6-4FE5-B048-908C84FFD9BB}" presName="spacing" presStyleCnt="0"/>
      <dgm:spPr/>
    </dgm:pt>
    <dgm:pt modelId="{74E6D87D-29F6-43B7-93E2-A29ECC59A82E}" type="pres">
      <dgm:prSet presAssocID="{F4C47E89-7348-43D5-B48C-FA2DC644D5DF}" presName="composite" presStyleCnt="0"/>
      <dgm:spPr/>
    </dgm:pt>
    <dgm:pt modelId="{ACD68CFA-F08C-4397-81E0-2D3C2997FCF3}" type="pres">
      <dgm:prSet presAssocID="{F4C47E89-7348-43D5-B48C-FA2DC644D5DF}" presName="imgShp" presStyleLbl="fgImgPlace1" presStyleIdx="2" presStyleCnt="6" custLinFactNeighborX="-77521" custLinFactNeighborY="-3401"/>
      <dgm:spPr/>
    </dgm:pt>
    <dgm:pt modelId="{68816D55-ECAE-46CE-809C-0D59F20FAEF4}" type="pres">
      <dgm:prSet presAssocID="{F4C47E89-7348-43D5-B48C-FA2DC644D5DF}" presName="txShp" presStyleLbl="node1" presStyleIdx="2" presStyleCnt="6" custScaleX="127630" custScaleY="137758" custLinFactNeighborX="1264" custLinFactNeighborY="-3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80E00-D0F4-4D6A-907B-148A70A35EE1}" type="pres">
      <dgm:prSet presAssocID="{90D8CBA7-6727-4F13-A5D9-A0BD9202F517}" presName="spacing" presStyleCnt="0"/>
      <dgm:spPr/>
    </dgm:pt>
    <dgm:pt modelId="{4A640448-959C-4468-9E79-5128F4D4CB33}" type="pres">
      <dgm:prSet presAssocID="{2745C0E4-F3D1-4209-AD5C-703FA72938AD}" presName="composite" presStyleCnt="0"/>
      <dgm:spPr/>
    </dgm:pt>
    <dgm:pt modelId="{E3EFE045-2330-4850-A672-0CAC3933C353}" type="pres">
      <dgm:prSet presAssocID="{2745C0E4-F3D1-4209-AD5C-703FA72938AD}" presName="imgShp" presStyleLbl="fgImgPlace1" presStyleIdx="3" presStyleCnt="6" custLinFactNeighborX="-77521" custLinFactNeighborY="-5065"/>
      <dgm:spPr/>
    </dgm:pt>
    <dgm:pt modelId="{026973E0-DA82-4C53-A0E2-76F9B3A567D0}" type="pres">
      <dgm:prSet presAssocID="{2745C0E4-F3D1-4209-AD5C-703FA72938AD}" presName="txShp" presStyleLbl="node1" presStyleIdx="3" presStyleCnt="6" custScaleX="127630" custLinFactNeighborX="1264" custLinFactNeighborY="-5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3ADBA-16A3-4A87-8F19-AF7B47977BAA}" type="pres">
      <dgm:prSet presAssocID="{3A1EC9F6-2F71-4707-B016-79A994D1DD51}" presName="spacing" presStyleCnt="0"/>
      <dgm:spPr/>
    </dgm:pt>
    <dgm:pt modelId="{474B6687-5477-4317-A868-CB99545F9306}" type="pres">
      <dgm:prSet presAssocID="{15FA7020-7B1C-48FF-85BA-EB885F53952B}" presName="composite" presStyleCnt="0"/>
      <dgm:spPr/>
    </dgm:pt>
    <dgm:pt modelId="{C0405E90-93D7-45B6-8039-88ACC88CB1FE}" type="pres">
      <dgm:prSet presAssocID="{15FA7020-7B1C-48FF-85BA-EB885F53952B}" presName="imgShp" presStyleLbl="fgImgPlace1" presStyleIdx="4" presStyleCnt="6" custLinFactNeighborX="-67661" custLinFactNeighborY="-6729"/>
      <dgm:spPr/>
    </dgm:pt>
    <dgm:pt modelId="{700C8708-B6D3-46AA-878E-D0998068832E}" type="pres">
      <dgm:prSet presAssocID="{15FA7020-7B1C-48FF-85BA-EB885F53952B}" presName="txShp" presStyleLbl="node1" presStyleIdx="4" presStyleCnt="6" custScaleX="125103" custScaleY="165798" custLinFactNeighborX="2528" custLinFactNeighborY="-1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C9191-64DF-4F6C-9128-35DAC340DBE1}" type="pres">
      <dgm:prSet presAssocID="{3C8A0C0E-65B8-4C00-B243-3C7417101607}" presName="spacing" presStyleCnt="0"/>
      <dgm:spPr/>
    </dgm:pt>
    <dgm:pt modelId="{93342283-A259-4DAC-8513-F806C6AB76E1}" type="pres">
      <dgm:prSet presAssocID="{1DE9A6FB-1524-4D08-886D-D24EA2F7FBFD}" presName="composite" presStyleCnt="0"/>
      <dgm:spPr/>
    </dgm:pt>
    <dgm:pt modelId="{A2202BBE-A75E-4033-979D-4BFA7240C83D}" type="pres">
      <dgm:prSet presAssocID="{1DE9A6FB-1524-4D08-886D-D24EA2F7FBFD}" presName="imgShp" presStyleLbl="fgImgPlace1" presStyleIdx="5" presStyleCnt="6" custLinFactNeighborX="-77521" custLinFactNeighborY="1468"/>
      <dgm:spPr/>
    </dgm:pt>
    <dgm:pt modelId="{11FA9F9A-E1D2-4B3A-A25E-745FD7A51751}" type="pres">
      <dgm:prSet presAssocID="{1DE9A6FB-1524-4D08-886D-D24EA2F7FBFD}" presName="txShp" presStyleLbl="node1" presStyleIdx="5" presStyleCnt="6" custScaleX="127630" custScaleY="116884" custLinFactNeighborX="1264" custLinFactNeighborY="-3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6B0187-1191-4557-877F-8E780C49A327}" type="presOf" srcId="{15FA7020-7B1C-48FF-85BA-EB885F53952B}" destId="{700C8708-B6D3-46AA-878E-D0998068832E}" srcOrd="0" destOrd="0" presId="urn:microsoft.com/office/officeart/2005/8/layout/vList3"/>
    <dgm:cxn modelId="{4127C319-152B-4AAF-9D95-C8A967218BAE}" srcId="{3AE39BFA-1295-4D72-B827-7EC985F51166}" destId="{A4C2BAFA-3663-4AF2-B664-59429BE5C45D}" srcOrd="0" destOrd="0" parTransId="{8BDEF36E-22B6-413E-B841-CCB9700071EF}" sibTransId="{2AE2D6C5-CEC9-4A6D-A2A9-86A9DD86793B}"/>
    <dgm:cxn modelId="{2C5AAB7D-79BF-4133-B2AC-AC87E530B89B}" type="presOf" srcId="{F4C47E89-7348-43D5-B48C-FA2DC644D5DF}" destId="{68816D55-ECAE-46CE-809C-0D59F20FAEF4}" srcOrd="0" destOrd="0" presId="urn:microsoft.com/office/officeart/2005/8/layout/vList3"/>
    <dgm:cxn modelId="{5C503186-EEA5-4C8B-9465-DCCC2C2BD6F1}" type="presOf" srcId="{1DE9A6FB-1524-4D08-886D-D24EA2F7FBFD}" destId="{11FA9F9A-E1D2-4B3A-A25E-745FD7A51751}" srcOrd="0" destOrd="0" presId="urn:microsoft.com/office/officeart/2005/8/layout/vList3"/>
    <dgm:cxn modelId="{3A7CC851-5441-4169-939A-9E53339138DB}" srcId="{3AE39BFA-1295-4D72-B827-7EC985F51166}" destId="{15FA7020-7B1C-48FF-85BA-EB885F53952B}" srcOrd="4" destOrd="0" parTransId="{093D61C0-D803-4AE2-95DD-103FB97E72A8}" sibTransId="{3C8A0C0E-65B8-4C00-B243-3C7417101607}"/>
    <dgm:cxn modelId="{6A31C924-5F93-4985-BECD-EBFA34AD765C}" srcId="{3AE39BFA-1295-4D72-B827-7EC985F51166}" destId="{36AE1421-9BA9-403A-905E-12D020A74D12}" srcOrd="1" destOrd="0" parTransId="{58A944CA-244D-42B8-B633-674C7F95C58B}" sibTransId="{232127F1-0FD6-4FE5-B048-908C84FFD9BB}"/>
    <dgm:cxn modelId="{CC4729C5-7602-43FE-965F-DEB24D10A81D}" type="presOf" srcId="{2745C0E4-F3D1-4209-AD5C-703FA72938AD}" destId="{026973E0-DA82-4C53-A0E2-76F9B3A567D0}" srcOrd="0" destOrd="0" presId="urn:microsoft.com/office/officeart/2005/8/layout/vList3"/>
    <dgm:cxn modelId="{69240CB6-6F55-47EC-8386-D7E84CDC81D5}" srcId="{3AE39BFA-1295-4D72-B827-7EC985F51166}" destId="{F4C47E89-7348-43D5-B48C-FA2DC644D5DF}" srcOrd="2" destOrd="0" parTransId="{C909F824-5F77-42B8-899E-B719430356B6}" sibTransId="{90D8CBA7-6727-4F13-A5D9-A0BD9202F517}"/>
    <dgm:cxn modelId="{F53373CA-3034-4296-B409-644F01D3E8DF}" type="presOf" srcId="{36AE1421-9BA9-403A-905E-12D020A74D12}" destId="{DE94632B-7A15-491F-BF95-8597770D5370}" srcOrd="0" destOrd="0" presId="urn:microsoft.com/office/officeart/2005/8/layout/vList3"/>
    <dgm:cxn modelId="{36EC97CB-D002-41CF-9D14-94965DFF6244}" type="presOf" srcId="{3AE39BFA-1295-4D72-B827-7EC985F51166}" destId="{3F1BF0F3-C7CE-4947-A33A-6B0758C6A7B1}" srcOrd="0" destOrd="0" presId="urn:microsoft.com/office/officeart/2005/8/layout/vList3"/>
    <dgm:cxn modelId="{FCF16E8C-1F54-45D2-B4F6-F49AA6767961}" srcId="{3AE39BFA-1295-4D72-B827-7EC985F51166}" destId="{2745C0E4-F3D1-4209-AD5C-703FA72938AD}" srcOrd="3" destOrd="0" parTransId="{A135BE70-5B7E-4EE5-AD08-B039ABECA16B}" sibTransId="{3A1EC9F6-2F71-4707-B016-79A994D1DD51}"/>
    <dgm:cxn modelId="{5798CA3A-C246-4EF1-9544-FF019892FCC8}" type="presOf" srcId="{A4C2BAFA-3663-4AF2-B664-59429BE5C45D}" destId="{EAA5A3A4-EA05-4EE8-BB2F-CEBCEEB3BC4B}" srcOrd="0" destOrd="0" presId="urn:microsoft.com/office/officeart/2005/8/layout/vList3"/>
    <dgm:cxn modelId="{1A525B66-8B0A-4B55-88FA-3CD0A3B0137B}" srcId="{3AE39BFA-1295-4D72-B827-7EC985F51166}" destId="{1DE9A6FB-1524-4D08-886D-D24EA2F7FBFD}" srcOrd="5" destOrd="0" parTransId="{1D37E56C-D6ED-4DEF-BF92-54C2CFA9190E}" sibTransId="{05134511-7874-4C7C-B5D6-1C7702AF2511}"/>
    <dgm:cxn modelId="{610674DD-A8F3-4BA5-BF06-18086F1444EF}" type="presParOf" srcId="{3F1BF0F3-C7CE-4947-A33A-6B0758C6A7B1}" destId="{F1DBB257-8E6E-4ED3-8F49-AB90BCDF9A9B}" srcOrd="0" destOrd="0" presId="urn:microsoft.com/office/officeart/2005/8/layout/vList3"/>
    <dgm:cxn modelId="{0CD3A51F-5ECE-47B7-9716-37E1C130D586}" type="presParOf" srcId="{F1DBB257-8E6E-4ED3-8F49-AB90BCDF9A9B}" destId="{E774B5C6-BF5A-4782-96CD-98FBD38FBEC4}" srcOrd="0" destOrd="0" presId="urn:microsoft.com/office/officeart/2005/8/layout/vList3"/>
    <dgm:cxn modelId="{BBFDB4C1-3389-4005-9174-380EC527B2BE}" type="presParOf" srcId="{F1DBB257-8E6E-4ED3-8F49-AB90BCDF9A9B}" destId="{EAA5A3A4-EA05-4EE8-BB2F-CEBCEEB3BC4B}" srcOrd="1" destOrd="0" presId="urn:microsoft.com/office/officeart/2005/8/layout/vList3"/>
    <dgm:cxn modelId="{5EBDF0EE-EE2E-42E2-86B1-AAD78ECE27DB}" type="presParOf" srcId="{3F1BF0F3-C7CE-4947-A33A-6B0758C6A7B1}" destId="{D137B866-2B4C-4186-9D06-AF7D822422AE}" srcOrd="1" destOrd="0" presId="urn:microsoft.com/office/officeart/2005/8/layout/vList3"/>
    <dgm:cxn modelId="{7E141D9A-C020-4D77-A1C1-84538DF431D4}" type="presParOf" srcId="{3F1BF0F3-C7CE-4947-A33A-6B0758C6A7B1}" destId="{B93F3092-3951-49FF-B0A2-BA4AE6A1F3AE}" srcOrd="2" destOrd="0" presId="urn:microsoft.com/office/officeart/2005/8/layout/vList3"/>
    <dgm:cxn modelId="{A8C4162B-FE08-4306-B2EB-848C77E17C43}" type="presParOf" srcId="{B93F3092-3951-49FF-B0A2-BA4AE6A1F3AE}" destId="{DD58BF7A-206D-4A4A-9C2E-4E309813C824}" srcOrd="0" destOrd="0" presId="urn:microsoft.com/office/officeart/2005/8/layout/vList3"/>
    <dgm:cxn modelId="{8E42CA38-C9C6-4F1D-B4C3-DE086172B16E}" type="presParOf" srcId="{B93F3092-3951-49FF-B0A2-BA4AE6A1F3AE}" destId="{DE94632B-7A15-491F-BF95-8597770D5370}" srcOrd="1" destOrd="0" presId="urn:microsoft.com/office/officeart/2005/8/layout/vList3"/>
    <dgm:cxn modelId="{1F3A65A7-B9EC-42F3-9D3C-A3940C55C52B}" type="presParOf" srcId="{3F1BF0F3-C7CE-4947-A33A-6B0758C6A7B1}" destId="{BC209B05-647D-4FBD-85D6-024DCA9F9D4B}" srcOrd="3" destOrd="0" presId="urn:microsoft.com/office/officeart/2005/8/layout/vList3"/>
    <dgm:cxn modelId="{348B306A-2025-4846-B53A-B0800B03B071}" type="presParOf" srcId="{3F1BF0F3-C7CE-4947-A33A-6B0758C6A7B1}" destId="{74E6D87D-29F6-43B7-93E2-A29ECC59A82E}" srcOrd="4" destOrd="0" presId="urn:microsoft.com/office/officeart/2005/8/layout/vList3"/>
    <dgm:cxn modelId="{8ED10A30-BDC0-4E83-9627-B8B14638B4AA}" type="presParOf" srcId="{74E6D87D-29F6-43B7-93E2-A29ECC59A82E}" destId="{ACD68CFA-F08C-4397-81E0-2D3C2997FCF3}" srcOrd="0" destOrd="0" presId="urn:microsoft.com/office/officeart/2005/8/layout/vList3"/>
    <dgm:cxn modelId="{19203AE1-B6DC-4AF6-86C6-AAEA054B7DB9}" type="presParOf" srcId="{74E6D87D-29F6-43B7-93E2-A29ECC59A82E}" destId="{68816D55-ECAE-46CE-809C-0D59F20FAEF4}" srcOrd="1" destOrd="0" presId="urn:microsoft.com/office/officeart/2005/8/layout/vList3"/>
    <dgm:cxn modelId="{A18ADC1D-599E-4BA3-9300-72723841BCF8}" type="presParOf" srcId="{3F1BF0F3-C7CE-4947-A33A-6B0758C6A7B1}" destId="{CB380E00-D0F4-4D6A-907B-148A70A35EE1}" srcOrd="5" destOrd="0" presId="urn:microsoft.com/office/officeart/2005/8/layout/vList3"/>
    <dgm:cxn modelId="{388DAE46-F48A-41F3-9561-9F9F1308927A}" type="presParOf" srcId="{3F1BF0F3-C7CE-4947-A33A-6B0758C6A7B1}" destId="{4A640448-959C-4468-9E79-5128F4D4CB33}" srcOrd="6" destOrd="0" presId="urn:microsoft.com/office/officeart/2005/8/layout/vList3"/>
    <dgm:cxn modelId="{103BB718-26A9-4DC1-A3C3-CD4B693C1C25}" type="presParOf" srcId="{4A640448-959C-4468-9E79-5128F4D4CB33}" destId="{E3EFE045-2330-4850-A672-0CAC3933C353}" srcOrd="0" destOrd="0" presId="urn:microsoft.com/office/officeart/2005/8/layout/vList3"/>
    <dgm:cxn modelId="{748779AF-0E42-4F73-A94B-228D37176C40}" type="presParOf" srcId="{4A640448-959C-4468-9E79-5128F4D4CB33}" destId="{026973E0-DA82-4C53-A0E2-76F9B3A567D0}" srcOrd="1" destOrd="0" presId="urn:microsoft.com/office/officeart/2005/8/layout/vList3"/>
    <dgm:cxn modelId="{42F6864B-3C81-4EA1-87DC-5B539E7788D6}" type="presParOf" srcId="{3F1BF0F3-C7CE-4947-A33A-6B0758C6A7B1}" destId="{6113ADBA-16A3-4A87-8F19-AF7B47977BAA}" srcOrd="7" destOrd="0" presId="urn:microsoft.com/office/officeart/2005/8/layout/vList3"/>
    <dgm:cxn modelId="{1468A8E9-8159-41F4-A89F-CA3BAEEDD4EC}" type="presParOf" srcId="{3F1BF0F3-C7CE-4947-A33A-6B0758C6A7B1}" destId="{474B6687-5477-4317-A868-CB99545F9306}" srcOrd="8" destOrd="0" presId="urn:microsoft.com/office/officeart/2005/8/layout/vList3"/>
    <dgm:cxn modelId="{CCEC0F80-FF82-4F2B-9D7D-2C31624767B5}" type="presParOf" srcId="{474B6687-5477-4317-A868-CB99545F9306}" destId="{C0405E90-93D7-45B6-8039-88ACC88CB1FE}" srcOrd="0" destOrd="0" presId="urn:microsoft.com/office/officeart/2005/8/layout/vList3"/>
    <dgm:cxn modelId="{00924F44-6EB2-4018-9743-101A82753C50}" type="presParOf" srcId="{474B6687-5477-4317-A868-CB99545F9306}" destId="{700C8708-B6D3-46AA-878E-D0998068832E}" srcOrd="1" destOrd="0" presId="urn:microsoft.com/office/officeart/2005/8/layout/vList3"/>
    <dgm:cxn modelId="{57489FAB-7EE8-483A-8BBA-FDF7C441BC21}" type="presParOf" srcId="{3F1BF0F3-C7CE-4947-A33A-6B0758C6A7B1}" destId="{2E7C9191-64DF-4F6C-9128-35DAC340DBE1}" srcOrd="9" destOrd="0" presId="urn:microsoft.com/office/officeart/2005/8/layout/vList3"/>
    <dgm:cxn modelId="{469B2C0B-300E-4FF4-9A60-75BBD2F72951}" type="presParOf" srcId="{3F1BF0F3-C7CE-4947-A33A-6B0758C6A7B1}" destId="{93342283-A259-4DAC-8513-F806C6AB76E1}" srcOrd="10" destOrd="0" presId="urn:microsoft.com/office/officeart/2005/8/layout/vList3"/>
    <dgm:cxn modelId="{27EAB7E0-981B-4F56-B812-831BF308B386}" type="presParOf" srcId="{93342283-A259-4DAC-8513-F806C6AB76E1}" destId="{A2202BBE-A75E-4033-979D-4BFA7240C83D}" srcOrd="0" destOrd="0" presId="urn:microsoft.com/office/officeart/2005/8/layout/vList3"/>
    <dgm:cxn modelId="{F4E2E1D5-DB81-44C7-ACE6-16F1ADC23D8C}" type="presParOf" srcId="{93342283-A259-4DAC-8513-F806C6AB76E1}" destId="{11FA9F9A-E1D2-4B3A-A25E-745FD7A5175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718232-8479-4851-A2CA-42C8C371F35A}" type="doc">
      <dgm:prSet loTypeId="urn:microsoft.com/office/officeart/2005/8/layout/pyramid2" loCatId="list" qsTypeId="urn:microsoft.com/office/officeart/2005/8/quickstyle/simple1" qsCatId="simple" csTypeId="urn:microsoft.com/office/officeart/2005/8/colors/accent2_4" csCatId="accent2" phldr="1"/>
      <dgm:spPr/>
    </dgm:pt>
    <dgm:pt modelId="{8A30CD8C-7B3C-4A3C-AF28-B7BFE9627A5A}">
      <dgm:prSet phldrT="[Текст]" custT="1"/>
      <dgm:spPr/>
      <dgm:t>
        <a:bodyPr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қарқынды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биоэнергетикалық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бағыттағы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жүктемелерін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базалық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таңдаған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түрлері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ағза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жүйесіне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әсерін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бағалаумен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арнайы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білік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дағдыларды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меңгеруі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0A52ACC-D883-42E8-A18D-CE1B984C1BEF}" type="parTrans" cxnId="{829E8A42-7465-4827-9786-27E5C67B2355}">
      <dgm:prSet/>
      <dgm:spPr/>
      <dgm:t>
        <a:bodyPr/>
        <a:lstStyle/>
        <a:p>
          <a:pPr algn="ctr"/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F7C24C8-EBB2-4DD3-98FD-3DCFC8401C29}" type="sibTrans" cxnId="{829E8A42-7465-4827-9786-27E5C67B2355}">
      <dgm:prSet/>
      <dgm:spPr/>
      <dgm:t>
        <a:bodyPr/>
        <a:lstStyle/>
        <a:p>
          <a:pPr algn="ctr"/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A396FB2-492A-4603-B40B-A89A5EF36EC5}">
      <dgm:prSet phldrT="[Текст]" custT="1"/>
      <dgm:spPr/>
      <dgm:t>
        <a:bodyPr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бакалаврдың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сабақта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жаттығу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сабақтарында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шұғылданушының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ағзасындағы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 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физиологиялық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жағдайын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қабілеті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D6592C4-97AB-4BB1-BA4D-C4F1D57C33C4}" type="parTrans" cxnId="{A09D14A5-9EE7-41DE-9B30-DA3778FB6C55}">
      <dgm:prSet/>
      <dgm:spPr/>
      <dgm:t>
        <a:bodyPr/>
        <a:lstStyle/>
        <a:p>
          <a:pPr algn="ctr"/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50925F3-F9AE-4E18-85B2-F5252AA374B4}" type="sibTrans" cxnId="{A09D14A5-9EE7-41DE-9B30-DA3778FB6C55}">
      <dgm:prSet/>
      <dgm:spPr/>
      <dgm:t>
        <a:bodyPr/>
        <a:lstStyle/>
        <a:p>
          <a:pPr algn="ctr"/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EDB73EC-91F1-447E-8502-62528F888E56}">
      <dgm:prSet phldrT="[Текст]" custT="1"/>
      <dgm:spPr/>
      <dgm:t>
        <a:bodyPr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ағзаның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қызметі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бейімделу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мүмкіндіктері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жүктемелерінің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ағзалардың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жүйесіне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реакциясын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ескеру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арқылы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асыра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жаттығу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салдарынан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ағза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жүйесінің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қызметін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бұзбау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жағдайын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қалыптастырмас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шұғылданушының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мүгедектігіне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өліміне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жол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бермеу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қорлары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білімдер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негізінде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ағзаның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жаттығуын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қабілеті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D60A684-15CC-4157-B334-B34CB9EE15B9}" type="parTrans" cxnId="{FC6E04DE-4C84-4AD6-8CF8-F3E4C7DC98E6}">
      <dgm:prSet/>
      <dgm:spPr/>
      <dgm:t>
        <a:bodyPr/>
        <a:lstStyle/>
        <a:p>
          <a:pPr algn="ctr"/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3B0D0FC-7BBB-40FA-9551-B1F0354AF616}" type="sibTrans" cxnId="{FC6E04DE-4C84-4AD6-8CF8-F3E4C7DC98E6}">
      <dgm:prSet/>
      <dgm:spPr/>
      <dgm:t>
        <a:bodyPr/>
        <a:lstStyle/>
        <a:p>
          <a:pPr algn="ctr"/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2EACA72-BD89-440D-BC82-066609B4EEE1}" type="pres">
      <dgm:prSet presAssocID="{ED718232-8479-4851-A2CA-42C8C371F35A}" presName="compositeShape" presStyleCnt="0">
        <dgm:presLayoutVars>
          <dgm:dir/>
          <dgm:resizeHandles/>
        </dgm:presLayoutVars>
      </dgm:prSet>
      <dgm:spPr/>
    </dgm:pt>
    <dgm:pt modelId="{90EE8361-2A21-4EFF-8852-47F54B800DBB}" type="pres">
      <dgm:prSet presAssocID="{ED718232-8479-4851-A2CA-42C8C371F35A}" presName="pyramid" presStyleLbl="node1" presStyleIdx="0" presStyleCnt="1" custLinFactNeighborX="42" custLinFactNeighborY="1351"/>
      <dgm:spPr/>
    </dgm:pt>
    <dgm:pt modelId="{5935A026-BFC4-4609-A2F5-31E0F9955D11}" type="pres">
      <dgm:prSet presAssocID="{ED718232-8479-4851-A2CA-42C8C371F35A}" presName="theList" presStyleCnt="0"/>
      <dgm:spPr/>
    </dgm:pt>
    <dgm:pt modelId="{82B4C489-5AB4-448F-9E15-D6FE9825A69D}" type="pres">
      <dgm:prSet presAssocID="{8A30CD8C-7B3C-4A3C-AF28-B7BFE9627A5A}" presName="aNode" presStyleLbl="fgAcc1" presStyleIdx="0" presStyleCnt="3" custScaleX="203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DBAFC-C7F0-49EA-8931-36ED44036864}" type="pres">
      <dgm:prSet presAssocID="{8A30CD8C-7B3C-4A3C-AF28-B7BFE9627A5A}" presName="aSpace" presStyleCnt="0"/>
      <dgm:spPr/>
    </dgm:pt>
    <dgm:pt modelId="{3B110B3A-F29E-43F7-A795-86AFE2C18323}" type="pres">
      <dgm:prSet presAssocID="{1A396FB2-492A-4603-B40B-A89A5EF36EC5}" presName="aNode" presStyleLbl="fgAcc1" presStyleIdx="1" presStyleCnt="3" custScaleX="203820" custScaleY="69587" custLinFactNeighborX="0" custLinFactNeighborY="60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C0D10-E17E-497A-A4F3-C7EC30A8A01F}" type="pres">
      <dgm:prSet presAssocID="{1A396FB2-492A-4603-B40B-A89A5EF36EC5}" presName="aSpace" presStyleCnt="0"/>
      <dgm:spPr/>
    </dgm:pt>
    <dgm:pt modelId="{B676FE77-24DB-45A0-B3F0-A55D3A68ED33}" type="pres">
      <dgm:prSet presAssocID="{5EDB73EC-91F1-447E-8502-62528F888E56}" presName="aNode" presStyleLbl="fgAcc1" presStyleIdx="2" presStyleCnt="3" custScaleX="207952" custScaleY="137927" custLinFactY="423" custLinFactNeighborX="-1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F222C-2840-49E4-A0D0-3FAD577717A2}" type="pres">
      <dgm:prSet presAssocID="{5EDB73EC-91F1-447E-8502-62528F888E56}" presName="aSpace" presStyleCnt="0"/>
      <dgm:spPr/>
    </dgm:pt>
  </dgm:ptLst>
  <dgm:cxnLst>
    <dgm:cxn modelId="{6D059C88-C180-40E4-B0EE-2F4B11BAAAFC}" type="presOf" srcId="{5EDB73EC-91F1-447E-8502-62528F888E56}" destId="{B676FE77-24DB-45A0-B3F0-A55D3A68ED33}" srcOrd="0" destOrd="0" presId="urn:microsoft.com/office/officeart/2005/8/layout/pyramid2"/>
    <dgm:cxn modelId="{829E8A42-7465-4827-9786-27E5C67B2355}" srcId="{ED718232-8479-4851-A2CA-42C8C371F35A}" destId="{8A30CD8C-7B3C-4A3C-AF28-B7BFE9627A5A}" srcOrd="0" destOrd="0" parTransId="{80A52ACC-D883-42E8-A18D-CE1B984C1BEF}" sibTransId="{AF7C24C8-EBB2-4DD3-98FD-3DCFC8401C29}"/>
    <dgm:cxn modelId="{BFF7D294-E819-4CE7-8B18-070D71C86E49}" type="presOf" srcId="{8A30CD8C-7B3C-4A3C-AF28-B7BFE9627A5A}" destId="{82B4C489-5AB4-448F-9E15-D6FE9825A69D}" srcOrd="0" destOrd="0" presId="urn:microsoft.com/office/officeart/2005/8/layout/pyramid2"/>
    <dgm:cxn modelId="{FC6E04DE-4C84-4AD6-8CF8-F3E4C7DC98E6}" srcId="{ED718232-8479-4851-A2CA-42C8C371F35A}" destId="{5EDB73EC-91F1-447E-8502-62528F888E56}" srcOrd="2" destOrd="0" parTransId="{8D60A684-15CC-4157-B334-B34CB9EE15B9}" sibTransId="{13B0D0FC-7BBB-40FA-9551-B1F0354AF616}"/>
    <dgm:cxn modelId="{2BF9F3D5-5FD4-4094-9A3F-817FC2871BB0}" type="presOf" srcId="{ED718232-8479-4851-A2CA-42C8C371F35A}" destId="{12EACA72-BD89-440D-BC82-066609B4EEE1}" srcOrd="0" destOrd="0" presId="urn:microsoft.com/office/officeart/2005/8/layout/pyramid2"/>
    <dgm:cxn modelId="{7BE14FA3-D23B-4891-AA5B-BF29C4BFB6BE}" type="presOf" srcId="{1A396FB2-492A-4603-B40B-A89A5EF36EC5}" destId="{3B110B3A-F29E-43F7-A795-86AFE2C18323}" srcOrd="0" destOrd="0" presId="urn:microsoft.com/office/officeart/2005/8/layout/pyramid2"/>
    <dgm:cxn modelId="{A09D14A5-9EE7-41DE-9B30-DA3778FB6C55}" srcId="{ED718232-8479-4851-A2CA-42C8C371F35A}" destId="{1A396FB2-492A-4603-B40B-A89A5EF36EC5}" srcOrd="1" destOrd="0" parTransId="{CD6592C4-97AB-4BB1-BA4D-C4F1D57C33C4}" sibTransId="{850925F3-F9AE-4E18-85B2-F5252AA374B4}"/>
    <dgm:cxn modelId="{89853D37-C6BA-48D2-B330-B9521D7F933F}" type="presParOf" srcId="{12EACA72-BD89-440D-BC82-066609B4EEE1}" destId="{90EE8361-2A21-4EFF-8852-47F54B800DBB}" srcOrd="0" destOrd="0" presId="urn:microsoft.com/office/officeart/2005/8/layout/pyramid2"/>
    <dgm:cxn modelId="{12E8A7E8-45CC-4E2D-8371-B40131182AC7}" type="presParOf" srcId="{12EACA72-BD89-440D-BC82-066609B4EEE1}" destId="{5935A026-BFC4-4609-A2F5-31E0F9955D11}" srcOrd="1" destOrd="0" presId="urn:microsoft.com/office/officeart/2005/8/layout/pyramid2"/>
    <dgm:cxn modelId="{86919374-A103-4376-95D0-1489DE14CD54}" type="presParOf" srcId="{5935A026-BFC4-4609-A2F5-31E0F9955D11}" destId="{82B4C489-5AB4-448F-9E15-D6FE9825A69D}" srcOrd="0" destOrd="0" presId="urn:microsoft.com/office/officeart/2005/8/layout/pyramid2"/>
    <dgm:cxn modelId="{E5DB068E-0944-4134-8D04-502D70EDE5DC}" type="presParOf" srcId="{5935A026-BFC4-4609-A2F5-31E0F9955D11}" destId="{EEFDBAFC-C7F0-49EA-8931-36ED44036864}" srcOrd="1" destOrd="0" presId="urn:microsoft.com/office/officeart/2005/8/layout/pyramid2"/>
    <dgm:cxn modelId="{F312A443-2FA7-43B4-8BD3-DABDCE63CFB8}" type="presParOf" srcId="{5935A026-BFC4-4609-A2F5-31E0F9955D11}" destId="{3B110B3A-F29E-43F7-A795-86AFE2C18323}" srcOrd="2" destOrd="0" presId="urn:microsoft.com/office/officeart/2005/8/layout/pyramid2"/>
    <dgm:cxn modelId="{5B6A2B9D-610C-4533-84CE-2C0E9D95F4B7}" type="presParOf" srcId="{5935A026-BFC4-4609-A2F5-31E0F9955D11}" destId="{9F2C0D10-E17E-497A-A4F3-C7EC30A8A01F}" srcOrd="3" destOrd="0" presId="urn:microsoft.com/office/officeart/2005/8/layout/pyramid2"/>
    <dgm:cxn modelId="{F815DC11-5291-4F69-AE4F-5FFA20A4C527}" type="presParOf" srcId="{5935A026-BFC4-4609-A2F5-31E0F9955D11}" destId="{B676FE77-24DB-45A0-B3F0-A55D3A68ED33}" srcOrd="4" destOrd="0" presId="urn:microsoft.com/office/officeart/2005/8/layout/pyramid2"/>
    <dgm:cxn modelId="{D553930B-C0BF-4B0E-991A-D2E4044AC4FB}" type="presParOf" srcId="{5935A026-BFC4-4609-A2F5-31E0F9955D11}" destId="{B18F222C-2840-49E4-A0D0-3FAD577717A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694915-5374-49D5-A930-544BD79204C1}" type="doc">
      <dgm:prSet loTypeId="urn:microsoft.com/office/officeart/2005/8/layout/venn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9DA0228-8A63-4DF9-913B-3E09B515C389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психологиялық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жағдайдың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сипатына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лайықты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тәлім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алушыға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психологиялық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әсер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ету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әдістерін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таңдау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біліктілігі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8F86FEA-8FBD-43A2-B784-FD588E9A0F86}" type="parTrans" cxnId="{D6DBE0A1-D62B-4329-B461-870F3B5F2F0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01FAF7B-F57D-4105-B006-44B35E2B9A6C}" type="sibTrans" cxnId="{D6DBE0A1-D62B-4329-B461-870F3B5F2F0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C83F300-85C5-4D2C-90FD-98553C6F1246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тәлім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алушыға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жетістіктер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жағдайын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жасай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білу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B2127C2-3040-46A2-A3B3-96CA6631EF9D}" type="parTrans" cxnId="{C47EE0F5-CE6F-45DC-8912-5B07EF744A4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F5B97A2-ED03-40CE-BB78-0A0DA315A4DF}" type="sibTrans" cxnId="{C47EE0F5-CE6F-45DC-8912-5B07EF744A4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4E92170-201B-4985-8B86-A756FA39065A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әсер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ету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жағымды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психологиялық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микроклимат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қалыптастыра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білу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қабілеті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9C54F06-C855-499F-B900-D77D033F0193}" type="parTrans" cxnId="{302B3E63-DAA1-4DF8-B686-6B322FA295F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CD29138-A670-40F2-84C7-6A8613F4E9BB}" type="sibTrans" cxnId="{302B3E63-DAA1-4DF8-B686-6B322FA295F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653189F-9EDA-455D-82AD-568CFD074819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даму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заңдылықтарын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шығармашылық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әрекетін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дамытуды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өзін-өзі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тани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білуін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қызметінің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мотивациялық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әдістерін,адамгершілікті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мінез-құлықты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тәлім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алушының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өзін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дамыту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жолдарын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білуі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AA7F3A2-5619-43FD-A845-80F9C2714779}" type="parTrans" cxnId="{8C2341CC-BF70-4988-BD73-0A5CAA76BC4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3DAE7B0-F163-4C5A-9837-0C6F28ED7073}" type="sibTrans" cxnId="{8C2341CC-BF70-4988-BD73-0A5CAA76BC4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682C1D3-913E-4D19-96F7-281D3AC15B32}" type="pres">
      <dgm:prSet presAssocID="{C8694915-5374-49D5-A930-544BD79204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BC57D6-FA9E-46C9-BA59-2CBFB548C641}" type="pres">
      <dgm:prSet presAssocID="{B9DA0228-8A63-4DF9-913B-3E09B515C389}" presName="Name5" presStyleLbl="vennNode1" presStyleIdx="0" presStyleCnt="4" custScaleY="189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989F6-7330-41C5-8042-CBA351BA4AAC}" type="pres">
      <dgm:prSet presAssocID="{501FAF7B-F57D-4105-B006-44B35E2B9A6C}" presName="space" presStyleCnt="0"/>
      <dgm:spPr/>
    </dgm:pt>
    <dgm:pt modelId="{D6127A75-B7E2-426A-ADBD-2C04C4E912B6}" type="pres">
      <dgm:prSet presAssocID="{DC83F300-85C5-4D2C-90FD-98553C6F1246}" presName="Name5" presStyleLbl="vennNode1" presStyleIdx="1" presStyleCnt="4" custScaleY="189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355EA-1CF0-4BC1-86C3-F96A8EDD9B17}" type="pres">
      <dgm:prSet presAssocID="{FF5B97A2-ED03-40CE-BB78-0A0DA315A4DF}" presName="space" presStyleCnt="0"/>
      <dgm:spPr/>
    </dgm:pt>
    <dgm:pt modelId="{4F43CE52-D7D5-4237-9FF3-E3ED249A2396}" type="pres">
      <dgm:prSet presAssocID="{44E92170-201B-4985-8B86-A756FA39065A}" presName="Name5" presStyleLbl="vennNode1" presStyleIdx="2" presStyleCnt="4" custScaleY="184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D6F07-5BF9-462F-8A02-7A3754D1FF05}" type="pres">
      <dgm:prSet presAssocID="{9CD29138-A670-40F2-84C7-6A8613F4E9BB}" presName="space" presStyleCnt="0"/>
      <dgm:spPr/>
    </dgm:pt>
    <dgm:pt modelId="{3039ED16-6B94-4FB0-B303-96419642DA54}" type="pres">
      <dgm:prSet presAssocID="{F653189F-9EDA-455D-82AD-568CFD074819}" presName="Name5" presStyleLbl="vennNode1" presStyleIdx="3" presStyleCnt="4" custScaleY="172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B89236-D710-4438-A0A2-336F069A62AD}" type="presOf" srcId="{44E92170-201B-4985-8B86-A756FA39065A}" destId="{4F43CE52-D7D5-4237-9FF3-E3ED249A2396}" srcOrd="0" destOrd="0" presId="urn:microsoft.com/office/officeart/2005/8/layout/venn3"/>
    <dgm:cxn modelId="{45C5087E-CA63-441C-A886-455A9762CC76}" type="presOf" srcId="{C8694915-5374-49D5-A930-544BD79204C1}" destId="{E682C1D3-913E-4D19-96F7-281D3AC15B32}" srcOrd="0" destOrd="0" presId="urn:microsoft.com/office/officeart/2005/8/layout/venn3"/>
    <dgm:cxn modelId="{4D1DB1FF-2066-4C56-B5EA-4AB00F891023}" type="presOf" srcId="{F653189F-9EDA-455D-82AD-568CFD074819}" destId="{3039ED16-6B94-4FB0-B303-96419642DA54}" srcOrd="0" destOrd="0" presId="urn:microsoft.com/office/officeart/2005/8/layout/venn3"/>
    <dgm:cxn modelId="{46C44A3F-615D-4FB3-9EF3-5AD9AD1A4C30}" type="presOf" srcId="{DC83F300-85C5-4D2C-90FD-98553C6F1246}" destId="{D6127A75-B7E2-426A-ADBD-2C04C4E912B6}" srcOrd="0" destOrd="0" presId="urn:microsoft.com/office/officeart/2005/8/layout/venn3"/>
    <dgm:cxn modelId="{9633A633-AE09-4AC2-9AD9-AC73A6059CEB}" type="presOf" srcId="{B9DA0228-8A63-4DF9-913B-3E09B515C389}" destId="{FFBC57D6-FA9E-46C9-BA59-2CBFB548C641}" srcOrd="0" destOrd="0" presId="urn:microsoft.com/office/officeart/2005/8/layout/venn3"/>
    <dgm:cxn modelId="{302B3E63-DAA1-4DF8-B686-6B322FA295FC}" srcId="{C8694915-5374-49D5-A930-544BD79204C1}" destId="{44E92170-201B-4985-8B86-A756FA39065A}" srcOrd="2" destOrd="0" parTransId="{A9C54F06-C855-499F-B900-D77D033F0193}" sibTransId="{9CD29138-A670-40F2-84C7-6A8613F4E9BB}"/>
    <dgm:cxn modelId="{C47EE0F5-CE6F-45DC-8912-5B07EF744A4F}" srcId="{C8694915-5374-49D5-A930-544BD79204C1}" destId="{DC83F300-85C5-4D2C-90FD-98553C6F1246}" srcOrd="1" destOrd="0" parTransId="{BB2127C2-3040-46A2-A3B3-96CA6631EF9D}" sibTransId="{FF5B97A2-ED03-40CE-BB78-0A0DA315A4DF}"/>
    <dgm:cxn modelId="{D6DBE0A1-D62B-4329-B461-870F3B5F2F07}" srcId="{C8694915-5374-49D5-A930-544BD79204C1}" destId="{B9DA0228-8A63-4DF9-913B-3E09B515C389}" srcOrd="0" destOrd="0" parTransId="{D8F86FEA-8FBD-43A2-B784-FD588E9A0F86}" sibTransId="{501FAF7B-F57D-4105-B006-44B35E2B9A6C}"/>
    <dgm:cxn modelId="{8C2341CC-BF70-4988-BD73-0A5CAA76BC43}" srcId="{C8694915-5374-49D5-A930-544BD79204C1}" destId="{F653189F-9EDA-455D-82AD-568CFD074819}" srcOrd="3" destOrd="0" parTransId="{7AA7F3A2-5619-43FD-A845-80F9C2714779}" sibTransId="{53DAE7B0-F163-4C5A-9837-0C6F28ED7073}"/>
    <dgm:cxn modelId="{5F362669-A46C-4DAE-8D42-6716A50E66C2}" type="presParOf" srcId="{E682C1D3-913E-4D19-96F7-281D3AC15B32}" destId="{FFBC57D6-FA9E-46C9-BA59-2CBFB548C641}" srcOrd="0" destOrd="0" presId="urn:microsoft.com/office/officeart/2005/8/layout/venn3"/>
    <dgm:cxn modelId="{3A4C99DE-5551-41A1-AF06-120B1E8CCE1B}" type="presParOf" srcId="{E682C1D3-913E-4D19-96F7-281D3AC15B32}" destId="{735989F6-7330-41C5-8042-CBA351BA4AAC}" srcOrd="1" destOrd="0" presId="urn:microsoft.com/office/officeart/2005/8/layout/venn3"/>
    <dgm:cxn modelId="{DF344FB6-58FD-4CF4-A9CB-E95081A2062B}" type="presParOf" srcId="{E682C1D3-913E-4D19-96F7-281D3AC15B32}" destId="{D6127A75-B7E2-426A-ADBD-2C04C4E912B6}" srcOrd="2" destOrd="0" presId="urn:microsoft.com/office/officeart/2005/8/layout/venn3"/>
    <dgm:cxn modelId="{E1DE5267-D7BB-4D4F-A2B0-B21CD594F6E9}" type="presParOf" srcId="{E682C1D3-913E-4D19-96F7-281D3AC15B32}" destId="{252355EA-1CF0-4BC1-86C3-F96A8EDD9B17}" srcOrd="3" destOrd="0" presId="urn:microsoft.com/office/officeart/2005/8/layout/venn3"/>
    <dgm:cxn modelId="{DD850483-AF77-414D-9D06-E3D99158AB94}" type="presParOf" srcId="{E682C1D3-913E-4D19-96F7-281D3AC15B32}" destId="{4F43CE52-D7D5-4237-9FF3-E3ED249A2396}" srcOrd="4" destOrd="0" presId="urn:microsoft.com/office/officeart/2005/8/layout/venn3"/>
    <dgm:cxn modelId="{A7DE999F-319C-4F2E-A5E8-5E4CAB01EC83}" type="presParOf" srcId="{E682C1D3-913E-4D19-96F7-281D3AC15B32}" destId="{0FCD6F07-5BF9-462F-8A02-7A3754D1FF05}" srcOrd="5" destOrd="0" presId="urn:microsoft.com/office/officeart/2005/8/layout/venn3"/>
    <dgm:cxn modelId="{40B8EA8B-DFC9-45AE-8ECA-F998B786358D}" type="presParOf" srcId="{E682C1D3-913E-4D19-96F7-281D3AC15B32}" destId="{3039ED16-6B94-4FB0-B303-96419642DA54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1A2447-7598-4E21-AE39-3D33A633AF9C}" type="doc">
      <dgm:prSet loTypeId="urn:microsoft.com/office/officeart/2005/8/layout/list1" loCatId="list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96F7CEF-BC30-4975-B186-E4499497420B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оқу-тәрбие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жаттығу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жарыс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бұқаралық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жұмыстарды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тәсілдерін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меңгергенде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6058C66-6361-49A1-A8CF-425C6C93EBDC}" type="parTrans" cxnId="{B82E2190-A762-4AAA-9377-084A9047E9B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170A870-B060-43F0-9AAC-DE0B3BC4FACB}" type="sibTrans" cxnId="{B82E2190-A762-4AAA-9377-084A9047E9B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82F238E-7476-448A-99FD-2E37E82348DD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тәрбиесі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жаттығулардың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әдістері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тәсілдерін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негізделген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тұрғыда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пайдалану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оларды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практикада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қолдана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білуде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5CEB4AB-C1F0-4FBD-B9D8-981CE804CEFF}" type="parTrans" cxnId="{16841EAF-1965-4B8C-A188-C4C2CFF2937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419E827-715F-40C8-A0B1-57C7E4C3EE5D}" type="sibTrans" cxnId="{16841EAF-1965-4B8C-A188-C4C2CFF2937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521B7B2-04D2-4D9B-94E4-05744EBAA53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ДШ мен С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қуатын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тәрбиелік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іс-әрекетте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пайдалана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білуде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55DFF47-7E63-4800-8E2F-3D1FC279B860}" type="parTrans" cxnId="{CE994982-F765-405B-8DC1-B64938EF38E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7B34487-AEE2-476E-95EA-BB5A15E53619}" type="sibTrans" cxnId="{CE994982-F765-405B-8DC1-B64938EF38E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6EE0B49-5142-45D8-B6CD-08D91D752950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тәлім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алушылардың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жарыс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қызметін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өзінің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қызметін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басқаруда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E07F746-A245-43A2-9C1E-95D80EC7A217}" type="parTrans" cxnId="{D3466C5A-2C3F-4231-9C16-A2E39A06064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7D6F983-A5E8-49C7-ABBC-454E82F07B07}" type="sibTrans" cxnId="{D3466C5A-2C3F-4231-9C16-A2E39A06064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47E434B-AB69-4A8D-8569-5515A7D60698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пән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материалын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еркін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түрде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меңгеруі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практикалық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мәнін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іс-жүзінде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көрсете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алуы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A959206-BE1C-43A6-974D-0A797BA0C199}" type="parTrans" cxnId="{407F6517-CDC2-4BCA-8097-1533FE3EE85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86EFD97-868A-433E-B2CE-C0E8A2F9D59E}" type="sibTrans" cxnId="{407F6517-CDC2-4BCA-8097-1533FE3EE85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E2827D8-7E18-4A3C-8F7E-9BDC01EF6310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проблемалы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оқу-тәрбие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жағдайларында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тиімді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педвгогикалық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шешімдер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қабылдай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білуде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DA8FEA8-002F-483C-B443-B502A62D531B}" type="parTrans" cxnId="{61208F2B-8F15-4187-88BA-12B13EFB2DC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83DEEB2-2497-4FE5-AEFA-2EDD25741AB7}" type="sibTrans" cxnId="{61208F2B-8F15-4187-88BA-12B13EFB2DC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4AB710C-25FC-4CEB-84E9-597892F258F9}" type="pres">
      <dgm:prSet presAssocID="{1B1A2447-7598-4E21-AE39-3D33A633AF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E8B69D-9A51-4BC9-91F7-BC16848F17AC}" type="pres">
      <dgm:prSet presAssocID="{196F7CEF-BC30-4975-B186-E4499497420B}" presName="parentLin" presStyleCnt="0"/>
      <dgm:spPr/>
    </dgm:pt>
    <dgm:pt modelId="{91E92804-46EE-406E-9D1D-5E5CCA9C6A75}" type="pres">
      <dgm:prSet presAssocID="{196F7CEF-BC30-4975-B186-E4499497420B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60E85D4-8FD7-43E5-92F3-1DBDE11D3116}" type="pres">
      <dgm:prSet presAssocID="{196F7CEF-BC30-4975-B186-E4499497420B}" presName="parentText" presStyleLbl="node1" presStyleIdx="0" presStyleCnt="6" custScaleX="1246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DCC87-67C6-43CE-BD92-C7A564D5968F}" type="pres">
      <dgm:prSet presAssocID="{196F7CEF-BC30-4975-B186-E4499497420B}" presName="negativeSpace" presStyleCnt="0"/>
      <dgm:spPr/>
    </dgm:pt>
    <dgm:pt modelId="{2EBB599B-7FC4-4B95-A25A-1EAADAFBFB5D}" type="pres">
      <dgm:prSet presAssocID="{196F7CEF-BC30-4975-B186-E4499497420B}" presName="childText" presStyleLbl="conFgAcc1" presStyleIdx="0" presStyleCnt="6">
        <dgm:presLayoutVars>
          <dgm:bulletEnabled val="1"/>
        </dgm:presLayoutVars>
      </dgm:prSet>
      <dgm:spPr/>
    </dgm:pt>
    <dgm:pt modelId="{B787ADC1-DB30-432F-B8DD-1BCAD345FD7C}" type="pres">
      <dgm:prSet presAssocID="{A170A870-B060-43F0-9AAC-DE0B3BC4FACB}" presName="spaceBetweenRectangles" presStyleCnt="0"/>
      <dgm:spPr/>
    </dgm:pt>
    <dgm:pt modelId="{B11B7300-A0F7-4866-BB59-A9FF1DCF9979}" type="pres">
      <dgm:prSet presAssocID="{86EE0B49-5142-45D8-B6CD-08D91D752950}" presName="parentLin" presStyleCnt="0"/>
      <dgm:spPr/>
    </dgm:pt>
    <dgm:pt modelId="{03FCD640-175E-472F-A11F-8753368612DD}" type="pres">
      <dgm:prSet presAssocID="{86EE0B49-5142-45D8-B6CD-08D91D75295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0E4B9BBF-8851-406D-8640-C2D48498C697}" type="pres">
      <dgm:prSet presAssocID="{86EE0B49-5142-45D8-B6CD-08D91D752950}" presName="parentText" presStyleLbl="node1" presStyleIdx="1" presStyleCnt="6" custScaleX="1246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22593-6575-495C-8E87-32DA4E091838}" type="pres">
      <dgm:prSet presAssocID="{86EE0B49-5142-45D8-B6CD-08D91D752950}" presName="negativeSpace" presStyleCnt="0"/>
      <dgm:spPr/>
    </dgm:pt>
    <dgm:pt modelId="{078674FC-B425-48F5-9A0F-E3493BDB804C}" type="pres">
      <dgm:prSet presAssocID="{86EE0B49-5142-45D8-B6CD-08D91D752950}" presName="childText" presStyleLbl="conFgAcc1" presStyleIdx="1" presStyleCnt="6">
        <dgm:presLayoutVars>
          <dgm:bulletEnabled val="1"/>
        </dgm:presLayoutVars>
      </dgm:prSet>
      <dgm:spPr/>
    </dgm:pt>
    <dgm:pt modelId="{9C74E0E2-8FAD-44F3-9391-9F48BFE11698}" type="pres">
      <dgm:prSet presAssocID="{F7D6F983-A5E8-49C7-ABBC-454E82F07B07}" presName="spaceBetweenRectangles" presStyleCnt="0"/>
      <dgm:spPr/>
    </dgm:pt>
    <dgm:pt modelId="{AD46A208-4B63-43FD-8D12-C00DC9B4B601}" type="pres">
      <dgm:prSet presAssocID="{947E434B-AB69-4A8D-8569-5515A7D60698}" presName="parentLin" presStyleCnt="0"/>
      <dgm:spPr/>
    </dgm:pt>
    <dgm:pt modelId="{3BEB0B3B-51F1-4910-BF0E-AFE85805EFD2}" type="pres">
      <dgm:prSet presAssocID="{947E434B-AB69-4A8D-8569-5515A7D60698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6A94BB9B-975E-44F1-A282-052A1D951BE5}" type="pres">
      <dgm:prSet presAssocID="{947E434B-AB69-4A8D-8569-5515A7D60698}" presName="parentText" presStyleLbl="node1" presStyleIdx="2" presStyleCnt="6" custScaleX="1246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15804-15D1-4D44-A604-B548400F8124}" type="pres">
      <dgm:prSet presAssocID="{947E434B-AB69-4A8D-8569-5515A7D60698}" presName="negativeSpace" presStyleCnt="0"/>
      <dgm:spPr/>
    </dgm:pt>
    <dgm:pt modelId="{5A77626B-0A14-4B20-A21C-09AEC1BC387F}" type="pres">
      <dgm:prSet presAssocID="{947E434B-AB69-4A8D-8569-5515A7D60698}" presName="childText" presStyleLbl="conFgAcc1" presStyleIdx="2" presStyleCnt="6">
        <dgm:presLayoutVars>
          <dgm:bulletEnabled val="1"/>
        </dgm:presLayoutVars>
      </dgm:prSet>
      <dgm:spPr/>
    </dgm:pt>
    <dgm:pt modelId="{CFD58BE1-3976-4D6C-B340-69A5FC60EEF2}" type="pres">
      <dgm:prSet presAssocID="{286EFD97-868A-433E-B2CE-C0E8A2F9D59E}" presName="spaceBetweenRectangles" presStyleCnt="0"/>
      <dgm:spPr/>
    </dgm:pt>
    <dgm:pt modelId="{1AA34B28-17B1-4B8D-9E64-EAAD74881BE1}" type="pres">
      <dgm:prSet presAssocID="{0E2827D8-7E18-4A3C-8F7E-9BDC01EF6310}" presName="parentLin" presStyleCnt="0"/>
      <dgm:spPr/>
    </dgm:pt>
    <dgm:pt modelId="{51DEFD74-38E3-4774-BDCD-AC2AE279027B}" type="pres">
      <dgm:prSet presAssocID="{0E2827D8-7E18-4A3C-8F7E-9BDC01EF6310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73E4B722-F2A7-4B98-9F5F-938290794EB8}" type="pres">
      <dgm:prSet presAssocID="{0E2827D8-7E18-4A3C-8F7E-9BDC01EF6310}" presName="parentText" presStyleLbl="node1" presStyleIdx="3" presStyleCnt="6" custScaleX="1246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A74B3-3B30-4536-B318-5B61E7FB1EE5}" type="pres">
      <dgm:prSet presAssocID="{0E2827D8-7E18-4A3C-8F7E-9BDC01EF6310}" presName="negativeSpace" presStyleCnt="0"/>
      <dgm:spPr/>
    </dgm:pt>
    <dgm:pt modelId="{513BFBA6-30D2-4CD0-93E8-EFA98D5DA790}" type="pres">
      <dgm:prSet presAssocID="{0E2827D8-7E18-4A3C-8F7E-9BDC01EF6310}" presName="childText" presStyleLbl="conFgAcc1" presStyleIdx="3" presStyleCnt="6">
        <dgm:presLayoutVars>
          <dgm:bulletEnabled val="1"/>
        </dgm:presLayoutVars>
      </dgm:prSet>
      <dgm:spPr/>
    </dgm:pt>
    <dgm:pt modelId="{F4927292-E66A-40D0-8F9C-55675EB30FA8}" type="pres">
      <dgm:prSet presAssocID="{983DEEB2-2497-4FE5-AEFA-2EDD25741AB7}" presName="spaceBetweenRectangles" presStyleCnt="0"/>
      <dgm:spPr/>
    </dgm:pt>
    <dgm:pt modelId="{EA3C42A2-12F5-49EB-9ED5-8883D9A12E29}" type="pres">
      <dgm:prSet presAssocID="{882F238E-7476-448A-99FD-2E37E82348DD}" presName="parentLin" presStyleCnt="0"/>
      <dgm:spPr/>
    </dgm:pt>
    <dgm:pt modelId="{F1505EA9-D183-4B34-B850-64B7EBEBD0D8}" type="pres">
      <dgm:prSet presAssocID="{882F238E-7476-448A-99FD-2E37E82348DD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E1BC0C52-C76C-4190-85BA-FDAD200E7FCB}" type="pres">
      <dgm:prSet presAssocID="{882F238E-7476-448A-99FD-2E37E82348DD}" presName="parentText" presStyleLbl="node1" presStyleIdx="4" presStyleCnt="6" custScaleX="1246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F3E1A-1863-4E46-8A16-2F2700EFA4BA}" type="pres">
      <dgm:prSet presAssocID="{882F238E-7476-448A-99FD-2E37E82348DD}" presName="negativeSpace" presStyleCnt="0"/>
      <dgm:spPr/>
    </dgm:pt>
    <dgm:pt modelId="{0FFAD0D1-8E99-4CEC-93EC-0D3BA84C6C34}" type="pres">
      <dgm:prSet presAssocID="{882F238E-7476-448A-99FD-2E37E82348DD}" presName="childText" presStyleLbl="conFgAcc1" presStyleIdx="4" presStyleCnt="6">
        <dgm:presLayoutVars>
          <dgm:bulletEnabled val="1"/>
        </dgm:presLayoutVars>
      </dgm:prSet>
      <dgm:spPr/>
    </dgm:pt>
    <dgm:pt modelId="{3CF9BD79-2F0F-445A-83C3-672B50273E0E}" type="pres">
      <dgm:prSet presAssocID="{C419E827-715F-40C8-A0B1-57C7E4C3EE5D}" presName="spaceBetweenRectangles" presStyleCnt="0"/>
      <dgm:spPr/>
    </dgm:pt>
    <dgm:pt modelId="{515CA675-A878-4A07-A73E-6A0D229696C8}" type="pres">
      <dgm:prSet presAssocID="{3521B7B2-04D2-4D9B-94E4-05744EBAA53D}" presName="parentLin" presStyleCnt="0"/>
      <dgm:spPr/>
    </dgm:pt>
    <dgm:pt modelId="{FB353B84-4514-4F4E-AB17-75AEF67EB5E1}" type="pres">
      <dgm:prSet presAssocID="{3521B7B2-04D2-4D9B-94E4-05744EBAA53D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6DA99432-E855-4ABE-B59B-63CDD52E0BB0}" type="pres">
      <dgm:prSet presAssocID="{3521B7B2-04D2-4D9B-94E4-05744EBAA53D}" presName="parentText" presStyleLbl="node1" presStyleIdx="5" presStyleCnt="6" custScaleX="1246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E37E5-32DF-4F44-88A1-EAF651B1DC1A}" type="pres">
      <dgm:prSet presAssocID="{3521B7B2-04D2-4D9B-94E4-05744EBAA53D}" presName="negativeSpace" presStyleCnt="0"/>
      <dgm:spPr/>
    </dgm:pt>
    <dgm:pt modelId="{53F29B95-AC58-4347-A1A8-D80B808E4C23}" type="pres">
      <dgm:prSet presAssocID="{3521B7B2-04D2-4D9B-94E4-05744EBAA53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3466C5A-2C3F-4231-9C16-A2E39A060647}" srcId="{1B1A2447-7598-4E21-AE39-3D33A633AF9C}" destId="{86EE0B49-5142-45D8-B6CD-08D91D752950}" srcOrd="1" destOrd="0" parTransId="{FE07F746-A245-43A2-9C1E-95D80EC7A217}" sibTransId="{F7D6F983-A5E8-49C7-ABBC-454E82F07B07}"/>
    <dgm:cxn modelId="{F54B0CF4-D7FA-48CC-BA31-0811A56081C2}" type="presOf" srcId="{947E434B-AB69-4A8D-8569-5515A7D60698}" destId="{6A94BB9B-975E-44F1-A282-052A1D951BE5}" srcOrd="1" destOrd="0" presId="urn:microsoft.com/office/officeart/2005/8/layout/list1"/>
    <dgm:cxn modelId="{6961E8C0-4C17-4DE1-B95C-7A06624614AF}" type="presOf" srcId="{196F7CEF-BC30-4975-B186-E4499497420B}" destId="{660E85D4-8FD7-43E5-92F3-1DBDE11D3116}" srcOrd="1" destOrd="0" presId="urn:microsoft.com/office/officeart/2005/8/layout/list1"/>
    <dgm:cxn modelId="{407F6517-CDC2-4BCA-8097-1533FE3EE85E}" srcId="{1B1A2447-7598-4E21-AE39-3D33A633AF9C}" destId="{947E434B-AB69-4A8D-8569-5515A7D60698}" srcOrd="2" destOrd="0" parTransId="{DA959206-BE1C-43A6-974D-0A797BA0C199}" sibTransId="{286EFD97-868A-433E-B2CE-C0E8A2F9D59E}"/>
    <dgm:cxn modelId="{16841EAF-1965-4B8C-A188-C4C2CFF2937D}" srcId="{1B1A2447-7598-4E21-AE39-3D33A633AF9C}" destId="{882F238E-7476-448A-99FD-2E37E82348DD}" srcOrd="4" destOrd="0" parTransId="{85CEB4AB-C1F0-4FBD-B9D8-981CE804CEFF}" sibTransId="{C419E827-715F-40C8-A0B1-57C7E4C3EE5D}"/>
    <dgm:cxn modelId="{B82E2190-A762-4AAA-9377-084A9047E9BB}" srcId="{1B1A2447-7598-4E21-AE39-3D33A633AF9C}" destId="{196F7CEF-BC30-4975-B186-E4499497420B}" srcOrd="0" destOrd="0" parTransId="{66058C66-6361-49A1-A8CF-425C6C93EBDC}" sibTransId="{A170A870-B060-43F0-9AAC-DE0B3BC4FACB}"/>
    <dgm:cxn modelId="{02580429-7DA7-49BA-B8E3-4C819315C007}" type="presOf" srcId="{86EE0B49-5142-45D8-B6CD-08D91D752950}" destId="{03FCD640-175E-472F-A11F-8753368612DD}" srcOrd="0" destOrd="0" presId="urn:microsoft.com/office/officeart/2005/8/layout/list1"/>
    <dgm:cxn modelId="{F8564F22-6ABC-4F29-BF6D-055706B819D8}" type="presOf" srcId="{3521B7B2-04D2-4D9B-94E4-05744EBAA53D}" destId="{FB353B84-4514-4F4E-AB17-75AEF67EB5E1}" srcOrd="0" destOrd="0" presId="urn:microsoft.com/office/officeart/2005/8/layout/list1"/>
    <dgm:cxn modelId="{BC5B2038-1D12-46AE-AF95-58026E5C990A}" type="presOf" srcId="{0E2827D8-7E18-4A3C-8F7E-9BDC01EF6310}" destId="{73E4B722-F2A7-4B98-9F5F-938290794EB8}" srcOrd="1" destOrd="0" presId="urn:microsoft.com/office/officeart/2005/8/layout/list1"/>
    <dgm:cxn modelId="{921C0E32-5CEF-4962-9646-2EFFCB101496}" type="presOf" srcId="{3521B7B2-04D2-4D9B-94E4-05744EBAA53D}" destId="{6DA99432-E855-4ABE-B59B-63CDD52E0BB0}" srcOrd="1" destOrd="0" presId="urn:microsoft.com/office/officeart/2005/8/layout/list1"/>
    <dgm:cxn modelId="{58E3BEE1-9411-4317-BC7F-33BB109420DF}" type="presOf" srcId="{1B1A2447-7598-4E21-AE39-3D33A633AF9C}" destId="{F4AB710C-25FC-4CEB-84E9-597892F258F9}" srcOrd="0" destOrd="0" presId="urn:microsoft.com/office/officeart/2005/8/layout/list1"/>
    <dgm:cxn modelId="{AF070FAA-6695-468B-BA6B-509354D836FB}" type="presOf" srcId="{196F7CEF-BC30-4975-B186-E4499497420B}" destId="{91E92804-46EE-406E-9D1D-5E5CCA9C6A75}" srcOrd="0" destOrd="0" presId="urn:microsoft.com/office/officeart/2005/8/layout/list1"/>
    <dgm:cxn modelId="{CE994982-F765-405B-8DC1-B64938EF38ED}" srcId="{1B1A2447-7598-4E21-AE39-3D33A633AF9C}" destId="{3521B7B2-04D2-4D9B-94E4-05744EBAA53D}" srcOrd="5" destOrd="0" parTransId="{655DFF47-7E63-4800-8E2F-3D1FC279B860}" sibTransId="{F7B34487-AEE2-476E-95EA-BB5A15E53619}"/>
    <dgm:cxn modelId="{08BCD708-5361-45E8-9851-E5998F64D7E1}" type="presOf" srcId="{86EE0B49-5142-45D8-B6CD-08D91D752950}" destId="{0E4B9BBF-8851-406D-8640-C2D48498C697}" srcOrd="1" destOrd="0" presId="urn:microsoft.com/office/officeart/2005/8/layout/list1"/>
    <dgm:cxn modelId="{61208F2B-8F15-4187-88BA-12B13EFB2DC9}" srcId="{1B1A2447-7598-4E21-AE39-3D33A633AF9C}" destId="{0E2827D8-7E18-4A3C-8F7E-9BDC01EF6310}" srcOrd="3" destOrd="0" parTransId="{3DA8FEA8-002F-483C-B443-B502A62D531B}" sibTransId="{983DEEB2-2497-4FE5-AEFA-2EDD25741AB7}"/>
    <dgm:cxn modelId="{A1C2EAA9-109F-4A79-8AB0-34D0687C2F9F}" type="presOf" srcId="{0E2827D8-7E18-4A3C-8F7E-9BDC01EF6310}" destId="{51DEFD74-38E3-4774-BDCD-AC2AE279027B}" srcOrd="0" destOrd="0" presId="urn:microsoft.com/office/officeart/2005/8/layout/list1"/>
    <dgm:cxn modelId="{AFCF2849-4305-41BE-A6AF-004CE066B621}" type="presOf" srcId="{947E434B-AB69-4A8D-8569-5515A7D60698}" destId="{3BEB0B3B-51F1-4910-BF0E-AFE85805EFD2}" srcOrd="0" destOrd="0" presId="urn:microsoft.com/office/officeart/2005/8/layout/list1"/>
    <dgm:cxn modelId="{83E72AC4-C814-48EC-917A-92725840AD03}" type="presOf" srcId="{882F238E-7476-448A-99FD-2E37E82348DD}" destId="{F1505EA9-D183-4B34-B850-64B7EBEBD0D8}" srcOrd="0" destOrd="0" presId="urn:microsoft.com/office/officeart/2005/8/layout/list1"/>
    <dgm:cxn modelId="{2EFB3607-1271-4C4A-87CB-74EE4BD07A1B}" type="presOf" srcId="{882F238E-7476-448A-99FD-2E37E82348DD}" destId="{E1BC0C52-C76C-4190-85BA-FDAD200E7FCB}" srcOrd="1" destOrd="0" presId="urn:microsoft.com/office/officeart/2005/8/layout/list1"/>
    <dgm:cxn modelId="{48AE61B3-CEA0-4A9A-8886-5C3093120FD1}" type="presParOf" srcId="{F4AB710C-25FC-4CEB-84E9-597892F258F9}" destId="{96E8B69D-9A51-4BC9-91F7-BC16848F17AC}" srcOrd="0" destOrd="0" presId="urn:microsoft.com/office/officeart/2005/8/layout/list1"/>
    <dgm:cxn modelId="{3D60EA34-7A2F-4A40-B1A2-7DBB8593D380}" type="presParOf" srcId="{96E8B69D-9A51-4BC9-91F7-BC16848F17AC}" destId="{91E92804-46EE-406E-9D1D-5E5CCA9C6A75}" srcOrd="0" destOrd="0" presId="urn:microsoft.com/office/officeart/2005/8/layout/list1"/>
    <dgm:cxn modelId="{0897747A-3AE7-4D50-9001-05A6E5CE29D3}" type="presParOf" srcId="{96E8B69D-9A51-4BC9-91F7-BC16848F17AC}" destId="{660E85D4-8FD7-43E5-92F3-1DBDE11D3116}" srcOrd="1" destOrd="0" presId="urn:microsoft.com/office/officeart/2005/8/layout/list1"/>
    <dgm:cxn modelId="{F249B0A6-62A6-4695-ACB5-79E62D08E4BF}" type="presParOf" srcId="{F4AB710C-25FC-4CEB-84E9-597892F258F9}" destId="{EFDDCC87-67C6-43CE-BD92-C7A564D5968F}" srcOrd="1" destOrd="0" presId="urn:microsoft.com/office/officeart/2005/8/layout/list1"/>
    <dgm:cxn modelId="{B8824478-C270-4692-9975-6E19B1C1C979}" type="presParOf" srcId="{F4AB710C-25FC-4CEB-84E9-597892F258F9}" destId="{2EBB599B-7FC4-4B95-A25A-1EAADAFBFB5D}" srcOrd="2" destOrd="0" presId="urn:microsoft.com/office/officeart/2005/8/layout/list1"/>
    <dgm:cxn modelId="{02FD2319-1107-49A1-AA06-0B3A066AE310}" type="presParOf" srcId="{F4AB710C-25FC-4CEB-84E9-597892F258F9}" destId="{B787ADC1-DB30-432F-B8DD-1BCAD345FD7C}" srcOrd="3" destOrd="0" presId="urn:microsoft.com/office/officeart/2005/8/layout/list1"/>
    <dgm:cxn modelId="{D46A8317-3993-4319-B070-9202CA868E5C}" type="presParOf" srcId="{F4AB710C-25FC-4CEB-84E9-597892F258F9}" destId="{B11B7300-A0F7-4866-BB59-A9FF1DCF9979}" srcOrd="4" destOrd="0" presId="urn:microsoft.com/office/officeart/2005/8/layout/list1"/>
    <dgm:cxn modelId="{6CA3C902-E0D1-4CDA-B270-A384E1283A2F}" type="presParOf" srcId="{B11B7300-A0F7-4866-BB59-A9FF1DCF9979}" destId="{03FCD640-175E-472F-A11F-8753368612DD}" srcOrd="0" destOrd="0" presId="urn:microsoft.com/office/officeart/2005/8/layout/list1"/>
    <dgm:cxn modelId="{6210C223-BFC0-4CE5-9A4C-FEC60263AF2A}" type="presParOf" srcId="{B11B7300-A0F7-4866-BB59-A9FF1DCF9979}" destId="{0E4B9BBF-8851-406D-8640-C2D48498C697}" srcOrd="1" destOrd="0" presId="urn:microsoft.com/office/officeart/2005/8/layout/list1"/>
    <dgm:cxn modelId="{956253A3-8C94-4A47-A3ED-C036C0035938}" type="presParOf" srcId="{F4AB710C-25FC-4CEB-84E9-597892F258F9}" destId="{CCC22593-6575-495C-8E87-32DA4E091838}" srcOrd="5" destOrd="0" presId="urn:microsoft.com/office/officeart/2005/8/layout/list1"/>
    <dgm:cxn modelId="{C0288724-71C7-42C4-B5E9-143662192EF6}" type="presParOf" srcId="{F4AB710C-25FC-4CEB-84E9-597892F258F9}" destId="{078674FC-B425-48F5-9A0F-E3493BDB804C}" srcOrd="6" destOrd="0" presId="urn:microsoft.com/office/officeart/2005/8/layout/list1"/>
    <dgm:cxn modelId="{35782D51-C468-4798-8BD5-E7AA6EA0307D}" type="presParOf" srcId="{F4AB710C-25FC-4CEB-84E9-597892F258F9}" destId="{9C74E0E2-8FAD-44F3-9391-9F48BFE11698}" srcOrd="7" destOrd="0" presId="urn:microsoft.com/office/officeart/2005/8/layout/list1"/>
    <dgm:cxn modelId="{3B2D9C6E-AF54-4475-A29E-6C01CC4BB5F4}" type="presParOf" srcId="{F4AB710C-25FC-4CEB-84E9-597892F258F9}" destId="{AD46A208-4B63-43FD-8D12-C00DC9B4B601}" srcOrd="8" destOrd="0" presId="urn:microsoft.com/office/officeart/2005/8/layout/list1"/>
    <dgm:cxn modelId="{5E8A404B-506C-4A35-B80B-C547997782BF}" type="presParOf" srcId="{AD46A208-4B63-43FD-8D12-C00DC9B4B601}" destId="{3BEB0B3B-51F1-4910-BF0E-AFE85805EFD2}" srcOrd="0" destOrd="0" presId="urn:microsoft.com/office/officeart/2005/8/layout/list1"/>
    <dgm:cxn modelId="{6FA23E81-3311-410A-9EC2-0086BA7116F0}" type="presParOf" srcId="{AD46A208-4B63-43FD-8D12-C00DC9B4B601}" destId="{6A94BB9B-975E-44F1-A282-052A1D951BE5}" srcOrd="1" destOrd="0" presId="urn:microsoft.com/office/officeart/2005/8/layout/list1"/>
    <dgm:cxn modelId="{EF8D2DA9-AE36-45F1-A13B-5564DE629C3C}" type="presParOf" srcId="{F4AB710C-25FC-4CEB-84E9-597892F258F9}" destId="{31715804-15D1-4D44-A604-B548400F8124}" srcOrd="9" destOrd="0" presId="urn:microsoft.com/office/officeart/2005/8/layout/list1"/>
    <dgm:cxn modelId="{8057E2D0-C8A2-4F89-8792-7AF120004C0B}" type="presParOf" srcId="{F4AB710C-25FC-4CEB-84E9-597892F258F9}" destId="{5A77626B-0A14-4B20-A21C-09AEC1BC387F}" srcOrd="10" destOrd="0" presId="urn:microsoft.com/office/officeart/2005/8/layout/list1"/>
    <dgm:cxn modelId="{634D62BA-D323-4AF6-A27A-BA547CAFADAB}" type="presParOf" srcId="{F4AB710C-25FC-4CEB-84E9-597892F258F9}" destId="{CFD58BE1-3976-4D6C-B340-69A5FC60EEF2}" srcOrd="11" destOrd="0" presId="urn:microsoft.com/office/officeart/2005/8/layout/list1"/>
    <dgm:cxn modelId="{7771F62F-FBCF-4A6F-B31F-42F585416E9B}" type="presParOf" srcId="{F4AB710C-25FC-4CEB-84E9-597892F258F9}" destId="{1AA34B28-17B1-4B8D-9E64-EAAD74881BE1}" srcOrd="12" destOrd="0" presId="urn:microsoft.com/office/officeart/2005/8/layout/list1"/>
    <dgm:cxn modelId="{D19FB309-558A-48DC-BA08-07837A1F661E}" type="presParOf" srcId="{1AA34B28-17B1-4B8D-9E64-EAAD74881BE1}" destId="{51DEFD74-38E3-4774-BDCD-AC2AE279027B}" srcOrd="0" destOrd="0" presId="urn:microsoft.com/office/officeart/2005/8/layout/list1"/>
    <dgm:cxn modelId="{EDFF02C3-BDDC-4917-AC71-09A1D50D25FC}" type="presParOf" srcId="{1AA34B28-17B1-4B8D-9E64-EAAD74881BE1}" destId="{73E4B722-F2A7-4B98-9F5F-938290794EB8}" srcOrd="1" destOrd="0" presId="urn:microsoft.com/office/officeart/2005/8/layout/list1"/>
    <dgm:cxn modelId="{6E4E34D1-73AA-485E-A22F-BFABD39C7B0F}" type="presParOf" srcId="{F4AB710C-25FC-4CEB-84E9-597892F258F9}" destId="{4E6A74B3-3B30-4536-B318-5B61E7FB1EE5}" srcOrd="13" destOrd="0" presId="urn:microsoft.com/office/officeart/2005/8/layout/list1"/>
    <dgm:cxn modelId="{DF4F9C5E-D6B0-4233-BA22-7D957A845277}" type="presParOf" srcId="{F4AB710C-25FC-4CEB-84E9-597892F258F9}" destId="{513BFBA6-30D2-4CD0-93E8-EFA98D5DA790}" srcOrd="14" destOrd="0" presId="urn:microsoft.com/office/officeart/2005/8/layout/list1"/>
    <dgm:cxn modelId="{66DB315D-A6CD-46EB-8B62-F634C190135B}" type="presParOf" srcId="{F4AB710C-25FC-4CEB-84E9-597892F258F9}" destId="{F4927292-E66A-40D0-8F9C-55675EB30FA8}" srcOrd="15" destOrd="0" presId="urn:microsoft.com/office/officeart/2005/8/layout/list1"/>
    <dgm:cxn modelId="{FEC4486B-53F5-4044-BF18-E3EE81DE2CB9}" type="presParOf" srcId="{F4AB710C-25FC-4CEB-84E9-597892F258F9}" destId="{EA3C42A2-12F5-49EB-9ED5-8883D9A12E29}" srcOrd="16" destOrd="0" presId="urn:microsoft.com/office/officeart/2005/8/layout/list1"/>
    <dgm:cxn modelId="{B41B416F-B6F6-4B6A-ABFF-EE6DE7D39C97}" type="presParOf" srcId="{EA3C42A2-12F5-49EB-9ED5-8883D9A12E29}" destId="{F1505EA9-D183-4B34-B850-64B7EBEBD0D8}" srcOrd="0" destOrd="0" presId="urn:microsoft.com/office/officeart/2005/8/layout/list1"/>
    <dgm:cxn modelId="{38CC17B8-8515-430F-81C8-EB6DDE7D501C}" type="presParOf" srcId="{EA3C42A2-12F5-49EB-9ED5-8883D9A12E29}" destId="{E1BC0C52-C76C-4190-85BA-FDAD200E7FCB}" srcOrd="1" destOrd="0" presId="urn:microsoft.com/office/officeart/2005/8/layout/list1"/>
    <dgm:cxn modelId="{237BCEFD-BE9D-4F72-9565-1560367F4FAE}" type="presParOf" srcId="{F4AB710C-25FC-4CEB-84E9-597892F258F9}" destId="{F51F3E1A-1863-4E46-8A16-2F2700EFA4BA}" srcOrd="17" destOrd="0" presId="urn:microsoft.com/office/officeart/2005/8/layout/list1"/>
    <dgm:cxn modelId="{49AB5939-7321-4434-AAF2-56B5E438EA8B}" type="presParOf" srcId="{F4AB710C-25FC-4CEB-84E9-597892F258F9}" destId="{0FFAD0D1-8E99-4CEC-93EC-0D3BA84C6C34}" srcOrd="18" destOrd="0" presId="urn:microsoft.com/office/officeart/2005/8/layout/list1"/>
    <dgm:cxn modelId="{F2F4A337-CE5A-439C-B438-E4991F758C26}" type="presParOf" srcId="{F4AB710C-25FC-4CEB-84E9-597892F258F9}" destId="{3CF9BD79-2F0F-445A-83C3-672B50273E0E}" srcOrd="19" destOrd="0" presId="urn:microsoft.com/office/officeart/2005/8/layout/list1"/>
    <dgm:cxn modelId="{905C70E0-FAFB-4D22-BDF9-D45A8F270C99}" type="presParOf" srcId="{F4AB710C-25FC-4CEB-84E9-597892F258F9}" destId="{515CA675-A878-4A07-A73E-6A0D229696C8}" srcOrd="20" destOrd="0" presId="urn:microsoft.com/office/officeart/2005/8/layout/list1"/>
    <dgm:cxn modelId="{96D3350F-8884-4F52-9603-7B3B56360676}" type="presParOf" srcId="{515CA675-A878-4A07-A73E-6A0D229696C8}" destId="{FB353B84-4514-4F4E-AB17-75AEF67EB5E1}" srcOrd="0" destOrd="0" presId="urn:microsoft.com/office/officeart/2005/8/layout/list1"/>
    <dgm:cxn modelId="{1F9EFA76-D4BC-4E8E-B8E0-02F9ECEC0D31}" type="presParOf" srcId="{515CA675-A878-4A07-A73E-6A0D229696C8}" destId="{6DA99432-E855-4ABE-B59B-63CDD52E0BB0}" srcOrd="1" destOrd="0" presId="urn:microsoft.com/office/officeart/2005/8/layout/list1"/>
    <dgm:cxn modelId="{7FDB7AA7-F0D2-4575-8D14-D518461559D4}" type="presParOf" srcId="{F4AB710C-25FC-4CEB-84E9-597892F258F9}" destId="{BEDE37E5-32DF-4F44-88A1-EAF651B1DC1A}" srcOrd="21" destOrd="0" presId="urn:microsoft.com/office/officeart/2005/8/layout/list1"/>
    <dgm:cxn modelId="{C17285C5-D6E2-471E-A716-20F193C4AA03}" type="presParOf" srcId="{F4AB710C-25FC-4CEB-84E9-597892F258F9}" destId="{53F29B95-AC58-4347-A1A8-D80B808E4C2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D0DD7-37E6-4E74-8FBD-D41E4F53F4DC}">
      <dsp:nvSpPr>
        <dsp:cNvPr id="0" name=""/>
        <dsp:cNvSpPr/>
      </dsp:nvSpPr>
      <dsp:spPr>
        <a:xfrm>
          <a:off x="7003" y="382735"/>
          <a:ext cx="4972489" cy="549922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3653" tIns="25400" rIns="273653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Қазіргі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заман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педагогінен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тек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п</a:t>
          </a:r>
          <a:r>
            <a:rPr lang="en-US" sz="2000" b="0" i="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нінің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терең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білгірі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емес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қатар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ол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танымдық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педагогикалық-психологиялық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сауатты</a:t>
          </a:r>
          <a:r>
            <a:rPr lang="ru-RU" sz="2000" b="0" i="0" kern="1200" smtClean="0">
              <a:latin typeface="Times New Roman" pitchFamily="18" charset="0"/>
              <a:cs typeface="Times New Roman" pitchFamily="18" charset="0"/>
            </a:rPr>
            <a:t>, саяси</a:t>
          </a:r>
          <a:r>
            <a:rPr lang="ru-RU" sz="2000" b="0" i="0" kern="1200" smtClean="0">
              <a:latin typeface="Times New Roman"/>
              <a:cs typeface="Times New Roman"/>
            </a:rPr>
            <a:t>-</a:t>
          </a:r>
          <a:r>
            <a:rPr lang="ru-RU" sz="2000" b="0" i="0" kern="1200" smtClean="0">
              <a:latin typeface="Times New Roman" pitchFamily="18" charset="0"/>
              <a:cs typeface="Times New Roman" pitchFamily="18" charset="0"/>
            </a:rPr>
            <a:t>экономикалық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білімді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0" i="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инновациялық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технологияны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жан-жақты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меңгерген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м</a:t>
          </a:r>
          <a:r>
            <a:rPr lang="en-US" sz="2000" b="0" i="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дени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, педагог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атағына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ие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, к</a:t>
          </a:r>
          <a:r>
            <a:rPr lang="en-US" sz="2000" b="0" i="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сіби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құзырлы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маман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болу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талап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етілуде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5207" y="1188078"/>
        <a:ext cx="3516081" cy="3888539"/>
      </dsp:txXfrm>
    </dsp:sp>
    <dsp:sp modelId="{55FD8E19-99BF-4263-911A-4C9DA3F77951}">
      <dsp:nvSpPr>
        <dsp:cNvPr id="0" name=""/>
        <dsp:cNvSpPr/>
      </dsp:nvSpPr>
      <dsp:spPr>
        <a:xfrm>
          <a:off x="3984995" y="382735"/>
          <a:ext cx="4972489" cy="549922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3653" tIns="25400" rIns="273653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latin typeface="Times New Roman" pitchFamily="18" charset="0"/>
              <a:cs typeface="Times New Roman" pitchFamily="18" charset="0"/>
            </a:rPr>
            <a:t>Құзыреттілік</a:t>
          </a:r>
          <a:r>
            <a:rPr lang="ru-RU" sz="2000" b="1" i="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ұғым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2000" b="0" i="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ерекше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қабілет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0" i="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ртүрлі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түсініктері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en-US" sz="2000" b="0" i="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р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қырлы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сипаттамаларын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талдау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арқылы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біз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болашақ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п</a:t>
          </a:r>
          <a:r>
            <a:rPr lang="en-US" sz="2000" b="0" i="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ні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мұғалімдерінің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құзыреттілігінің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м</a:t>
          </a:r>
          <a:r>
            <a:rPr lang="en-US" sz="2000" b="0" i="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ні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құрылымдық</a:t>
          </a: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0" i="0" kern="1200" dirty="0" err="1" smtClean="0">
              <a:latin typeface="Times New Roman" pitchFamily="18" charset="0"/>
              <a:cs typeface="Times New Roman" pitchFamily="18" charset="0"/>
            </a:rPr>
            <a:t>көрсеткіштері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13199" y="1188078"/>
        <a:ext cx="3516081" cy="3888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83E4F-996B-4BF8-B0D9-126554BB1932}">
      <dsp:nvSpPr>
        <dsp:cNvPr id="0" name=""/>
        <dsp:cNvSpPr/>
      </dsp:nvSpPr>
      <dsp:spPr>
        <a:xfrm>
          <a:off x="428265" y="0"/>
          <a:ext cx="2131732" cy="1379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мен спорт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мәселелері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қарастырылған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заңдылықтарды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басшылыққа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ұстау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0450" y="201989"/>
        <a:ext cx="1507362" cy="975291"/>
      </dsp:txXfrm>
    </dsp:sp>
    <dsp:sp modelId="{D8ECF339-91BB-456A-8EE3-CF6D2B104B83}">
      <dsp:nvSpPr>
        <dsp:cNvPr id="0" name=""/>
        <dsp:cNvSpPr/>
      </dsp:nvSpPr>
      <dsp:spPr>
        <a:xfrm rot="10867428">
          <a:off x="1293175" y="1471480"/>
          <a:ext cx="367418" cy="194731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542CA-49A0-4066-B0E9-C1CF63EDE883}">
      <dsp:nvSpPr>
        <dsp:cNvPr id="0" name=""/>
        <dsp:cNvSpPr/>
      </dsp:nvSpPr>
      <dsp:spPr>
        <a:xfrm>
          <a:off x="162100" y="1747333"/>
          <a:ext cx="2582369" cy="20491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тәрбиесінің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жүйелері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спортшыларды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көпшілік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разрядтар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тәрбиелеумен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қоса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білікті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спортшылар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дайындау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теориясы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практикасының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негіздерін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білуі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0279" y="2047418"/>
        <a:ext cx="1826011" cy="1448937"/>
      </dsp:txXfrm>
    </dsp:sp>
    <dsp:sp modelId="{E96BA5DB-55CA-404A-A78B-07F5B15FC4D3}">
      <dsp:nvSpPr>
        <dsp:cNvPr id="0" name=""/>
        <dsp:cNvSpPr/>
      </dsp:nvSpPr>
      <dsp:spPr>
        <a:xfrm rot="10800000">
          <a:off x="1269575" y="3888296"/>
          <a:ext cx="367418" cy="194731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4A93C-1A08-4A03-A9B8-8C88DFD7CFCC}">
      <dsp:nvSpPr>
        <dsp:cNvPr id="0" name=""/>
        <dsp:cNvSpPr/>
      </dsp:nvSpPr>
      <dsp:spPr>
        <a:xfrm>
          <a:off x="187892" y="4163860"/>
          <a:ext cx="2530785" cy="15095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спорттың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көпшілік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түрлерін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оқытуда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берудің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барлық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құрылымдық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сатыларындағы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әдістемесін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меңгеру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8517" y="4384923"/>
        <a:ext cx="1789535" cy="1067389"/>
      </dsp:txXfrm>
    </dsp:sp>
    <dsp:sp modelId="{AF1E19F2-B5D7-44B6-A2EA-C1151D70BCB4}">
      <dsp:nvSpPr>
        <dsp:cNvPr id="0" name=""/>
        <dsp:cNvSpPr/>
      </dsp:nvSpPr>
      <dsp:spPr>
        <a:xfrm rot="5509504">
          <a:off x="2844561" y="4871437"/>
          <a:ext cx="367418" cy="194731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672B5-49EE-4626-97F8-0C5D933F19D7}">
      <dsp:nvSpPr>
        <dsp:cNvPr id="0" name=""/>
        <dsp:cNvSpPr/>
      </dsp:nvSpPr>
      <dsp:spPr>
        <a:xfrm>
          <a:off x="3327123" y="4353038"/>
          <a:ext cx="2189328" cy="13203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мәселелері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қолданыстағы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заңдарға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бағдарлануы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7743" y="4546397"/>
        <a:ext cx="1548088" cy="933619"/>
      </dsp:txXfrm>
    </dsp:sp>
    <dsp:sp modelId="{4BD4A9A6-8296-404C-A5DE-6E8F857E9C69}">
      <dsp:nvSpPr>
        <dsp:cNvPr id="0" name=""/>
        <dsp:cNvSpPr/>
      </dsp:nvSpPr>
      <dsp:spPr>
        <a:xfrm>
          <a:off x="4238078" y="4066452"/>
          <a:ext cx="367418" cy="194731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57368-19F8-47C1-896D-9B4558E5A5DF}">
      <dsp:nvSpPr>
        <dsp:cNvPr id="0" name=""/>
        <dsp:cNvSpPr/>
      </dsp:nvSpPr>
      <dsp:spPr>
        <a:xfrm>
          <a:off x="3383086" y="2740938"/>
          <a:ext cx="2077402" cy="1244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спорттағы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дарынды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балаларды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дайындау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іріктеу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жұмысын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жүргізу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87314" y="2923217"/>
        <a:ext cx="1468946" cy="880123"/>
      </dsp:txXfrm>
    </dsp:sp>
    <dsp:sp modelId="{98F53871-0554-44CE-92AA-DDCF177C082A}">
      <dsp:nvSpPr>
        <dsp:cNvPr id="0" name=""/>
        <dsp:cNvSpPr/>
      </dsp:nvSpPr>
      <dsp:spPr>
        <a:xfrm>
          <a:off x="4238078" y="2454352"/>
          <a:ext cx="367418" cy="194731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784F5-5A1B-4CE3-A4CE-BD3A92D8AAB8}">
      <dsp:nvSpPr>
        <dsp:cNvPr id="0" name=""/>
        <dsp:cNvSpPr/>
      </dsp:nvSpPr>
      <dsp:spPr>
        <a:xfrm>
          <a:off x="3269353" y="29385"/>
          <a:ext cx="2304867" cy="2344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жүктемелеріне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төзімділіктің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физиологиялық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дәрігерлік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бақылау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әдістерін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қалпына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келтіру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құралдарын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білу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оларды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тәрбиесі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спортында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қолдана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білу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06893" y="372675"/>
        <a:ext cx="1629787" cy="1657554"/>
      </dsp:txXfrm>
    </dsp:sp>
    <dsp:sp modelId="{A95F9CF7-9E55-4E87-A830-51ABA206BC20}">
      <dsp:nvSpPr>
        <dsp:cNvPr id="0" name=""/>
        <dsp:cNvSpPr/>
      </dsp:nvSpPr>
      <dsp:spPr>
        <a:xfrm rot="4912466">
          <a:off x="5681122" y="898054"/>
          <a:ext cx="367418" cy="194731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921826-D839-4508-9208-3E6C06316741}">
      <dsp:nvSpPr>
        <dsp:cNvPr id="0" name=""/>
        <dsp:cNvSpPr/>
      </dsp:nvSpPr>
      <dsp:spPr>
        <a:xfrm>
          <a:off x="6126252" y="29385"/>
          <a:ext cx="2397468" cy="15151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типтік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спортық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қондырғылар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олардың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құал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жабдықтарына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нормативтік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 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талаптардың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білімдерге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ие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болу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77353" y="251269"/>
        <a:ext cx="1695266" cy="1071349"/>
      </dsp:txXfrm>
    </dsp:sp>
    <dsp:sp modelId="{555CCBA6-30AC-44AA-9B6E-73FDFF27808B}">
      <dsp:nvSpPr>
        <dsp:cNvPr id="0" name=""/>
        <dsp:cNvSpPr/>
      </dsp:nvSpPr>
      <dsp:spPr>
        <a:xfrm rot="10800000">
          <a:off x="7141277" y="1636357"/>
          <a:ext cx="367418" cy="194731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CB8EF-391C-4332-BCF2-678CA9B90A2A}">
      <dsp:nvSpPr>
        <dsp:cNvPr id="0" name=""/>
        <dsp:cNvSpPr/>
      </dsp:nvSpPr>
      <dsp:spPr>
        <a:xfrm>
          <a:off x="6099105" y="1911921"/>
          <a:ext cx="2451761" cy="19921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ағзаның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бейімделу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заңдылықтарын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сақтау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арқылы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денсаулық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сақтау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нәтижелерді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көрсету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қызметтік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қорларын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басқарудың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негіздемесін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білу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58157" y="2203665"/>
        <a:ext cx="1733657" cy="1408665"/>
      </dsp:txXfrm>
    </dsp:sp>
    <dsp:sp modelId="{7FB4C9F8-C2AE-4B69-B6EF-C35AF13A32DB}">
      <dsp:nvSpPr>
        <dsp:cNvPr id="0" name=""/>
        <dsp:cNvSpPr/>
      </dsp:nvSpPr>
      <dsp:spPr>
        <a:xfrm rot="10800000">
          <a:off x="7141277" y="3995930"/>
          <a:ext cx="367418" cy="194731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76805E-D6F6-435D-87A9-1FE63095EB0B}">
      <dsp:nvSpPr>
        <dsp:cNvPr id="0" name=""/>
        <dsp:cNvSpPr/>
      </dsp:nvSpPr>
      <dsp:spPr>
        <a:xfrm>
          <a:off x="6207298" y="4271494"/>
          <a:ext cx="2235375" cy="13231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дәрежелі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спортшылардың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тәрбиесі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дайындығындағы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жүйелердің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теориялық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негізін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kern="1200" dirty="0" err="1" smtClean="0">
              <a:latin typeface="Times New Roman" pitchFamily="18" charset="0"/>
              <a:cs typeface="Times New Roman" pitchFamily="18" charset="0"/>
            </a:rPr>
            <a:t>меңгеру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34661" y="4465265"/>
        <a:ext cx="1580649" cy="9356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5A3A4-EA05-4EE8-BB2F-CEBCEEB3BC4B}">
      <dsp:nvSpPr>
        <dsp:cNvPr id="0" name=""/>
        <dsp:cNvSpPr/>
      </dsp:nvSpPr>
      <dsp:spPr>
        <a:xfrm rot="10800000">
          <a:off x="576073" y="1283"/>
          <a:ext cx="7416805" cy="595004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l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2380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оқыту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тәрбиелеу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жаттықтыру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сауықтыру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әдістері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тәсілдерімен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724824" y="1283"/>
        <a:ext cx="7268054" cy="595004"/>
      </dsp:txXfrm>
    </dsp:sp>
    <dsp:sp modelId="{E774B5C6-BF5A-4782-96CD-98FBD38FBEC4}">
      <dsp:nvSpPr>
        <dsp:cNvPr id="0" name=""/>
        <dsp:cNvSpPr/>
      </dsp:nvSpPr>
      <dsp:spPr>
        <a:xfrm>
          <a:off x="576065" y="0"/>
          <a:ext cx="595004" cy="59500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tint val="4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E94632B-7A15-491F-BF95-8597770D5370}">
      <dsp:nvSpPr>
        <dsp:cNvPr id="0" name=""/>
        <dsp:cNvSpPr/>
      </dsp:nvSpPr>
      <dsp:spPr>
        <a:xfrm rot="10800000">
          <a:off x="576073" y="773901"/>
          <a:ext cx="7416805" cy="890329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l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2380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іргелі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кәсіби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білімідермен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біліктілік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дағдылармен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шеберлікпен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қатынас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пен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жетекшілік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стилімен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798655" y="773901"/>
        <a:ext cx="7194223" cy="890329"/>
      </dsp:txXfrm>
    </dsp:sp>
    <dsp:sp modelId="{DD58BF7A-206D-4A4A-9C2E-4E309813C824}">
      <dsp:nvSpPr>
        <dsp:cNvPr id="0" name=""/>
        <dsp:cNvSpPr/>
      </dsp:nvSpPr>
      <dsp:spPr>
        <a:xfrm>
          <a:off x="504057" y="936105"/>
          <a:ext cx="595004" cy="59500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tint val="4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8816D55-ECAE-46CE-809C-0D59F20FAEF4}">
      <dsp:nvSpPr>
        <dsp:cNvPr id="0" name=""/>
        <dsp:cNvSpPr/>
      </dsp:nvSpPr>
      <dsp:spPr>
        <a:xfrm rot="10800000">
          <a:off x="720099" y="1821607"/>
          <a:ext cx="7272808" cy="81966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l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2380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сөйлеу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мәдениетімен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оқытудың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әдістерімен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оқыту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тәрбиелеудің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әдіс-тәсілдерімен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оқытудың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инновациялық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технологияларымен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925015" y="1821607"/>
        <a:ext cx="7067892" cy="819666"/>
      </dsp:txXfrm>
    </dsp:sp>
    <dsp:sp modelId="{ACD68CFA-F08C-4397-81E0-2D3C2997FCF3}">
      <dsp:nvSpPr>
        <dsp:cNvPr id="0" name=""/>
        <dsp:cNvSpPr/>
      </dsp:nvSpPr>
      <dsp:spPr>
        <a:xfrm>
          <a:off x="676543" y="1933938"/>
          <a:ext cx="595004" cy="59500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tint val="4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26973E0-DA82-4C53-A0E2-76F9B3A567D0}">
      <dsp:nvSpPr>
        <dsp:cNvPr id="0" name=""/>
        <dsp:cNvSpPr/>
      </dsp:nvSpPr>
      <dsp:spPr>
        <a:xfrm rot="10800000">
          <a:off x="720099" y="2808986"/>
          <a:ext cx="7272808" cy="595004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l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2380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биологиялық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психологиялық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теориялық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әдістемелік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білімдерді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 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мұғалім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жаттықтырушының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кәсіби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қызметіне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жинақтай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біліктілігімен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868850" y="2808986"/>
        <a:ext cx="7124057" cy="595004"/>
      </dsp:txXfrm>
    </dsp:sp>
    <dsp:sp modelId="{E3EFE045-2330-4850-A672-0CAC3933C353}">
      <dsp:nvSpPr>
        <dsp:cNvPr id="0" name=""/>
        <dsp:cNvSpPr/>
      </dsp:nvSpPr>
      <dsp:spPr>
        <a:xfrm>
          <a:off x="676543" y="2808986"/>
          <a:ext cx="595004" cy="59500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tint val="4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00C8708-B6D3-46AA-878E-D0998068832E}">
      <dsp:nvSpPr>
        <dsp:cNvPr id="0" name=""/>
        <dsp:cNvSpPr/>
      </dsp:nvSpPr>
      <dsp:spPr>
        <a:xfrm rot="10800000">
          <a:off x="864125" y="3600400"/>
          <a:ext cx="7128810" cy="98650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l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2380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гностикалық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бағыт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рекреациясы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қалпына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келтірудің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тиімділігін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арттыру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тәсілдері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түрлері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 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білімдерін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шынықтыру-рекреациялық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қызметтерге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әсерін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 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байытуды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көздейді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110751" y="3600400"/>
        <a:ext cx="6882184" cy="986505"/>
      </dsp:txXfrm>
    </dsp:sp>
    <dsp:sp modelId="{C0405E90-93D7-45B6-8039-88ACC88CB1FE}">
      <dsp:nvSpPr>
        <dsp:cNvPr id="0" name=""/>
        <dsp:cNvSpPr/>
      </dsp:nvSpPr>
      <dsp:spPr>
        <a:xfrm>
          <a:off x="735211" y="3767453"/>
          <a:ext cx="595004" cy="59500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tint val="4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1FA9F9A-E1D2-4B3A-A25E-745FD7A51751}">
      <dsp:nvSpPr>
        <dsp:cNvPr id="0" name=""/>
        <dsp:cNvSpPr/>
      </dsp:nvSpPr>
      <dsp:spPr>
        <a:xfrm rot="10800000">
          <a:off x="720099" y="4752529"/>
          <a:ext cx="7272808" cy="69546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l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2380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қызметтің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коммуникативті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бағыты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тәлім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алушы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мұғалім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жаттықтырушы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жан-жақты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қатынастардың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орнығуынан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тұрады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893965" y="4752529"/>
        <a:ext cx="7098942" cy="695465"/>
      </dsp:txXfrm>
    </dsp:sp>
    <dsp:sp modelId="{A2202BBE-A75E-4033-979D-4BFA7240C83D}">
      <dsp:nvSpPr>
        <dsp:cNvPr id="0" name=""/>
        <dsp:cNvSpPr/>
      </dsp:nvSpPr>
      <dsp:spPr>
        <a:xfrm>
          <a:off x="676543" y="4834824"/>
          <a:ext cx="595004" cy="59500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tint val="4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E8361-2A21-4EFF-8852-47F54B800DBB}">
      <dsp:nvSpPr>
        <dsp:cNvPr id="0" name=""/>
        <dsp:cNvSpPr/>
      </dsp:nvSpPr>
      <dsp:spPr>
        <a:xfrm>
          <a:off x="144005" y="0"/>
          <a:ext cx="5328591" cy="5328591"/>
        </a:xfrm>
        <a:prstGeom prst="triangl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4C489-5AB4-448F-9E15-D6FE9825A69D}">
      <dsp:nvSpPr>
        <dsp:cNvPr id="0" name=""/>
        <dsp:cNvSpPr/>
      </dsp:nvSpPr>
      <dsp:spPr>
        <a:xfrm>
          <a:off x="1008116" y="535010"/>
          <a:ext cx="7059478" cy="12343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қарқынды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биоэнергетикалық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бағыттағы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жүктемелерін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базалық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таңдаған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түрлері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ағза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жүйесіне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әсерін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бағалаумен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арнайы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білік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дағдыларды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меңгеруі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68370" y="595264"/>
        <a:ext cx="6938970" cy="1113810"/>
      </dsp:txXfrm>
    </dsp:sp>
    <dsp:sp modelId="{3B110B3A-F29E-43F7-A795-86AFE2C18323}">
      <dsp:nvSpPr>
        <dsp:cNvPr id="0" name=""/>
        <dsp:cNvSpPr/>
      </dsp:nvSpPr>
      <dsp:spPr>
        <a:xfrm>
          <a:off x="1008116" y="2016224"/>
          <a:ext cx="7059478" cy="8589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50000"/>
              <a:hueOff val="292500"/>
              <a:satOff val="-961"/>
              <a:lumOff val="279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бакалаврдың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сабақта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жаттығу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сабақтарында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шұғылданушының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ағзасындағы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 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физиологиялық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жағдайын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бағалау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қабілеті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50045" y="2058153"/>
        <a:ext cx="6975620" cy="775067"/>
      </dsp:txXfrm>
    </dsp:sp>
    <dsp:sp modelId="{B676FE77-24DB-45A0-B3F0-A55D3A68ED33}">
      <dsp:nvSpPr>
        <dsp:cNvPr id="0" name=""/>
        <dsp:cNvSpPr/>
      </dsp:nvSpPr>
      <dsp:spPr>
        <a:xfrm>
          <a:off x="936108" y="3096344"/>
          <a:ext cx="7202593" cy="17024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50000"/>
              <a:hueOff val="292500"/>
              <a:satOff val="-961"/>
              <a:lumOff val="279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ағзаның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қызметі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бейімделу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мүмкіндіктері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жүктемелерінің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ағзалардың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жүйесіне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реакциясын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ескеру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арқылы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асыра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жаттығу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салдарынан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ағза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жүйесінің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қызметін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бұзбау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жағдайын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қалыптастырмас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шұғылданушының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мүгедектігіне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өліміне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жол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бермеу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қорлары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білімдер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негізінде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ағзаның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жаттығуын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қабілеті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19215" y="3179451"/>
        <a:ext cx="7036379" cy="15362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C57D6-FA9E-46C9-BA59-2CBFB548C641}">
      <dsp:nvSpPr>
        <dsp:cNvPr id="0" name=""/>
        <dsp:cNvSpPr/>
      </dsp:nvSpPr>
      <dsp:spPr>
        <a:xfrm>
          <a:off x="2510" y="331070"/>
          <a:ext cx="2518803" cy="478149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618" tIns="22860" rIns="138618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психологиялық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жағдайдың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сипатына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лайықты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тәлім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алушыға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психологиялық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әсер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ету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әдістерін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таңдау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біліктілігі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1380" y="1031304"/>
        <a:ext cx="1781063" cy="3381026"/>
      </dsp:txXfrm>
    </dsp:sp>
    <dsp:sp modelId="{D6127A75-B7E2-426A-ADBD-2C04C4E912B6}">
      <dsp:nvSpPr>
        <dsp:cNvPr id="0" name=""/>
        <dsp:cNvSpPr/>
      </dsp:nvSpPr>
      <dsp:spPr>
        <a:xfrm>
          <a:off x="2017553" y="331070"/>
          <a:ext cx="2518803" cy="478149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618" tIns="22860" rIns="138618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тәлім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алушыға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жетістіктер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жағдайын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жасай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білу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86423" y="1031304"/>
        <a:ext cx="1781063" cy="3381026"/>
      </dsp:txXfrm>
    </dsp:sp>
    <dsp:sp modelId="{4F43CE52-D7D5-4237-9FF3-E3ED249A2396}">
      <dsp:nvSpPr>
        <dsp:cNvPr id="0" name=""/>
        <dsp:cNvSpPr/>
      </dsp:nvSpPr>
      <dsp:spPr>
        <a:xfrm>
          <a:off x="4032595" y="403082"/>
          <a:ext cx="2518803" cy="463746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618" tIns="22860" rIns="138618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әсер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ету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жағымды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психологиялық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микроклимат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қалыптастыра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білу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қабілеті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1465" y="1082224"/>
        <a:ext cx="1781063" cy="3279185"/>
      </dsp:txXfrm>
    </dsp:sp>
    <dsp:sp modelId="{3039ED16-6B94-4FB0-B303-96419642DA54}">
      <dsp:nvSpPr>
        <dsp:cNvPr id="0" name=""/>
        <dsp:cNvSpPr/>
      </dsp:nvSpPr>
      <dsp:spPr>
        <a:xfrm>
          <a:off x="6047638" y="547095"/>
          <a:ext cx="2518803" cy="434944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618" tIns="20320" rIns="138618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даму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заңдылықтарын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шығармашылық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әрекетін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дамытуды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тұлғаның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өзін-өзі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тани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білуін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қызметінің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мотивациялық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әдістерін,адамгершілікті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мінез-құлықты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тәлім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алушының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өзін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дамыту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жолдарын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білуі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16508" y="1184056"/>
        <a:ext cx="1781063" cy="30755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B599B-7FC4-4B95-A25A-1EAADAFBFB5D}">
      <dsp:nvSpPr>
        <dsp:cNvPr id="0" name=""/>
        <dsp:cNvSpPr/>
      </dsp:nvSpPr>
      <dsp:spPr>
        <a:xfrm>
          <a:off x="0" y="318162"/>
          <a:ext cx="8352928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0E85D4-8FD7-43E5-92F3-1DBDE11D3116}">
      <dsp:nvSpPr>
        <dsp:cNvPr id="0" name=""/>
        <dsp:cNvSpPr/>
      </dsp:nvSpPr>
      <dsp:spPr>
        <a:xfrm>
          <a:off x="417646" y="8202"/>
          <a:ext cx="7287236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оқу-тәрбие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жаттығу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жарыс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бұқаралық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жұмыстарды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тәсілдерін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меңгергенде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908" y="38464"/>
        <a:ext cx="7226712" cy="559396"/>
      </dsp:txXfrm>
    </dsp:sp>
    <dsp:sp modelId="{078674FC-B425-48F5-9A0F-E3493BDB804C}">
      <dsp:nvSpPr>
        <dsp:cNvPr id="0" name=""/>
        <dsp:cNvSpPr/>
      </dsp:nvSpPr>
      <dsp:spPr>
        <a:xfrm>
          <a:off x="0" y="1270722"/>
          <a:ext cx="8352928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B9BBF-8851-406D-8640-C2D48498C697}">
      <dsp:nvSpPr>
        <dsp:cNvPr id="0" name=""/>
        <dsp:cNvSpPr/>
      </dsp:nvSpPr>
      <dsp:spPr>
        <a:xfrm>
          <a:off x="417646" y="960762"/>
          <a:ext cx="7287177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тәлім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алушылардың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жарыс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қызметін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өзінің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қызметін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басқаруда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908" y="991024"/>
        <a:ext cx="7226653" cy="559396"/>
      </dsp:txXfrm>
    </dsp:sp>
    <dsp:sp modelId="{5A77626B-0A14-4B20-A21C-09AEC1BC387F}">
      <dsp:nvSpPr>
        <dsp:cNvPr id="0" name=""/>
        <dsp:cNvSpPr/>
      </dsp:nvSpPr>
      <dsp:spPr>
        <a:xfrm>
          <a:off x="0" y="2223282"/>
          <a:ext cx="8352928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94BB9B-975E-44F1-A282-052A1D951BE5}">
      <dsp:nvSpPr>
        <dsp:cNvPr id="0" name=""/>
        <dsp:cNvSpPr/>
      </dsp:nvSpPr>
      <dsp:spPr>
        <a:xfrm>
          <a:off x="417646" y="1913322"/>
          <a:ext cx="7287177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пән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материалын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еркін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түрде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меңгеруі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практикалық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мәнін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іс-жүзінде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көрсете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алуы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908" y="1943584"/>
        <a:ext cx="7226653" cy="559396"/>
      </dsp:txXfrm>
    </dsp:sp>
    <dsp:sp modelId="{513BFBA6-30D2-4CD0-93E8-EFA98D5DA790}">
      <dsp:nvSpPr>
        <dsp:cNvPr id="0" name=""/>
        <dsp:cNvSpPr/>
      </dsp:nvSpPr>
      <dsp:spPr>
        <a:xfrm>
          <a:off x="0" y="3175842"/>
          <a:ext cx="8352928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E4B722-F2A7-4B98-9F5F-938290794EB8}">
      <dsp:nvSpPr>
        <dsp:cNvPr id="0" name=""/>
        <dsp:cNvSpPr/>
      </dsp:nvSpPr>
      <dsp:spPr>
        <a:xfrm>
          <a:off x="417646" y="2865882"/>
          <a:ext cx="7287236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проблемалы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оқу-тәрбие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жағдайларында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тиімді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педвгогикалық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шешімдер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қабылдай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білуде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908" y="2896144"/>
        <a:ext cx="7226712" cy="559396"/>
      </dsp:txXfrm>
    </dsp:sp>
    <dsp:sp modelId="{0FFAD0D1-8E99-4CEC-93EC-0D3BA84C6C34}">
      <dsp:nvSpPr>
        <dsp:cNvPr id="0" name=""/>
        <dsp:cNvSpPr/>
      </dsp:nvSpPr>
      <dsp:spPr>
        <a:xfrm>
          <a:off x="0" y="4128402"/>
          <a:ext cx="8352928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BC0C52-C76C-4190-85BA-FDAD200E7FCB}">
      <dsp:nvSpPr>
        <dsp:cNvPr id="0" name=""/>
        <dsp:cNvSpPr/>
      </dsp:nvSpPr>
      <dsp:spPr>
        <a:xfrm>
          <a:off x="417646" y="3818442"/>
          <a:ext cx="7287236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тәрбиесі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жаттығулардың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әдістері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тәсілдерін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негізделген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тұрғыда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пайдалану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оларды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практикада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қолдана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білуде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908" y="3848704"/>
        <a:ext cx="7226712" cy="559396"/>
      </dsp:txXfrm>
    </dsp:sp>
    <dsp:sp modelId="{53F29B95-AC58-4347-A1A8-D80B808E4C23}">
      <dsp:nvSpPr>
        <dsp:cNvPr id="0" name=""/>
        <dsp:cNvSpPr/>
      </dsp:nvSpPr>
      <dsp:spPr>
        <a:xfrm>
          <a:off x="0" y="5080962"/>
          <a:ext cx="8352928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99432-E855-4ABE-B59B-63CDD52E0BB0}">
      <dsp:nvSpPr>
        <dsp:cNvPr id="0" name=""/>
        <dsp:cNvSpPr/>
      </dsp:nvSpPr>
      <dsp:spPr>
        <a:xfrm>
          <a:off x="417646" y="4771002"/>
          <a:ext cx="7287177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ДШ мен С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қуатын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тәрбиелік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іс-әрекетте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пайдалана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білуде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908" y="4801264"/>
        <a:ext cx="7226653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32483">
            <a:off x="4788024" y="404664"/>
            <a:ext cx="3812645" cy="1427833"/>
          </a:xfrm>
        </p:spPr>
        <p:txBody>
          <a:bodyPr/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№4 </a:t>
            </a:r>
            <a:r>
              <a:rPr lang="kk-KZ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дәріс тақырыбы: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Оқытушының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кәсіби құзыреттілігі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291014">
            <a:off x="4716016" y="1916832"/>
            <a:ext cx="3818467" cy="2421467"/>
          </a:xfrm>
        </p:spPr>
        <p:txBody>
          <a:bodyPr>
            <a:noAutofit/>
          </a:bodyPr>
          <a:lstStyle/>
          <a:p>
            <a:pPr algn="just"/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Едәуір </a:t>
            </a: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қажетті кәсіби білімді, іскерлікті, дағдыларды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қалыптастырудың  негіздері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Кәсіби білім берудің нәтижесі ретінде дене шынықтыру оқытушысының және спорт түрі бойынша жаттықтырушының кәсіби құзыреттілігі туралы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 </a:t>
            </a:r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шынықтыру және спорт саласындағы білім беру қызметінің шарттары, уәждемелері,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құралдары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ÐÐ°ÑÑÐ¸Ð½ÐºÐ¸ Ð¿Ð¾ Ð·Ð°Ð¿ÑÐ¾ÑÑ Ð±ÑÐ»ÑÐ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7910">
            <a:off x="1142346" y="1412776"/>
            <a:ext cx="292559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732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02900431"/>
              </p:ext>
            </p:extLst>
          </p:nvPr>
        </p:nvGraphicFramePr>
        <p:xfrm>
          <a:off x="539552" y="1124744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851920" y="476672"/>
            <a:ext cx="4956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Биологиялық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құзіреттіліктің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шарттары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16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9671" y="508030"/>
            <a:ext cx="3637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құзіреттілігі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31443546"/>
              </p:ext>
            </p:extLst>
          </p:nvPr>
        </p:nvGraphicFramePr>
        <p:xfrm>
          <a:off x="323528" y="937692"/>
          <a:ext cx="8568952" cy="5443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5371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229452"/>
            <a:ext cx="8571660" cy="640871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u="sng" dirty="0" err="1">
                <a:latin typeface="Times New Roman" pitchFamily="18" charset="0"/>
                <a:cs typeface="Times New Roman" pitchFamily="18" charset="0"/>
              </a:rPr>
              <a:t>Жаттықтырушылық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u="sng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u="sng" dirty="0" err="1">
                <a:latin typeface="Times New Roman" pitchFamily="18" charset="0"/>
                <a:cs typeface="Times New Roman" pitchFamily="18" charset="0"/>
              </a:rPr>
              <a:t>құзіреттілігі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1600" u="sng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шұғылданушылардың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тактикалық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дайындығын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ағзаның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бейімделу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механизмдерін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бұзбай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жетістіктерге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жетумен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біліктілігі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дағдыларын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жинақтау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спорттың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биохимиялық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физиологиялық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биомеханикалық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ерекшеліктерінің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негіздері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тәсілдері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коррекциялау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білімдері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дағдылары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спортшылардың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жылдық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дайындығы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кезеңдері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шұғылданушылардың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оңтайлы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дайындығы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басқара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спорттың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шұғылданушылардың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ағзасына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етумен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зерттеулер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инновациялық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жаттығуларымен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түрлерімен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шұғылдану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жаттығуларына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ағзаның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жай-күйіне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әсерін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бағалаудыңпедагогикалық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биомеханикалық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биохимиялық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физиологиялық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талдаулар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бакалаврдың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қызметіне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ақпаратты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жинау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өңдеудің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спорттағы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дарынды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дайындау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іріктеуді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техникалық-тактикалық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біліктіліктерді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әрекеттерді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қозғасылысын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басқарудың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8704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1920" y="476672"/>
            <a:ext cx="500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жаттықтырушының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ғылыми-зерттеу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құзіреттілігі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дайындықтың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бағыттылық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стандартсыз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шешімдер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іздестіру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ақпараттар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жинау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менөңдеу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инновациялық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технологияларды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енгізу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жаттығулардың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модельдеу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енгізу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сабақтар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шараларды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жаттықтырушы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щұғылданушының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барысын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жоспарлауы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модельдеуін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оқу-тәрбие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тәсілдері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формаларының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құрылымын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іріктеуді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кезеңдерін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жүктей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гностикалық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функциясы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жекелеген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ұжымның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зерттелуі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диагностикасын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білімділік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субъектісі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қарастырудан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876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260648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Ұйымдастыру-басқару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құзіреттілігі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қабілеттерде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көрінеді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99195318"/>
              </p:ext>
            </p:extLst>
          </p:nvPr>
        </p:nvGraphicFramePr>
        <p:xfrm>
          <a:off x="467544" y="906979"/>
          <a:ext cx="8352928" cy="561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6719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4046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Конструкциялық-жобалау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құзіреттілігі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қарастырады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1196752"/>
            <a:ext cx="8712968" cy="54726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спорт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жұмыстарын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ұйымдастырумен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жылдық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стратегиялық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тактикалық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ағымдық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міндеттерді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-ала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жоспарлауды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іс-әрекетімен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қоса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астындағылардың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жұмысын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жарыс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жоспарлауды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мақсаттар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құра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білуді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жеткізуге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ресурстарды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анықтауды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етілген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шешімдерін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рәсімдеуді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деңгейдегі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жарыстар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өткізуді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уақытын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сыныптан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мектептен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шараларды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өткізуді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бұқаралық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шараларды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ұйымдастыруды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алға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қойылған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міндеттерді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шынықтыру-рекреациялық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мазмұнын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тұрғындардың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топтары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демалыс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ұйымдастыруды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жынысы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қызығушылығы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тұрғылықты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жеріне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денсаулық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жағдайына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салауатты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салының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демалысты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насихаттауды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типтік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құрылыстар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құрал-жабдықтарына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қойылатын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нормалық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талаптарды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ескеру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спорт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алаңдарын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трассалық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тренажер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залдары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салу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негіздерін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71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188640"/>
            <a:ext cx="8568952" cy="6480720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ӘЛЕУМЕТТІК-ЭТИКАЛЫҚ ҚҰЗІРЕТІНЕ ҚОЙЫЛАТЫН ТАЛАПТАР: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интеллектуалды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біліктіліктерді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гностикалық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жобалық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конструктивті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білімберу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спорт,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тұтынушы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жұмыскер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меншік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мәселелерінде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құзырлы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болу;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бюджетінің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есебін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сұранысты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нарығында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болжай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дағдыларына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болу;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бұқаралық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көздерін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заңдылықтарды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топ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уәкілі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мінез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реттеу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түсінікке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болу;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өміріндегі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ролінің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тәжірибені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біреуге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тәсілдері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мәдениеттің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базалық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құндылықтары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көзқарасқа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болу;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зерттеулерінің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әдістемесі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техникасын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адагершілік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этиканы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593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2895" y="126876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ЭКОНОМИКАЛЫҚ ЖӘНЕ ҰЙЫМДАСТЫРУ-БАСҚАРУ ҚҰЗІРЕТТІЛІГІНЕ ҚОЙЫЛАТЫН ТАЛАПТАР: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негіздері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ДШ мен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тауарлық-қаржылық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ДШ мен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материалдық-техникалық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қаржылық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ДШ мен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мамандардың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шетелдерде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дайындалуын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істеуін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ДШ мен С-ты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болжау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мәселелері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ДШ мен С-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тиімділігі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ДШ мен С-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көзқарасқа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болу;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халықаралық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ағымдары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Қазақстандағы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әлемдегі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аренадағы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рөлі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статусы,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жетістіктердің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61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ÐÐ°ÑÑÐ¸Ð½ÐºÐ¸ Ð¿Ð¾ Ð·Ð°Ð¿ÑÐ¾ÑÑ Ð½Ð°Ð·Ð°ÑÐ»Ð°ÑÑÒ£ÑÐ·ÒÐ° ÑÐ°ÑÐ¼Ðµ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51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36261855"/>
              </p:ext>
            </p:extLst>
          </p:nvPr>
        </p:nvGraphicFramePr>
        <p:xfrm>
          <a:off x="0" y="332656"/>
          <a:ext cx="896448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259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88640"/>
            <a:ext cx="7092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Қазақстандық  ғалымдардың еңбектеріндегі «кәсіби құзыреттілік» ұғымының  контент-талдауы (2004-20l0 жж)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68606"/>
              </p:ext>
            </p:extLst>
          </p:nvPr>
        </p:nvGraphicFramePr>
        <p:xfrm>
          <a:off x="272848" y="834971"/>
          <a:ext cx="8691640" cy="588873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62152"/>
                <a:gridCol w="1158885"/>
                <a:gridCol w="7170603"/>
              </a:tblGrid>
              <a:tr h="156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Ғалым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Мазмұны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Фехро Светлана Ивановна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«Профессиональная компетентность учителей по использованию электронных учебных изданий в процессе обучения» характеризуется нами как сложное личностное образование, отражающее единство когнитивной, мотивационной и поведенческой сфер развития личности и рефлексивного осознания и мотивированного овладения учителями компьютерной грамотностью, электронными информационно-педагогическими ресурсами на основе интеграции теоретико-педагогических знаний сущности процесса обучения и технологий конструирования ЭУИ.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Кенжебеков Бораш Тілеубердіұлы 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Жоғары білімді маманның кәсіби құзыреттілігі – маман тұлғасының ішкі психологиялық қасиеттері мен күйлерінің, кәсіби іс-әрекетті атқаруға қабілеті мен дайындығының күрделі де тұтас жүйесі.</a:t>
                      </a:r>
                      <a:endParaRPr lang="ru-RU" sz="105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Колесникова Галина Афанасьевна 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компетенция – это «интегральная характеристика профессиональных личностных качеств учителя музыки, обладающего ценностными представлениями, свободной ориентацией, профессиональной позицией, исследовательскими приемами, а также, информационно-познавательными, конструктивными, проекционно-творческими знаниями и умениями в реализации проблем теории и практики музыкально-педагогического образования».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Сыздыкбаева Галия  Узакбаевна 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Профессионально-личностная компетентность – это интегративное, профессионально-значимое качество личности будущего специалиста, представленное совокупностью сформированных ключевых (инвариантных) компетентностей и составляющих их специфических ключевых компетенций, характеризующих его способность и готовность к успешному и самостоятельному включению и участию в любой сфере деятельности независимо от профиля избранной им профессии, основанные на знаниях, опыте, способах деятельности приобретенных благодаря обучению.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Шаметов Нуртаза Рашович 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компетентность педагога профессионального обучения нового типа выражается в его способности квалифицированно осуществлять профессиональное обучение и воспитание в рамках конкретной специализации на уровне требований, установленных стандартами профессионального образования, основанных на интеграции ключевых, психолого-педагогических, технико-технологичнских компетенций и метапрофессиональных качеств.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Қасқатаева Бақыткүл Рахимжанқызы  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Кәсіби құзырлылық – еңбектің нәтижелілігін айқындайтын білім мен іскерліктің, кәсіптік қасиеттердің жиынтығы және кәсіпке теориялық, практикалық дайындығының үйлесімділігі.</a:t>
                      </a:r>
                      <a:endParaRPr lang="ru-RU" sz="105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Кәсіби-педагогикалық құзырлылық – мұғалімнің психологиялық, педагогикалық, пәндік білімділігі, оқытудың әдістемесі мен дидактикасын меңгергендігі, кәсіби тұлғалық қасиеттерін дамыта білу қабілеттері және оқытудың қазіргі технологияларын меңгергендігі.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Кудайбергенова Кульзада Саековна 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Кәсіби құзырлылық –  «жоғары-төмен», «көп-аз» деген деңгейге сыймайтын, керісінше, сапалы жаңалықтарымен сипатталатын тұрақсыз көрсеткіш. Кәсіби құзырлылық үшін ең басты белгі – нақты ситуацияда байқалатын беделділік.</a:t>
                      </a:r>
                      <a:endParaRPr lang="ru-RU" sz="105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Кәсіби-педагогикалық құзырлылық – мақсат, мән, құрылым, құрал, тәсілдер жөніндегі ақпараттануын, кәсіби әрекетті (білім), осы әрекет технологиясын меңгеруін (біліктілігі, дағдысы), педагог қызметінің маңыздылығын түсінуін қамтамасыз ететін педагогтың жеке психологиялық сапаларын жетілдіру және стандартты емес тапсырмаларды орындаудағы қабілеті.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9" marR="66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68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78909"/>
              </p:ext>
            </p:extLst>
          </p:nvPr>
        </p:nvGraphicFramePr>
        <p:xfrm>
          <a:off x="251520" y="332656"/>
          <a:ext cx="8640961" cy="63021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32048"/>
                <a:gridCol w="1440160"/>
                <a:gridCol w="6768753"/>
              </a:tblGrid>
              <a:tr h="619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Барсай Бақыт Телжанқызы 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Болашақ бастауыш сынып мұғалімінің кәсіби-дидактикалық құзыреттілігі – педагогтың жеке бас сапалары мен оның психологиялық-педагогикалық және териялық білімінің, кәсіби және дидактикалық құзыреттілігінің үйлесімділігі, тұлғалық кәсіби сапаларын үздіксіз дамыта білу қабілеті.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Аблязимова Нұржамал Махаматқызы 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Болашақ мұғалімге тән кәсіби, даралық қасиеттер болуы керек:</a:t>
                      </a: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-іргелі және қолданбалы білімдердің болуы; -түйінделген іскерлікті, дағдыны, қабілетті меңгеруі; -кәсіптік-педагогикалық қасиетке жаңаша көзқараспен қарау; -инновациялық технологияларды меңгеру; -педагогикалық міндеттерді шешудегі кәсіптік, шығармашылық іскерлігі; -шығармашылық шеберлігі.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Еспенбетов Бекмұрат Жұмашұлы 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Болашақ мұғалімнің кәсіби-көркемдік құзыреттілігі – педагогтарды кәсіби даярлаудың нәтижесі және кіріктірілген кәсіби-тұлғалық сипаттамасы, яғни кәсіби-көркемдік білімділік және біліктілік, кәсіби-көркемдік іс-әрекетке лайық танымдық іскерлік пен дағдылар, кәсіби мәні бар тұлғалық қасиеттердің біртұтас жиынтығы.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Ковалев Дмитрий Алескандрович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компетентность – это «интегральная характеристика профессиональных личностных качеств учителя музыки, обладающего ценностными представлениями, свободной ориентацией, профессиональной позицией, исследовательскими приемами, а также, информационно-познавательными, конструктивными, проекционно-творческими знаниями и умениями в реализации проблем теории и практики музыкально-педагогического образования».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Абирова Мейрамкуль Айтбаевна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компетентность врача является единством его теоретической, практической и этической готовности, направленной на осуществление эффективной врачебной деятельности.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Калтаева Гульнар Кенжебаевна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компетентность – это совокупность фундаментальных интегрированных знаний, обобщенных умений и способностей, личностных и профессионально значимых качеств, отражающих уровень культуры, гуманистической направленности, технологичности и мастерства, творческого подхода к организации педагогической деятельности, готовности к постоянному самосовершенствованию.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Мирзахметов Мурат Мекемтасович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компетентность специалиста – это общая способность и готовность личности к деятельности, основанные на знаниях и опыте, которые приобретены благодаря обучению, ориентированы на самостоятельное участие личности в учебно-познавательном процессе, направлены на ее успешное включение в профессиональную деятельность. 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Таипова Мариам Кахермановна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компетентность студентов художественно-технических вузов рассматривается как интегративная характеристика личности специалиста, способность и готовность личности адаптировать имеющиеся знания и опыт в профессиональную деятельность, наличие устойчивой готовности к профессиональному росту.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4067" marR="14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85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7823" y="457200"/>
            <a:ext cx="3442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Кәсіби құзыреттіліктің түрлері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827584" y="980728"/>
            <a:ext cx="7632848" cy="3888432"/>
            <a:chOff x="946150" y="469900"/>
            <a:chExt cx="5119688" cy="2913063"/>
          </a:xfrm>
        </p:grpSpPr>
        <p:sp>
          <p:nvSpPr>
            <p:cNvPr id="15" name="Стрелка вправо с вырезом 20"/>
            <p:cNvSpPr>
              <a:spLocks noChangeArrowheads="1"/>
            </p:cNvSpPr>
            <p:nvPr/>
          </p:nvSpPr>
          <p:spPr bwMode="auto">
            <a:xfrm rot="7955296">
              <a:off x="2203450" y="2154238"/>
              <a:ext cx="288925" cy="260350"/>
            </a:xfrm>
            <a:prstGeom prst="notchedRightArrow">
              <a:avLst>
                <a:gd name="adj1" fmla="val 50000"/>
                <a:gd name="adj2" fmla="val 49769"/>
              </a:avLst>
            </a:prstGeom>
            <a:solidFill>
              <a:srgbClr val="FFFFFF"/>
            </a:solidFill>
            <a:ln w="25400">
              <a:solidFill>
                <a:srgbClr val="F7964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Стрелка вправо с вырезом 21"/>
            <p:cNvSpPr>
              <a:spLocks noChangeArrowheads="1"/>
            </p:cNvSpPr>
            <p:nvPr/>
          </p:nvSpPr>
          <p:spPr bwMode="auto">
            <a:xfrm rot="-8100004">
              <a:off x="2339975" y="1458913"/>
              <a:ext cx="231775" cy="260350"/>
            </a:xfrm>
            <a:prstGeom prst="notchedRight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rgbClr val="F7964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Стрелка вправо с вырезом 18"/>
            <p:cNvSpPr>
              <a:spLocks noChangeArrowheads="1"/>
            </p:cNvSpPr>
            <p:nvPr/>
          </p:nvSpPr>
          <p:spPr bwMode="auto">
            <a:xfrm rot="-1958931">
              <a:off x="4337050" y="1474788"/>
              <a:ext cx="227013" cy="260350"/>
            </a:xfrm>
            <a:prstGeom prst="notchedRight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rgbClr val="F7964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Стрелка вправо с вырезом 19"/>
            <p:cNvSpPr>
              <a:spLocks noChangeArrowheads="1"/>
            </p:cNvSpPr>
            <p:nvPr/>
          </p:nvSpPr>
          <p:spPr bwMode="auto">
            <a:xfrm rot="2772108">
              <a:off x="4335462" y="2139951"/>
              <a:ext cx="276225" cy="260350"/>
            </a:xfrm>
            <a:prstGeom prst="notchedRightArrow">
              <a:avLst>
                <a:gd name="adj1" fmla="val 50000"/>
                <a:gd name="adj2" fmla="val 49723"/>
              </a:avLst>
            </a:prstGeom>
            <a:solidFill>
              <a:srgbClr val="FFFFFF"/>
            </a:solidFill>
            <a:ln w="25400">
              <a:solidFill>
                <a:srgbClr val="F7964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Овал 3"/>
            <p:cNvSpPr>
              <a:spLocks noChangeArrowheads="1"/>
            </p:cNvSpPr>
            <p:nvPr/>
          </p:nvSpPr>
          <p:spPr bwMode="auto">
            <a:xfrm>
              <a:off x="2303463" y="1430338"/>
              <a:ext cx="2241550" cy="1062037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Кәсіби құзыреттілік (Кенжебеков Б.Т., Аблязимова Н.М.,</a:t>
              </a: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Кудайбергенова К.С.)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Скругленный прямоугольник 4"/>
            <p:cNvSpPr>
              <a:spLocks noChangeArrowheads="1"/>
            </p:cNvSpPr>
            <p:nvPr/>
          </p:nvSpPr>
          <p:spPr bwMode="auto">
            <a:xfrm>
              <a:off x="1003300" y="469900"/>
              <a:ext cx="1808163" cy="10191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Кәсіби-тұлғалық құзыреттілік</a:t>
              </a:r>
              <a:endPara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(Сыздыкбаева Г.У.)</a:t>
              </a:r>
              <a:endPara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Скругленный прямоугольник 5"/>
            <p:cNvSpPr>
              <a:spLocks noChangeArrowheads="1"/>
            </p:cNvSpPr>
            <p:nvPr/>
          </p:nvSpPr>
          <p:spPr bwMode="auto">
            <a:xfrm>
              <a:off x="4111625" y="2371725"/>
              <a:ext cx="1954213" cy="10096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Кәсіби-дидактикалық құзыреттілік </a:t>
              </a:r>
              <a:endParaRPr kumimoji="0" lang="kk-K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(Барсай Б.Т.)</a:t>
              </a:r>
              <a:endParaRPr kumimoji="0" lang="kk-K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k-K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Скругленный прямоугольник 6"/>
            <p:cNvSpPr>
              <a:spLocks noChangeArrowheads="1"/>
            </p:cNvSpPr>
            <p:nvPr/>
          </p:nvSpPr>
          <p:spPr bwMode="auto">
            <a:xfrm>
              <a:off x="946150" y="2373313"/>
              <a:ext cx="1954213" cy="10096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Кәсіби-көркемдік құзыреттілік</a:t>
              </a:r>
              <a:endParaRPr kumimoji="0" lang="kk-K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(Еспенбатов Б.Ж.)</a:t>
              </a:r>
              <a:endParaRPr kumimoji="0" lang="kk-K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k-K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Скругленный прямоугольник 7"/>
            <p:cNvSpPr>
              <a:spLocks noChangeArrowheads="1"/>
            </p:cNvSpPr>
            <p:nvPr/>
          </p:nvSpPr>
          <p:spPr bwMode="auto">
            <a:xfrm>
              <a:off x="3995738" y="469900"/>
              <a:ext cx="1954212" cy="10207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F7964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Кәсіби-педагогикалық құзыреттілік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</a:t>
              </a:r>
              <a:r>
                <a:rPr kumimoji="0" lang="kk-KZ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Кудайбергенова К.С., Қасқатаева Б.Р.)</a:t>
              </a:r>
              <a:r>
                <a:rPr kumimoji="0" lang="kk-K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</a:t>
              </a:r>
              <a:endParaRPr kumimoji="0" lang="kk-K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k-K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95536" y="5085184"/>
            <a:ext cx="8352928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олашақ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педагогтың кәсіби құзыреттілігі - кәсіпке теориялық, практикалық дайындығының үйлесімділігі, үнемі өзін-өзі жетілдіруге және кіріктірілген кәсіби-тұлғалық қасиеттері мен субъект еңбегінің сапалық сипаттамасы арқылы ашылатын көрсеткіші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33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404664"/>
            <a:ext cx="8496944" cy="61206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спорт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педагогикасының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құндылықтары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мен потенциалы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болашақ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мұғалімінің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сіби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дайындығын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жетілдіруге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В.В.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Белорусованың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И.Н.  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Решетиннің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    М.В.   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Прохорованың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  А.А.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Сидоровтың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С.С.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Жұмашеваның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еңбектерінен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болашақ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мұғалімі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құзыреттілігін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бүгінге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зерттелмеген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мұғалімі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спорт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жаттықтырушы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еңбегінің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аспектілерін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талдауға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Г.Д. Бабушкин, Г.Е. Баева,  А.Э.  Болотина,  А.М. 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Дикунов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  М.Е.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Дуранов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Н.Н.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Жмарев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И.Х.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Кобер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И.А. Потапов, В.Н. Прохоров,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зерттеулерінде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көрсетілгендей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спорт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мамандарының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сіби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жүйесіндегі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компоненттерінің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компонент. 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категорияларымен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жеткіншектер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ересектер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жүргізілетін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жұмыстарында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дағдылар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дениеті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проблемаларын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дістерді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қолданады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мұғалімінің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рекетінің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мазмұндық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процессуалдық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компоненттерін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инновациялық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технологияларды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жүйелеуде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Қорыта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айтқанда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құзыреттілік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көпаспектілі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рекеттері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мақсатталған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н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тижелі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шешімдер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қабылдауына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септігін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тигізеді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6099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504" y="260648"/>
            <a:ext cx="8928992" cy="6408712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Құзіретті</a:t>
            </a:r>
            <a:r>
              <a:rPr lang="ru-RU" sz="1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15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5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5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жастағы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жыныстағы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біліктіліктегі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тұлғаларды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жаттықтыруды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міндеттерді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тәсілдерді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асыруда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шынықтырумен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оқытуда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тәрбиелеуде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сауықтыруда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жаттығуларда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инновациялық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технологияларында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тәрбиесінің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ағзаның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қызметтік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бейімделу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қасиеттеріндегі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ерекшеліктерінде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сауықтыру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жастағы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тұлғалардың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мәселелерін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басқаруда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күші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спорттықдайындықты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оңтайландыру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мәселелерінде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ортаның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жағдайларын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биологиялық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бақылауды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пайдалануда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жастағы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жыныстағы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тұлғалардың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негіздеу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дайындық,деңгейін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әдіс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тәсілдік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жәнеи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қызметтік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басқар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ортаның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жағдайларындағы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біліктілігіндегі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ерекшеліктерінде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ағзаның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тәсілдерінде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жұмысына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қабілеттілігін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оңтайландыру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ағзаның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бейімделу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тетіктеріне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зиян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келтірмей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жеткізуде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қозғалысының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буындарында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жұмысын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жүргізуде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көпшілік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жұмыстарын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спортты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дамытуды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спорт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бағдарламалық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қамтамасыздықтың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дамуын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асыруда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салауатты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салты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спортпен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шұғылдануды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насихаттауда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менспортты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басқарудың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деңгейінде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тұрғыда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менеджмент пен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маркетингті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ұйымдастыруда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9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5776" y="260648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спорт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бакалаврдың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әсіби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құзіреттілігіне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қойылатын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14403281"/>
              </p:ext>
            </p:extLst>
          </p:nvPr>
        </p:nvGraphicFramePr>
        <p:xfrm>
          <a:off x="179512" y="927542"/>
          <a:ext cx="8712968" cy="5674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72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442933"/>
            <a:ext cx="4656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білімдік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құзіреттілі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30453593"/>
              </p:ext>
            </p:extLst>
          </p:nvPr>
        </p:nvGraphicFramePr>
        <p:xfrm>
          <a:off x="323528" y="1052736"/>
          <a:ext cx="856895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8194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122</TotalTime>
  <Words>1588</Words>
  <Application>Microsoft Office PowerPoint</Application>
  <PresentationFormat>Экран (4:3)</PresentationFormat>
  <Paragraphs>157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№4 дәріс тақырыбы: Оқытушының кәсіби құзыреттілігі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14</cp:revision>
  <dcterms:created xsi:type="dcterms:W3CDTF">2018-12-19T12:00:03Z</dcterms:created>
  <dcterms:modified xsi:type="dcterms:W3CDTF">2019-01-17T16:14:48Z</dcterms:modified>
</cp:coreProperties>
</file>