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8A57-4E24-42FF-8344-1D05B4D888A1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464C4-D276-4814-9F7E-F706D33992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6281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464C4-D276-4814-9F7E-F706D33992F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071546"/>
            <a:ext cx="721523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Тема лекции: </a:t>
            </a: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«Физиологическая характеристика функциональных состояний организма при спортивной деятельности»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>Составитель: Невский Я.И.</a:t>
            </a:r>
          </a:p>
          <a:p>
            <a:pPr algn="ctr"/>
            <a:endParaRPr lang="ru-RU" sz="4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rown-1\Desktop\2020-01-20\Image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639378" y="-2503951"/>
            <a:ext cx="8851117" cy="115729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571480"/>
            <a:ext cx="707236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лекции: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Дать физиологическую характеристику предстартового состояния, разминки, врабатывания, устойчивого состояния, мертвой точки и второго дыхания.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 лекции.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Формы проявления и физиологические механизмы предстартовых состояний.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Виды предстартовых реакций и их физиологическая характеристика.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Регуляция предстартовых реакций.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Физиологические механизмы действия на организм общей и специальной части разминки.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Физиологические механизмы врабатывания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 Физиологическая характеристика «мертвой точки» и «второго дыхания».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Устойчивое состояние при  циклических упражнениях.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85720" y="285728"/>
            <a:ext cx="821537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1.2.Формы проявления и физиологические механизмы предстартовых состояний. Различают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предсоревновательное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собственно предстартовое и стартовое состояние.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Предсоревновательное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состояние развивается задолго до выступления, за несколько дней и недель до ответственных стартов.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Собственно предстартовое состояние развиваются за несколько часов.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Стартовое состояние (реакции) возникают за несколько минут.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По механизму возникновения все виды предстартовых состояний- условные рефлексы. Раздражителями являются вид стадиона, наличие соперников, спортивная форма и другие. Предстартовые реакции одна из форм эмоционального стресса.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Различают предстартовые изменения двух видов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неспецифические (при любой работе) и специфические (связанные со спецификой предстоящих упражнений).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К числу неспецифических изменений относят 3 формы предстартовых состояний: боевую готовность, предстартовую лихорадку и предстартовую апатию.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Боевая готовность обеспечивает психологический настрой и функциональную подготовку спортсменов к работе.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Предстартовая апатия характеризуется недостаточным уровнем возбудимости ЦНС, невысокими изменениями  в состояний скелетных мышц и вегетативных функции, неуверенностью в своих силах.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Предстартовая лихорадка характеризуется повышенной возбудимостью ЦНС, что вызывает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нарушение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тонких механизмов 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мышечной координации, из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шние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энерготрат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кардиореспираторные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реакции.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57158" y="642918"/>
            <a:ext cx="757242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Регуляция предстартовых реакции.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Беседа тренера, психолога. Спортивный массаж. Разминка- является главным средством регуляции предстартовых реакций.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Физиологические механизмы действия на организм общей и специальной разминки.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Разминка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комплекс физических упражнении подготавливающих организм к предстоящей работе. Различают общую и специальную части разминки. Общая разминка направлена на облегчение перехода от покоя к работе. Повышает возбудимость ЦНС и  объединяет двигательные и вегетативные функции. Специальная часть разминки направлена на повышение работоспособности мышц участвующих в выполнений спортивных упражнений.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Продолжительность разминки от  10 до 30 минут. Эффект  разминки сохраняется до 20-30 минут. Время от окончания разминки до старта в среднем 15 минут.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Положительные влияние разминки заключается в следующим: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Разминка повышает возбудимость сенсорных и моторных систем; оказывает положительное влияние на терморегуляцию, усиливая потоотделение; Р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повышает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тела; особенно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мышц, участвующих в выполнении спортивных упражнений.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500034" y="714356"/>
            <a:ext cx="7572428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Физиологические механизмы врабатывания.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Врабатывани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это состояние от начала работы до появления устойчивого или оптимального состояния. Физиологические механизмы врабатывания связаны с активацией нервных и нейрогуморальных механизмов управления движениями и вегетативных процессов.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Закономерности врабатывания: 1.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гетерохронность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или разновременность  усиления активности разных систем. Вначале активизируется двигательная система, затем вегетативные; 2. Неравномерность врабатывания. Вначале работы увеличение  функций происходит быстрее чем в конце;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пецефичность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врабатывания. Длительность врабатывания находятся в обратной зависимости от мощности упражнения. Чем больше мощность работы, тем меньше время занимает врабатывание; 4. Врабатывание обеспечивается анаэробными источниками энергии.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5.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Чем выше квалификация спортсмена, тем быстрее протекает врабатывание.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714348" y="213161"/>
            <a:ext cx="688198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Физиологическая характеристика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мертвой точки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второго дыхания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Период врабатывания может завершаться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появлени</a:t>
            </a: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мертвой точки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Она возникает у недостаточно тренированных спортсменов в результате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дискоординации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несоответствия, двигательных и вегетативных функции. При слишком интенсивных движениях и замедленной перестройке вегетативных процессов нарастает кислородный долг возникает тяжелое субъективное состояние, характеризующиеся отдышкой, стеснением в груди, головокружением, пульсацией сосудов головного мозга, желанием прекратить работу. В этот период работоспособность резко падает. Она  возрастает лишь после волевого преодоления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мертвой точки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когда открывается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второе дыхание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или в результате снижения интенсивности работы.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Если работа продолжается в результате волевых усилий или снижения ее интенсивности, то состояние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мертвой точки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сменяется облегчением и улучшением дыхания, поэтому оно называется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второе дыхание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Снижается ЧСС и ЧД, увеличивается глубина дыхания, увеличивается величина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снижается концентрация молочной кислоты в крови. Состояние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второго дыхания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показывает, что между потреблением кислорода и его доставкой к мышцам установилось равновесие и организм мобилизован для работы.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Устойчивое состояние при циклических упражнениях.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Устойчивое состояние возникает после завершения врабатывания при выполнений циклической работы большой и умеренной мощности.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По характеру снабжения организма кислородом выделяют 2-а вида устойчивого состояния.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Истинное</a:t>
            </a: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устойчивое состояние возникает при работах умеренной мощности, когда кислородный запрос невелик и поэтому потребление кислорода полностью  соответствует его доставке. Кислородный долг невелик и возникает при ускорении на финише.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При работе большой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субмаксимальной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мощности кислородный запрос превышает возможности его доставки, в связи с этим потребление кислорода не достигает уровня кислородного запроса и возникает кажущееся устойчивое состояние. Оно сопровождается возникновением большого кислородного долга.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</TotalTime>
  <Words>836</Words>
  <Application>Microsoft Office PowerPoint</Application>
  <PresentationFormat>Экран (4:3)</PresentationFormat>
  <Paragraphs>42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crown-1</dc:creator>
  <cp:lastModifiedBy>crown-1</cp:lastModifiedBy>
  <cp:revision>7</cp:revision>
  <dcterms:created xsi:type="dcterms:W3CDTF">2016-03-29T08:34:00Z</dcterms:created>
  <dcterms:modified xsi:type="dcterms:W3CDTF">2020-01-20T07:51:29Z</dcterms:modified>
</cp:coreProperties>
</file>