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71" r:id="rId5"/>
    <p:sldId id="256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8" r:id="rId15"/>
    <p:sldId id="269" r:id="rId16"/>
    <p:sldId id="270" r:id="rId17"/>
    <p:sldId id="274" r:id="rId18"/>
    <p:sldId id="275" r:id="rId19"/>
    <p:sldId id="276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C23ED-74D2-4D12-A1BF-C47175ADFE39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76C588-F5A8-4AB0-B6C3-6825A622DB32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01649A-215C-461E-8EB8-FF0D0928CB96}" type="parTrans" cxnId="{A264F512-D0A1-42B8-864B-E21E51470BD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8D8EAD-D70F-4714-8F15-A4C27DFD4899}" type="sibTrans" cxnId="{A264F512-D0A1-42B8-864B-E21E51470BD0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7F7ED3-F151-45D4-9CDD-A86BFD549D15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тұрғындарды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емдік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шынықтыруы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тәсілдері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сауықтыру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13B1FA-83A5-4B88-B89E-7F17CE8D4A74}" type="parTrans" cxnId="{A8144D32-C9C3-48D9-919F-8470C54C328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873943-0E3C-4E79-8C70-7B4C801B69EF}" type="sibTrans" cxnId="{A8144D32-C9C3-48D9-919F-8470C54C328A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B4AADD-3237-4592-A8D9-FBD8B41D49F7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шынықтыруы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97258B-D672-40EC-81DA-E2072CBBF651}" type="parTrans" cxnId="{9DA6EF83-A067-46C4-BA5E-987F04B3D591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82D86-83D4-41A4-9D1C-F91C10D82BAD}" type="sibTrans" cxnId="{9DA6EF83-A067-46C4-BA5E-987F04B3D591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1F3ABA-585A-478D-B13C-32BD902DE04B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рекреациясы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1EE056-5890-421B-9340-1B8BEB2C04F8}" type="parTrans" cxnId="{2DABC788-8CDE-4F3C-8A4C-E9111435B381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4DC38D-3CF9-4F43-89A4-89ADD173901E}" type="sibTrans" cxnId="{2DABC788-8CDE-4F3C-8A4C-E9111435B381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992D26-C725-4C18-94CA-3D73F329451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 (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спорты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параолимпиадалық</a:t>
          </a:r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спорт)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28F89E-90B3-446A-8399-2F157398FB2B}" type="parTrans" cxnId="{BC8343BD-2293-4853-825A-70C6A07DE61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9859D7-2D5B-4ED7-AAB6-793CFA4EDF90}" type="sibTrans" cxnId="{BC8343BD-2293-4853-825A-70C6A07DE61B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706AE2-6EAE-48C1-AAF6-FF5E9E4333FC}">
      <dgm:prSet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тәрбиесі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A63A34-9985-4DEF-A4AD-4D90BA7B9E7E}" type="parTrans" cxnId="{41103C4B-BB8E-4EBC-8BA0-39556AA120CA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D90824-3A6A-4D54-B103-A180AAE02833}" type="sibTrans" cxnId="{41103C4B-BB8E-4EBC-8BA0-39556AA120CA}">
      <dgm:prSet custT="1"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DAA53F-1D98-4382-8E61-8D9C9DA7D5FD}" type="pres">
      <dgm:prSet presAssocID="{D5FC23ED-74D2-4D12-A1BF-C47175ADFE3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9960AD-4160-4E25-88A0-F574F415C658}" type="pres">
      <dgm:prSet presAssocID="{3C76C588-F5A8-4AB0-B6C3-6825A622DB32}" presName="node" presStyleLbl="node1" presStyleIdx="0" presStyleCnt="6" custScaleX="222187" custScaleY="129737" custRadScaleRad="102142" custRadScaleInc="15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76D74-8E22-4DB5-A4EC-0081E00A7C76}" type="pres">
      <dgm:prSet presAssocID="{7E8D8EAD-D70F-4714-8F15-A4C27DFD489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BC9343C4-4FD7-420D-875E-3782FD4505CF}" type="pres">
      <dgm:prSet presAssocID="{7E8D8EAD-D70F-4714-8F15-A4C27DFD489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C5D536F8-05E0-4B60-97E4-4E36C485FF99}" type="pres">
      <dgm:prSet presAssocID="{C5706AE2-6EAE-48C1-AAF6-FF5E9E4333FC}" presName="node" presStyleLbl="node1" presStyleIdx="1" presStyleCnt="6" custScaleX="208467" custScaleY="144459" custRadScaleRad="154413" custRadScaleInc="33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E4D22-5EB7-4D3F-9944-CB78D00620BA}" type="pres">
      <dgm:prSet presAssocID="{66D90824-3A6A-4D54-B103-A180AAE02833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7BB0126-0F83-43FD-B851-21B4E2D18C0B}" type="pres">
      <dgm:prSet presAssocID="{66D90824-3A6A-4D54-B103-A180AAE0283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C396EA1-792C-4383-BFBD-10AD4A477477}" type="pres">
      <dgm:prSet presAssocID="{3A7F7ED3-F151-45D4-9CDD-A86BFD549D15}" presName="node" presStyleLbl="node1" presStyleIdx="2" presStyleCnt="6" custScaleX="209319" custScaleY="144127" custRadScaleRad="142025" custRadScaleInc="-3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9059E-DA0A-4A65-9269-103F403CEF83}" type="pres">
      <dgm:prSet presAssocID="{6A873943-0E3C-4E79-8C70-7B4C801B69EF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BDD9863-3BCE-4FEC-8EF1-2331201FC870}" type="pres">
      <dgm:prSet presAssocID="{6A873943-0E3C-4E79-8C70-7B4C801B69E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685658E5-60C1-4D41-8820-1E840AD62833}" type="pres">
      <dgm:prSet presAssocID="{0DB4AADD-3237-4592-A8D9-FBD8B41D49F7}" presName="node" presStyleLbl="node1" presStyleIdx="3" presStyleCnt="6" custScaleX="233970" custScaleY="135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91181-852B-431C-8D1E-D1C3AB77AC9E}" type="pres">
      <dgm:prSet presAssocID="{2AE82D86-83D4-41A4-9D1C-F91C10D82BAD}" presName="sibTrans" presStyleLbl="sibTrans2D1" presStyleIdx="3" presStyleCnt="6"/>
      <dgm:spPr/>
      <dgm:t>
        <a:bodyPr/>
        <a:lstStyle/>
        <a:p>
          <a:endParaRPr lang="ru-RU"/>
        </a:p>
      </dgm:t>
    </dgm:pt>
    <dgm:pt modelId="{8DB80AC5-A037-4F01-A325-2FF41215C88E}" type="pres">
      <dgm:prSet presAssocID="{2AE82D86-83D4-41A4-9D1C-F91C10D82BA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A49A1A3-6608-464D-8922-C748839DF091}" type="pres">
      <dgm:prSet presAssocID="{101F3ABA-585A-478D-B13C-32BD902DE04B}" presName="node" presStyleLbl="node1" presStyleIdx="4" presStyleCnt="6" custScaleX="212725" custScaleY="132343" custRadScaleRad="147726" custRadScaleInc="2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42ACC-03F6-429F-A308-D81E81B3B3F3}" type="pres">
      <dgm:prSet presAssocID="{D84DC38D-3CF9-4F43-89A4-89ADD173901E}" presName="sibTrans" presStyleLbl="sibTrans2D1" presStyleIdx="4" presStyleCnt="6"/>
      <dgm:spPr/>
      <dgm:t>
        <a:bodyPr/>
        <a:lstStyle/>
        <a:p>
          <a:endParaRPr lang="ru-RU"/>
        </a:p>
      </dgm:t>
    </dgm:pt>
    <dgm:pt modelId="{8BD07C8B-D483-4D5C-AD81-DFDF13BD411B}" type="pres">
      <dgm:prSet presAssocID="{D84DC38D-3CF9-4F43-89A4-89ADD173901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AA9A22D-8C4F-43A3-AA05-D0E76C3E650B}" type="pres">
      <dgm:prSet presAssocID="{EF992D26-C725-4C18-94CA-3D73F3294510}" presName="node" presStyleLbl="node1" presStyleIdx="5" presStyleCnt="6" custScaleX="225361" custScaleY="147214" custRadScaleRad="141425" custRadScaleInc="-28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F019B-3E95-4780-A06F-D7779A89F179}" type="pres">
      <dgm:prSet presAssocID="{839859D7-2D5B-4ED7-AAB6-793CFA4EDF90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CB08EFA-3F75-4052-AAE9-EFF4175163E0}" type="pres">
      <dgm:prSet presAssocID="{839859D7-2D5B-4ED7-AAB6-793CFA4EDF90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B9CF107D-C6B9-415D-8A9F-7301C1E04D3C}" type="presOf" srcId="{2AE82D86-83D4-41A4-9D1C-F91C10D82BAD}" destId="{8DB80AC5-A037-4F01-A325-2FF41215C88E}" srcOrd="1" destOrd="0" presId="urn:microsoft.com/office/officeart/2005/8/layout/cycle2"/>
    <dgm:cxn modelId="{091F8F97-EA71-4FF1-94C2-1A48E8B1A694}" type="presOf" srcId="{2AE82D86-83D4-41A4-9D1C-F91C10D82BAD}" destId="{77A91181-852B-431C-8D1E-D1C3AB77AC9E}" srcOrd="0" destOrd="0" presId="urn:microsoft.com/office/officeart/2005/8/layout/cycle2"/>
    <dgm:cxn modelId="{54204580-D782-4423-9B01-F39F145AA39E}" type="presOf" srcId="{839859D7-2D5B-4ED7-AAB6-793CFA4EDF90}" destId="{7CB08EFA-3F75-4052-AAE9-EFF4175163E0}" srcOrd="1" destOrd="0" presId="urn:microsoft.com/office/officeart/2005/8/layout/cycle2"/>
    <dgm:cxn modelId="{E7AE7B1D-997F-457F-90B0-E40022350ECD}" type="presOf" srcId="{3C76C588-F5A8-4AB0-B6C3-6825A622DB32}" destId="{DE9960AD-4160-4E25-88A0-F574F415C658}" srcOrd="0" destOrd="0" presId="urn:microsoft.com/office/officeart/2005/8/layout/cycle2"/>
    <dgm:cxn modelId="{9DA6EF83-A067-46C4-BA5E-987F04B3D591}" srcId="{D5FC23ED-74D2-4D12-A1BF-C47175ADFE39}" destId="{0DB4AADD-3237-4592-A8D9-FBD8B41D49F7}" srcOrd="3" destOrd="0" parTransId="{6897258B-D672-40EC-81DA-E2072CBBF651}" sibTransId="{2AE82D86-83D4-41A4-9D1C-F91C10D82BAD}"/>
    <dgm:cxn modelId="{A264F512-D0A1-42B8-864B-E21E51470BD0}" srcId="{D5FC23ED-74D2-4D12-A1BF-C47175ADFE39}" destId="{3C76C588-F5A8-4AB0-B6C3-6825A622DB32}" srcOrd="0" destOrd="0" parTransId="{4F01649A-215C-461E-8EB8-FF0D0928CB96}" sibTransId="{7E8D8EAD-D70F-4714-8F15-A4C27DFD4899}"/>
    <dgm:cxn modelId="{6AB2DEF4-1DEB-48A9-AE4A-ED5BCAAB4768}" type="presOf" srcId="{EF992D26-C725-4C18-94CA-3D73F3294510}" destId="{EAA9A22D-8C4F-43A3-AA05-D0E76C3E650B}" srcOrd="0" destOrd="0" presId="urn:microsoft.com/office/officeart/2005/8/layout/cycle2"/>
    <dgm:cxn modelId="{A8144D32-C9C3-48D9-919F-8470C54C328A}" srcId="{D5FC23ED-74D2-4D12-A1BF-C47175ADFE39}" destId="{3A7F7ED3-F151-45D4-9CDD-A86BFD549D15}" srcOrd="2" destOrd="0" parTransId="{9613B1FA-83A5-4B88-B89E-7F17CE8D4A74}" sibTransId="{6A873943-0E3C-4E79-8C70-7B4C801B69EF}"/>
    <dgm:cxn modelId="{2E434F5F-0963-4BFD-A10D-5775E03957FF}" type="presOf" srcId="{101F3ABA-585A-478D-B13C-32BD902DE04B}" destId="{1A49A1A3-6608-464D-8922-C748839DF091}" srcOrd="0" destOrd="0" presId="urn:microsoft.com/office/officeart/2005/8/layout/cycle2"/>
    <dgm:cxn modelId="{5DF4D6D2-AA34-4C47-9375-BBBFC502E4FB}" type="presOf" srcId="{7E8D8EAD-D70F-4714-8F15-A4C27DFD4899}" destId="{BC9343C4-4FD7-420D-875E-3782FD4505CF}" srcOrd="1" destOrd="0" presId="urn:microsoft.com/office/officeart/2005/8/layout/cycle2"/>
    <dgm:cxn modelId="{41103C4B-BB8E-4EBC-8BA0-39556AA120CA}" srcId="{D5FC23ED-74D2-4D12-A1BF-C47175ADFE39}" destId="{C5706AE2-6EAE-48C1-AAF6-FF5E9E4333FC}" srcOrd="1" destOrd="0" parTransId="{9FA63A34-9985-4DEF-A4AD-4D90BA7B9E7E}" sibTransId="{66D90824-3A6A-4D54-B103-A180AAE02833}"/>
    <dgm:cxn modelId="{A6EE5300-E1FF-4BAB-BCEA-6A201A35EC30}" type="presOf" srcId="{6A873943-0E3C-4E79-8C70-7B4C801B69EF}" destId="{55B9059E-DA0A-4A65-9269-103F403CEF83}" srcOrd="0" destOrd="0" presId="urn:microsoft.com/office/officeart/2005/8/layout/cycle2"/>
    <dgm:cxn modelId="{6797B4D4-204F-49B7-B3A2-24A2B832A283}" type="presOf" srcId="{3A7F7ED3-F151-45D4-9CDD-A86BFD549D15}" destId="{CC396EA1-792C-4383-BFBD-10AD4A477477}" srcOrd="0" destOrd="0" presId="urn:microsoft.com/office/officeart/2005/8/layout/cycle2"/>
    <dgm:cxn modelId="{2DABC788-8CDE-4F3C-8A4C-E9111435B381}" srcId="{D5FC23ED-74D2-4D12-A1BF-C47175ADFE39}" destId="{101F3ABA-585A-478D-B13C-32BD902DE04B}" srcOrd="4" destOrd="0" parTransId="{111EE056-5890-421B-9340-1B8BEB2C04F8}" sibTransId="{D84DC38D-3CF9-4F43-89A4-89ADD173901E}"/>
    <dgm:cxn modelId="{BC8343BD-2293-4853-825A-70C6A07DE61B}" srcId="{D5FC23ED-74D2-4D12-A1BF-C47175ADFE39}" destId="{EF992D26-C725-4C18-94CA-3D73F3294510}" srcOrd="5" destOrd="0" parTransId="{8A28F89E-90B3-446A-8399-2F157398FB2B}" sibTransId="{839859D7-2D5B-4ED7-AAB6-793CFA4EDF90}"/>
    <dgm:cxn modelId="{EAE678B7-10E7-40E2-BC50-6963C05A3220}" type="presOf" srcId="{6A873943-0E3C-4E79-8C70-7B4C801B69EF}" destId="{1BDD9863-3BCE-4FEC-8EF1-2331201FC870}" srcOrd="1" destOrd="0" presId="urn:microsoft.com/office/officeart/2005/8/layout/cycle2"/>
    <dgm:cxn modelId="{AB8AFDB8-2384-4CAB-A30C-3C0934696159}" type="presOf" srcId="{839859D7-2D5B-4ED7-AAB6-793CFA4EDF90}" destId="{699F019B-3E95-4780-A06F-D7779A89F179}" srcOrd="0" destOrd="0" presId="urn:microsoft.com/office/officeart/2005/8/layout/cycle2"/>
    <dgm:cxn modelId="{A97A5876-2507-440F-B203-04796F4E71AA}" type="presOf" srcId="{66D90824-3A6A-4D54-B103-A180AAE02833}" destId="{17BB0126-0F83-43FD-B851-21B4E2D18C0B}" srcOrd="1" destOrd="0" presId="urn:microsoft.com/office/officeart/2005/8/layout/cycle2"/>
    <dgm:cxn modelId="{6BB1CE45-C8C6-49E6-BB2B-F554AAFB820E}" type="presOf" srcId="{7E8D8EAD-D70F-4714-8F15-A4C27DFD4899}" destId="{20576D74-8E22-4DB5-A4EC-0081E00A7C76}" srcOrd="0" destOrd="0" presId="urn:microsoft.com/office/officeart/2005/8/layout/cycle2"/>
    <dgm:cxn modelId="{B98584CF-0A0C-4BF3-A50A-4B7269CC0F51}" type="presOf" srcId="{D5FC23ED-74D2-4D12-A1BF-C47175ADFE39}" destId="{12DAA53F-1D98-4382-8E61-8D9C9DA7D5FD}" srcOrd="0" destOrd="0" presId="urn:microsoft.com/office/officeart/2005/8/layout/cycle2"/>
    <dgm:cxn modelId="{DF9336D9-C001-49BA-A292-8B48CB643B5F}" type="presOf" srcId="{D84DC38D-3CF9-4F43-89A4-89ADD173901E}" destId="{8BD07C8B-D483-4D5C-AD81-DFDF13BD411B}" srcOrd="1" destOrd="0" presId="urn:microsoft.com/office/officeart/2005/8/layout/cycle2"/>
    <dgm:cxn modelId="{22D16136-57FC-44F1-B493-CB96C3A953B8}" type="presOf" srcId="{D84DC38D-3CF9-4F43-89A4-89ADD173901E}" destId="{D3042ACC-03F6-429F-A308-D81E81B3B3F3}" srcOrd="0" destOrd="0" presId="urn:microsoft.com/office/officeart/2005/8/layout/cycle2"/>
    <dgm:cxn modelId="{B777D679-47B7-455B-8622-9BFE656B3E97}" type="presOf" srcId="{66D90824-3A6A-4D54-B103-A180AAE02833}" destId="{0FBE4D22-5EB7-4D3F-9944-CB78D00620BA}" srcOrd="0" destOrd="0" presId="urn:microsoft.com/office/officeart/2005/8/layout/cycle2"/>
    <dgm:cxn modelId="{FC5B40B9-EFB4-46DE-AB75-18CA53D45976}" type="presOf" srcId="{0DB4AADD-3237-4592-A8D9-FBD8B41D49F7}" destId="{685658E5-60C1-4D41-8820-1E840AD62833}" srcOrd="0" destOrd="0" presId="urn:microsoft.com/office/officeart/2005/8/layout/cycle2"/>
    <dgm:cxn modelId="{F89E76A7-B2E3-424F-B44F-6A1ECA19AD78}" type="presOf" srcId="{C5706AE2-6EAE-48C1-AAF6-FF5E9E4333FC}" destId="{C5D536F8-05E0-4B60-97E4-4E36C485FF99}" srcOrd="0" destOrd="0" presId="urn:microsoft.com/office/officeart/2005/8/layout/cycle2"/>
    <dgm:cxn modelId="{91D9F4D2-9871-4426-A4E1-E01E0AFF6107}" type="presParOf" srcId="{12DAA53F-1D98-4382-8E61-8D9C9DA7D5FD}" destId="{DE9960AD-4160-4E25-88A0-F574F415C658}" srcOrd="0" destOrd="0" presId="urn:microsoft.com/office/officeart/2005/8/layout/cycle2"/>
    <dgm:cxn modelId="{B7440598-3428-4AD7-B8E3-616C3C097796}" type="presParOf" srcId="{12DAA53F-1D98-4382-8E61-8D9C9DA7D5FD}" destId="{20576D74-8E22-4DB5-A4EC-0081E00A7C76}" srcOrd="1" destOrd="0" presId="urn:microsoft.com/office/officeart/2005/8/layout/cycle2"/>
    <dgm:cxn modelId="{40726F2D-6827-4276-96C9-DDA1ECC8F6D2}" type="presParOf" srcId="{20576D74-8E22-4DB5-A4EC-0081E00A7C76}" destId="{BC9343C4-4FD7-420D-875E-3782FD4505CF}" srcOrd="0" destOrd="0" presId="urn:microsoft.com/office/officeart/2005/8/layout/cycle2"/>
    <dgm:cxn modelId="{9F776791-9604-44E7-8B07-02EE79525B5A}" type="presParOf" srcId="{12DAA53F-1D98-4382-8E61-8D9C9DA7D5FD}" destId="{C5D536F8-05E0-4B60-97E4-4E36C485FF99}" srcOrd="2" destOrd="0" presId="urn:microsoft.com/office/officeart/2005/8/layout/cycle2"/>
    <dgm:cxn modelId="{D403ECAF-436D-4A32-BA93-DC08DD630E48}" type="presParOf" srcId="{12DAA53F-1D98-4382-8E61-8D9C9DA7D5FD}" destId="{0FBE4D22-5EB7-4D3F-9944-CB78D00620BA}" srcOrd="3" destOrd="0" presId="urn:microsoft.com/office/officeart/2005/8/layout/cycle2"/>
    <dgm:cxn modelId="{9E5A3674-F9A7-4B25-B054-EF2550A7BBC8}" type="presParOf" srcId="{0FBE4D22-5EB7-4D3F-9944-CB78D00620BA}" destId="{17BB0126-0F83-43FD-B851-21B4E2D18C0B}" srcOrd="0" destOrd="0" presId="urn:microsoft.com/office/officeart/2005/8/layout/cycle2"/>
    <dgm:cxn modelId="{4522D90C-3DDE-40E6-B12B-E8F127402CB2}" type="presParOf" srcId="{12DAA53F-1D98-4382-8E61-8D9C9DA7D5FD}" destId="{CC396EA1-792C-4383-BFBD-10AD4A477477}" srcOrd="4" destOrd="0" presId="urn:microsoft.com/office/officeart/2005/8/layout/cycle2"/>
    <dgm:cxn modelId="{5ABBC14B-D10C-42C3-B666-0D3ED5E27D0E}" type="presParOf" srcId="{12DAA53F-1D98-4382-8E61-8D9C9DA7D5FD}" destId="{55B9059E-DA0A-4A65-9269-103F403CEF83}" srcOrd="5" destOrd="0" presId="urn:microsoft.com/office/officeart/2005/8/layout/cycle2"/>
    <dgm:cxn modelId="{1FC2641B-5DFC-4F10-A7F8-C92FF8FC6913}" type="presParOf" srcId="{55B9059E-DA0A-4A65-9269-103F403CEF83}" destId="{1BDD9863-3BCE-4FEC-8EF1-2331201FC870}" srcOrd="0" destOrd="0" presId="urn:microsoft.com/office/officeart/2005/8/layout/cycle2"/>
    <dgm:cxn modelId="{B1240923-0445-45F3-945E-BD164047B137}" type="presParOf" srcId="{12DAA53F-1D98-4382-8E61-8D9C9DA7D5FD}" destId="{685658E5-60C1-4D41-8820-1E840AD62833}" srcOrd="6" destOrd="0" presId="urn:microsoft.com/office/officeart/2005/8/layout/cycle2"/>
    <dgm:cxn modelId="{D6C63A77-6D0D-4127-A083-DC3436B5BCD0}" type="presParOf" srcId="{12DAA53F-1D98-4382-8E61-8D9C9DA7D5FD}" destId="{77A91181-852B-431C-8D1E-D1C3AB77AC9E}" srcOrd="7" destOrd="0" presId="urn:microsoft.com/office/officeart/2005/8/layout/cycle2"/>
    <dgm:cxn modelId="{EDF3A9B6-F4AF-4729-8087-291554B2F8FE}" type="presParOf" srcId="{77A91181-852B-431C-8D1E-D1C3AB77AC9E}" destId="{8DB80AC5-A037-4F01-A325-2FF41215C88E}" srcOrd="0" destOrd="0" presId="urn:microsoft.com/office/officeart/2005/8/layout/cycle2"/>
    <dgm:cxn modelId="{A4C973A9-5CF9-4888-93C9-41A0A43C4E7F}" type="presParOf" srcId="{12DAA53F-1D98-4382-8E61-8D9C9DA7D5FD}" destId="{1A49A1A3-6608-464D-8922-C748839DF091}" srcOrd="8" destOrd="0" presId="urn:microsoft.com/office/officeart/2005/8/layout/cycle2"/>
    <dgm:cxn modelId="{5184F6B6-9DD1-4C97-85AA-D4A31886632A}" type="presParOf" srcId="{12DAA53F-1D98-4382-8E61-8D9C9DA7D5FD}" destId="{D3042ACC-03F6-429F-A308-D81E81B3B3F3}" srcOrd="9" destOrd="0" presId="urn:microsoft.com/office/officeart/2005/8/layout/cycle2"/>
    <dgm:cxn modelId="{1C218C4A-4EF8-40BD-ADEE-956556CB1101}" type="presParOf" srcId="{D3042ACC-03F6-429F-A308-D81E81B3B3F3}" destId="{8BD07C8B-D483-4D5C-AD81-DFDF13BD411B}" srcOrd="0" destOrd="0" presId="urn:microsoft.com/office/officeart/2005/8/layout/cycle2"/>
    <dgm:cxn modelId="{6C780D80-37C9-4F29-A93B-26F05CDF3273}" type="presParOf" srcId="{12DAA53F-1D98-4382-8E61-8D9C9DA7D5FD}" destId="{EAA9A22D-8C4F-43A3-AA05-D0E76C3E650B}" srcOrd="10" destOrd="0" presId="urn:microsoft.com/office/officeart/2005/8/layout/cycle2"/>
    <dgm:cxn modelId="{87E149A1-00D4-42C4-BA07-8480129C305C}" type="presParOf" srcId="{12DAA53F-1D98-4382-8E61-8D9C9DA7D5FD}" destId="{699F019B-3E95-4780-A06F-D7779A89F179}" srcOrd="11" destOrd="0" presId="urn:microsoft.com/office/officeart/2005/8/layout/cycle2"/>
    <dgm:cxn modelId="{947675F1-E68C-41AD-9ED2-4AC209BFC094}" type="presParOf" srcId="{699F019B-3E95-4780-A06F-D7779A89F179}" destId="{7CB08EFA-3F75-4052-AAE9-EFF4175163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CE439-AA98-4CF6-8A32-A369F5F37586}" type="doc">
      <dgm:prSet loTypeId="urn:microsoft.com/office/officeart/2005/8/layout/list1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BB1B9B9-10DA-41FF-9183-36E858B24942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меншік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(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мектепке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дейінгі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орта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кәсіптік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орындары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колледждер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гимназиялар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училищелер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мектептері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клубтары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34B326-F4AD-422D-A78C-CDABF6FCC6F7}" type="parTrans" cxnId="{AC9A3A2D-2B2C-4141-91E9-AD6D4ECB931B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A9DAE1-1E44-4F48-8113-A29333B9442A}" type="sibTrans" cxnId="{AC9A3A2D-2B2C-4141-91E9-AD6D4ECB931B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B1B8E4-A152-4E13-A1B7-5E30F09E9C02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фирмалар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мемлекеттікмекемелер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органдары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45CDF4-AF7A-4EA1-AC45-500C83B7C509}" type="parTrans" cxnId="{B125CA2D-CE8B-4F5F-80F3-3A0C525DC618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2475AD-E35C-451C-BE0F-5089553CD393}" type="sibTrans" cxnId="{B125CA2D-CE8B-4F5F-80F3-3A0C525DC618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5B26AF-7F5B-4EB8-B8A3-56BE02D7134E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бағдардағы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ғылыми-зерттеу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психикалық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денсаулықтың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проблемаларын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қарастырушы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медициналық-биологиялық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ұйымдар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F0C54-29BE-438B-A143-B16FADCB29E1}" type="parTrans" cxnId="{EFC43C9F-8E22-4014-BFE9-2AD9D39F43B5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6AA2F5-5C61-4FFA-8145-3A454538B0EE}" type="sibTrans" cxnId="{EFC43C9F-8E22-4014-BFE9-2AD9D39F43B5}">
      <dgm:prSet/>
      <dgm:spPr/>
      <dgm:t>
        <a:bodyPr/>
        <a:lstStyle/>
        <a:p>
          <a:pPr algn="just"/>
          <a:endParaRPr lang="ru-RU" sz="16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F1CEAE-DE7A-463F-908E-EC9050963DA4}" type="pres">
      <dgm:prSet presAssocID="{0EACE439-AA98-4CF6-8A32-A369F5F375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C854CA-3B1E-44A0-BF66-2151CC7F0D1F}" type="pres">
      <dgm:prSet presAssocID="{1BB1B9B9-10DA-41FF-9183-36E858B24942}" presName="parentLin" presStyleCnt="0"/>
      <dgm:spPr/>
    </dgm:pt>
    <dgm:pt modelId="{677692D7-BFAB-4EE2-8A34-B636D89EBE0D}" type="pres">
      <dgm:prSet presAssocID="{1BB1B9B9-10DA-41FF-9183-36E858B249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E01FBC6-7E96-4B28-AC67-71BB04F6B829}" type="pres">
      <dgm:prSet presAssocID="{1BB1B9B9-10DA-41FF-9183-36E858B24942}" presName="parentText" presStyleLbl="node1" presStyleIdx="0" presStyleCnt="3" custScaleX="1302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C25D0-DE05-4DB8-A2C9-4F15E77DFE7E}" type="pres">
      <dgm:prSet presAssocID="{1BB1B9B9-10DA-41FF-9183-36E858B24942}" presName="negativeSpace" presStyleCnt="0"/>
      <dgm:spPr/>
    </dgm:pt>
    <dgm:pt modelId="{99FCC572-76ED-4190-A36E-5B0742C2369C}" type="pres">
      <dgm:prSet presAssocID="{1BB1B9B9-10DA-41FF-9183-36E858B24942}" presName="childText" presStyleLbl="conFgAcc1" presStyleIdx="0" presStyleCnt="3">
        <dgm:presLayoutVars>
          <dgm:bulletEnabled val="1"/>
        </dgm:presLayoutVars>
      </dgm:prSet>
      <dgm:spPr/>
    </dgm:pt>
    <dgm:pt modelId="{5D09D0C5-22F8-4A0B-9F99-6053C4806BF9}" type="pres">
      <dgm:prSet presAssocID="{2BA9DAE1-1E44-4F48-8113-A29333B9442A}" presName="spaceBetweenRectangles" presStyleCnt="0"/>
      <dgm:spPr/>
    </dgm:pt>
    <dgm:pt modelId="{CB009E7C-9F94-437A-8B32-C729714DDAA2}" type="pres">
      <dgm:prSet presAssocID="{34B1B8E4-A152-4E13-A1B7-5E30F09E9C02}" presName="parentLin" presStyleCnt="0"/>
      <dgm:spPr/>
    </dgm:pt>
    <dgm:pt modelId="{BEEC7AB2-D8EF-4341-A295-D155FAFC13E8}" type="pres">
      <dgm:prSet presAssocID="{34B1B8E4-A152-4E13-A1B7-5E30F09E9C0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96A768F-E052-4A51-AAF4-0687126FC41A}" type="pres">
      <dgm:prSet presAssocID="{34B1B8E4-A152-4E13-A1B7-5E30F09E9C02}" presName="parentText" presStyleLbl="node1" presStyleIdx="1" presStyleCnt="3" custScaleX="128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C4CC7-9380-4EDD-9B54-A75E2853EDD9}" type="pres">
      <dgm:prSet presAssocID="{34B1B8E4-A152-4E13-A1B7-5E30F09E9C02}" presName="negativeSpace" presStyleCnt="0"/>
      <dgm:spPr/>
    </dgm:pt>
    <dgm:pt modelId="{386CDCF9-98F3-4B99-A205-7D2BEF419C72}" type="pres">
      <dgm:prSet presAssocID="{34B1B8E4-A152-4E13-A1B7-5E30F09E9C02}" presName="childText" presStyleLbl="conFgAcc1" presStyleIdx="1" presStyleCnt="3">
        <dgm:presLayoutVars>
          <dgm:bulletEnabled val="1"/>
        </dgm:presLayoutVars>
      </dgm:prSet>
      <dgm:spPr/>
    </dgm:pt>
    <dgm:pt modelId="{1F4B6A0F-D426-410E-8627-14081F01C2F4}" type="pres">
      <dgm:prSet presAssocID="{C42475AD-E35C-451C-BE0F-5089553CD393}" presName="spaceBetweenRectangles" presStyleCnt="0"/>
      <dgm:spPr/>
    </dgm:pt>
    <dgm:pt modelId="{F02ECABD-BBE3-4BC0-B977-177C916B6657}" type="pres">
      <dgm:prSet presAssocID="{FD5B26AF-7F5B-4EB8-B8A3-56BE02D7134E}" presName="parentLin" presStyleCnt="0"/>
      <dgm:spPr/>
    </dgm:pt>
    <dgm:pt modelId="{3739FD8B-96CD-441E-959C-DE57638F2F11}" type="pres">
      <dgm:prSet presAssocID="{FD5B26AF-7F5B-4EB8-B8A3-56BE02D7134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9375FC8-3908-4AFD-A217-454CA61F14C8}" type="pres">
      <dgm:prSet presAssocID="{FD5B26AF-7F5B-4EB8-B8A3-56BE02D7134E}" presName="parentText" presStyleLbl="node1" presStyleIdx="2" presStyleCnt="3" custScaleX="128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4CE38-3250-40B5-B42B-922D8DC85AA9}" type="pres">
      <dgm:prSet presAssocID="{FD5B26AF-7F5B-4EB8-B8A3-56BE02D7134E}" presName="negativeSpace" presStyleCnt="0"/>
      <dgm:spPr/>
    </dgm:pt>
    <dgm:pt modelId="{A6254BBF-D711-4457-8123-3A6F98A95959}" type="pres">
      <dgm:prSet presAssocID="{FD5B26AF-7F5B-4EB8-B8A3-56BE02D7134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125CA2D-CE8B-4F5F-80F3-3A0C525DC618}" srcId="{0EACE439-AA98-4CF6-8A32-A369F5F37586}" destId="{34B1B8E4-A152-4E13-A1B7-5E30F09E9C02}" srcOrd="1" destOrd="0" parTransId="{C945CDF4-AF7A-4EA1-AC45-500C83B7C509}" sibTransId="{C42475AD-E35C-451C-BE0F-5089553CD393}"/>
    <dgm:cxn modelId="{B8C82F62-6312-4D55-A413-7546BE68FEB2}" type="presOf" srcId="{FD5B26AF-7F5B-4EB8-B8A3-56BE02D7134E}" destId="{3739FD8B-96CD-441E-959C-DE57638F2F11}" srcOrd="0" destOrd="0" presId="urn:microsoft.com/office/officeart/2005/8/layout/list1"/>
    <dgm:cxn modelId="{036E30DA-5DAE-4792-801D-D63BAD135AE7}" type="presOf" srcId="{1BB1B9B9-10DA-41FF-9183-36E858B24942}" destId="{677692D7-BFAB-4EE2-8A34-B636D89EBE0D}" srcOrd="0" destOrd="0" presId="urn:microsoft.com/office/officeart/2005/8/layout/list1"/>
    <dgm:cxn modelId="{E3F3D255-C5DF-407B-8C7B-4C2822438077}" type="presOf" srcId="{34B1B8E4-A152-4E13-A1B7-5E30F09E9C02}" destId="{496A768F-E052-4A51-AAF4-0687126FC41A}" srcOrd="1" destOrd="0" presId="urn:microsoft.com/office/officeart/2005/8/layout/list1"/>
    <dgm:cxn modelId="{2A3BDAB2-6223-44F0-B1E6-B29A08F62DA1}" type="presOf" srcId="{FD5B26AF-7F5B-4EB8-B8A3-56BE02D7134E}" destId="{09375FC8-3908-4AFD-A217-454CA61F14C8}" srcOrd="1" destOrd="0" presId="urn:microsoft.com/office/officeart/2005/8/layout/list1"/>
    <dgm:cxn modelId="{EFC43C9F-8E22-4014-BFE9-2AD9D39F43B5}" srcId="{0EACE439-AA98-4CF6-8A32-A369F5F37586}" destId="{FD5B26AF-7F5B-4EB8-B8A3-56BE02D7134E}" srcOrd="2" destOrd="0" parTransId="{965F0C54-29BE-438B-A143-B16FADCB29E1}" sibTransId="{5E6AA2F5-5C61-4FFA-8145-3A454538B0EE}"/>
    <dgm:cxn modelId="{AC9A3A2D-2B2C-4141-91E9-AD6D4ECB931B}" srcId="{0EACE439-AA98-4CF6-8A32-A369F5F37586}" destId="{1BB1B9B9-10DA-41FF-9183-36E858B24942}" srcOrd="0" destOrd="0" parTransId="{4834B326-F4AD-422D-A78C-CDABF6FCC6F7}" sibTransId="{2BA9DAE1-1E44-4F48-8113-A29333B9442A}"/>
    <dgm:cxn modelId="{5CBF0D4A-F05F-4F5F-8D09-7C9FDDA3890B}" type="presOf" srcId="{34B1B8E4-A152-4E13-A1B7-5E30F09E9C02}" destId="{BEEC7AB2-D8EF-4341-A295-D155FAFC13E8}" srcOrd="0" destOrd="0" presId="urn:microsoft.com/office/officeart/2005/8/layout/list1"/>
    <dgm:cxn modelId="{3CCFE76E-CDE4-48C5-AC33-C535EBD99D84}" type="presOf" srcId="{1BB1B9B9-10DA-41FF-9183-36E858B24942}" destId="{2E01FBC6-7E96-4B28-AC67-71BB04F6B829}" srcOrd="1" destOrd="0" presId="urn:microsoft.com/office/officeart/2005/8/layout/list1"/>
    <dgm:cxn modelId="{9E2316DB-14BB-416C-B265-007E9123B003}" type="presOf" srcId="{0EACE439-AA98-4CF6-8A32-A369F5F37586}" destId="{11F1CEAE-DE7A-463F-908E-EC9050963DA4}" srcOrd="0" destOrd="0" presId="urn:microsoft.com/office/officeart/2005/8/layout/list1"/>
    <dgm:cxn modelId="{4B356435-18EF-46CC-9C0F-13D198BCCD66}" type="presParOf" srcId="{11F1CEAE-DE7A-463F-908E-EC9050963DA4}" destId="{D7C854CA-3B1E-44A0-BF66-2151CC7F0D1F}" srcOrd="0" destOrd="0" presId="urn:microsoft.com/office/officeart/2005/8/layout/list1"/>
    <dgm:cxn modelId="{EC0B1B7D-7D99-4080-883C-F114BD840C21}" type="presParOf" srcId="{D7C854CA-3B1E-44A0-BF66-2151CC7F0D1F}" destId="{677692D7-BFAB-4EE2-8A34-B636D89EBE0D}" srcOrd="0" destOrd="0" presId="urn:microsoft.com/office/officeart/2005/8/layout/list1"/>
    <dgm:cxn modelId="{E2BB96DC-9C5D-4CD7-9B1D-018A0936BDC3}" type="presParOf" srcId="{D7C854CA-3B1E-44A0-BF66-2151CC7F0D1F}" destId="{2E01FBC6-7E96-4B28-AC67-71BB04F6B829}" srcOrd="1" destOrd="0" presId="urn:microsoft.com/office/officeart/2005/8/layout/list1"/>
    <dgm:cxn modelId="{2C5EDBBB-4688-43FC-91B9-C338509F8462}" type="presParOf" srcId="{11F1CEAE-DE7A-463F-908E-EC9050963DA4}" destId="{E2AC25D0-DE05-4DB8-A2C9-4F15E77DFE7E}" srcOrd="1" destOrd="0" presId="urn:microsoft.com/office/officeart/2005/8/layout/list1"/>
    <dgm:cxn modelId="{364A30C5-C1CC-4B0A-B3C9-DCC22940CF02}" type="presParOf" srcId="{11F1CEAE-DE7A-463F-908E-EC9050963DA4}" destId="{99FCC572-76ED-4190-A36E-5B0742C2369C}" srcOrd="2" destOrd="0" presId="urn:microsoft.com/office/officeart/2005/8/layout/list1"/>
    <dgm:cxn modelId="{2F309570-D6FB-4E2D-B059-A6008C7B87D7}" type="presParOf" srcId="{11F1CEAE-DE7A-463F-908E-EC9050963DA4}" destId="{5D09D0C5-22F8-4A0B-9F99-6053C4806BF9}" srcOrd="3" destOrd="0" presId="urn:microsoft.com/office/officeart/2005/8/layout/list1"/>
    <dgm:cxn modelId="{475C42D4-B80E-4CB9-BBBD-71D5ED4D7E1A}" type="presParOf" srcId="{11F1CEAE-DE7A-463F-908E-EC9050963DA4}" destId="{CB009E7C-9F94-437A-8B32-C729714DDAA2}" srcOrd="4" destOrd="0" presId="urn:microsoft.com/office/officeart/2005/8/layout/list1"/>
    <dgm:cxn modelId="{C8ED7328-B571-4D5D-9137-B3F70B3E1269}" type="presParOf" srcId="{CB009E7C-9F94-437A-8B32-C729714DDAA2}" destId="{BEEC7AB2-D8EF-4341-A295-D155FAFC13E8}" srcOrd="0" destOrd="0" presId="urn:microsoft.com/office/officeart/2005/8/layout/list1"/>
    <dgm:cxn modelId="{A6E3CF7F-BD99-4C8A-AD24-9561C185402E}" type="presParOf" srcId="{CB009E7C-9F94-437A-8B32-C729714DDAA2}" destId="{496A768F-E052-4A51-AAF4-0687126FC41A}" srcOrd="1" destOrd="0" presId="urn:microsoft.com/office/officeart/2005/8/layout/list1"/>
    <dgm:cxn modelId="{E0B9E47D-3F79-4781-AD01-19F259E4F1C9}" type="presParOf" srcId="{11F1CEAE-DE7A-463F-908E-EC9050963DA4}" destId="{9D9C4CC7-9380-4EDD-9B54-A75E2853EDD9}" srcOrd="5" destOrd="0" presId="urn:microsoft.com/office/officeart/2005/8/layout/list1"/>
    <dgm:cxn modelId="{59A951B7-671C-4602-8538-265190B9117A}" type="presParOf" srcId="{11F1CEAE-DE7A-463F-908E-EC9050963DA4}" destId="{386CDCF9-98F3-4B99-A205-7D2BEF419C72}" srcOrd="6" destOrd="0" presId="urn:microsoft.com/office/officeart/2005/8/layout/list1"/>
    <dgm:cxn modelId="{E1151633-4015-4F97-985E-509CC183C954}" type="presParOf" srcId="{11F1CEAE-DE7A-463F-908E-EC9050963DA4}" destId="{1F4B6A0F-D426-410E-8627-14081F01C2F4}" srcOrd="7" destOrd="0" presId="urn:microsoft.com/office/officeart/2005/8/layout/list1"/>
    <dgm:cxn modelId="{8A4DBA80-D73C-4BA5-9DAF-4F6D557AAC03}" type="presParOf" srcId="{11F1CEAE-DE7A-463F-908E-EC9050963DA4}" destId="{F02ECABD-BBE3-4BC0-B977-177C916B6657}" srcOrd="8" destOrd="0" presId="urn:microsoft.com/office/officeart/2005/8/layout/list1"/>
    <dgm:cxn modelId="{497ED440-7E7C-4227-86BB-E8F4D60433F0}" type="presParOf" srcId="{F02ECABD-BBE3-4BC0-B977-177C916B6657}" destId="{3739FD8B-96CD-441E-959C-DE57638F2F11}" srcOrd="0" destOrd="0" presId="urn:microsoft.com/office/officeart/2005/8/layout/list1"/>
    <dgm:cxn modelId="{0E005EBE-3710-4AB5-BFA3-6D54383F4A51}" type="presParOf" srcId="{F02ECABD-BBE3-4BC0-B977-177C916B6657}" destId="{09375FC8-3908-4AFD-A217-454CA61F14C8}" srcOrd="1" destOrd="0" presId="urn:microsoft.com/office/officeart/2005/8/layout/list1"/>
    <dgm:cxn modelId="{2316FF3E-8AEB-4EB2-937B-9489453BE0A0}" type="presParOf" srcId="{11F1CEAE-DE7A-463F-908E-EC9050963DA4}" destId="{F224CE38-3250-40B5-B42B-922D8DC85AA9}" srcOrd="9" destOrd="0" presId="urn:microsoft.com/office/officeart/2005/8/layout/list1"/>
    <dgm:cxn modelId="{487FFD06-4174-4099-AC9E-71A6D4EC1AE2}" type="presParOf" srcId="{11F1CEAE-DE7A-463F-908E-EC9050963DA4}" destId="{A6254BBF-D711-4457-8123-3A6F98A9595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8B5FA1-A2F7-4276-8D68-F8069C705725}" type="doc">
      <dgm:prSet loTypeId="urn:microsoft.com/office/officeart/2005/8/layout/b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C387A39-4E1C-439E-A17E-70DAC2282AFB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84FE864-65BA-415D-BBD0-5AEDF756888B}" type="parTrans" cxnId="{52D088E6-3A1B-42DE-803B-B59B5A7D304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5676283-4FE1-4DBF-91E2-E2ABD37C2D97}" type="sibTrans" cxnId="{52D088E6-3A1B-42DE-803B-B59B5A7D304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64BE254-6F24-443A-88C9-1313479C3EF0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тәрбиелеу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771F5EA-927D-41E1-9849-85399C5C6D28}" type="parTrans" cxnId="{F50D7081-C8DB-4FD9-A589-45699368994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31CCA88-AA0E-40E2-82F6-BBE9BC5266B1}" type="sibTrans" cxnId="{F50D7081-C8DB-4FD9-A589-45699368994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A98DA08-A3C2-4535-AAD6-67153AAE6389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0C61E9E-9971-4BFC-8C07-C887DE170753}" type="parTrans" cxnId="{26A08025-75AB-4D2F-AFF5-E4F61000B7A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1858759-A070-400B-A8CE-ABD248188004}" type="sibTrans" cxnId="{26A08025-75AB-4D2F-AFF5-E4F61000B7A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CF04EB2-C28C-47EF-9C4A-F8F1B3514E76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ғылыми-әдістемелік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5D6786C-EB2D-49E2-8754-26CC7164A568}" type="parTrans" cxnId="{5B44381F-AA34-464C-B78B-DC41774E228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85C1659-01E4-47B1-B627-AE23CDA2FD91}" type="sibTrans" cxnId="{5B44381F-AA34-464C-B78B-DC41774E228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659E458-505B-4998-8F3C-F84B11BCEFF5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коррекциялық-дамытушы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қызмет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B9F223F-B415-4ECC-8BF2-BCC331771B4F}" type="parTrans" cxnId="{BBADC368-90AC-43A8-95F4-ECC8B1FD1B6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36A7E7B-6E50-432A-A00E-2AAF44EC2AF0}" type="sibTrans" cxnId="{BBADC368-90AC-43A8-95F4-ECC8B1FD1B6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D1699F2-C7D2-4CFA-876B-4DD0E172A808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шынықтыру-сауықтыру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рекреациялық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411D20-EE15-4492-90CF-08E30C766096}" type="parTrans" cxnId="{ADD949A3-0B69-47FB-98A7-9DA15CBEF49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0C06C4F-787A-4C17-B0A8-331C58D2B5F8}" type="sibTrans" cxnId="{ADD949A3-0B69-47FB-98A7-9DA15CBEF49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E015435-BC1E-4847-9172-8FEF34658CD9}">
      <dgm:prSet phldrT="[Текст]" custT="1"/>
      <dgm:spPr/>
      <dgm:t>
        <a:bodyPr/>
        <a:lstStyle/>
        <a:p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технологияларды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жобалау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1EF60A2-DF53-4766-8E88-12DAA7A1DDE1}" type="parTrans" cxnId="{4B579384-93E9-4823-A3BF-76F90AB6E8A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79E63F1-6D54-4015-A9C3-B1450B2A9A3F}" type="sibTrans" cxnId="{4B579384-93E9-4823-A3BF-76F90AB6E8A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F015C02-1981-41F9-82C2-6042C0DAD5E1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бұқаралық-спорттық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шаралар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мерекелік-спорттық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шараларды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E26175B-85AB-4340-8816-ABA1A91CD325}" type="parTrans" cxnId="{B5DA5298-3933-4277-9351-0B6D3837965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80FACD5-4315-4C15-A3F4-11A12B0140ED}" type="sibTrans" cxnId="{B5DA5298-3933-4277-9351-0B6D3837965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29BF398-91A5-4915-A929-41CDD69201AD}" type="pres">
      <dgm:prSet presAssocID="{F48B5FA1-A2F7-4276-8D68-F8069C705725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DDE5720-75C4-4C0C-93A2-41AAE65DD25A}" type="pres">
      <dgm:prSet presAssocID="{0C387A39-4E1C-439E-A17E-70DAC2282AFB}" presName="firstNode" presStyleLbl="node1" presStyleIdx="0" presStyleCnt="8" custScaleX="183650" custScaleY="120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92127-4510-4662-AC64-856DCD57D1AA}" type="pres">
      <dgm:prSet presAssocID="{A5676283-4FE1-4DBF-91E2-E2ABD37C2D97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8B32D75-468B-4439-A475-707D8C1F2081}" type="pres">
      <dgm:prSet presAssocID="{864BE254-6F24-443A-88C9-1313479C3EF0}" presName="middleNode" presStyleCnt="0"/>
      <dgm:spPr/>
    </dgm:pt>
    <dgm:pt modelId="{246D0436-BEB0-431C-9F22-8274DEB34A80}" type="pres">
      <dgm:prSet presAssocID="{864BE254-6F24-443A-88C9-1313479C3EF0}" presName="padding" presStyleLbl="node1" presStyleIdx="0" presStyleCnt="8"/>
      <dgm:spPr/>
    </dgm:pt>
    <dgm:pt modelId="{ED168F71-764B-4BF3-AE8F-61C758D273D4}" type="pres">
      <dgm:prSet presAssocID="{864BE254-6F24-443A-88C9-1313479C3EF0}" presName="shape" presStyleLbl="node1" presStyleIdx="1" presStyleCnt="8" custScaleX="265500" custScaleY="160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A4D86-915E-4A1F-9A62-57688ACA044B}" type="pres">
      <dgm:prSet presAssocID="{731CCA88-AA0E-40E2-82F6-BBE9BC5266B1}" presName="sibTrans" presStyleLbl="sibTrans2D1" presStyleIdx="1" presStyleCnt="7"/>
      <dgm:spPr/>
      <dgm:t>
        <a:bodyPr/>
        <a:lstStyle/>
        <a:p>
          <a:endParaRPr lang="ru-RU"/>
        </a:p>
      </dgm:t>
    </dgm:pt>
    <dgm:pt modelId="{2CB51E2F-49B6-4819-AE79-DC5BE67007D8}" type="pres">
      <dgm:prSet presAssocID="{CA98DA08-A3C2-4535-AAD6-67153AAE6389}" presName="middleNode" presStyleCnt="0"/>
      <dgm:spPr/>
    </dgm:pt>
    <dgm:pt modelId="{DB278A59-2A62-43A7-A3C4-3625D9C63FC2}" type="pres">
      <dgm:prSet presAssocID="{CA98DA08-A3C2-4535-AAD6-67153AAE6389}" presName="padding" presStyleLbl="node1" presStyleIdx="1" presStyleCnt="8"/>
      <dgm:spPr/>
    </dgm:pt>
    <dgm:pt modelId="{90996E91-D894-4883-A309-2CD55A18FAC5}" type="pres">
      <dgm:prSet presAssocID="{CA98DA08-A3C2-4535-AAD6-67153AAE6389}" presName="shape" presStyleLbl="node1" presStyleIdx="2" presStyleCnt="8" custScaleX="261979" custScaleY="150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57D2C-56D5-4298-BA1C-44AFF465CE51}" type="pres">
      <dgm:prSet presAssocID="{31858759-A070-400B-A8CE-ABD248188004}" presName="sibTrans" presStyleLbl="sibTrans2D1" presStyleIdx="2" presStyleCnt="7"/>
      <dgm:spPr/>
      <dgm:t>
        <a:bodyPr/>
        <a:lstStyle/>
        <a:p>
          <a:endParaRPr lang="ru-RU"/>
        </a:p>
      </dgm:t>
    </dgm:pt>
    <dgm:pt modelId="{4FDF39BA-823E-47A3-9373-D8DD1F6E3D28}" type="pres">
      <dgm:prSet presAssocID="{3CF04EB2-C28C-47EF-9C4A-F8F1B3514E76}" presName="middleNode" presStyleCnt="0"/>
      <dgm:spPr/>
    </dgm:pt>
    <dgm:pt modelId="{7A0B2EBD-FBC1-4F76-B7BA-7C039D629CA6}" type="pres">
      <dgm:prSet presAssocID="{3CF04EB2-C28C-47EF-9C4A-F8F1B3514E76}" presName="padding" presStyleLbl="node1" presStyleIdx="2" presStyleCnt="8"/>
      <dgm:spPr/>
    </dgm:pt>
    <dgm:pt modelId="{38CA57E4-909D-4D7B-BF00-43EE80089C33}" type="pres">
      <dgm:prSet presAssocID="{3CF04EB2-C28C-47EF-9C4A-F8F1B3514E76}" presName="shape" presStyleLbl="node1" presStyleIdx="3" presStyleCnt="8" custScaleX="271361" custScaleY="167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F678-E645-4473-8A48-3B98FA93F8EE}" type="pres">
      <dgm:prSet presAssocID="{585C1659-01E4-47B1-B627-AE23CDA2FD91}" presName="sibTrans" presStyleLbl="sibTrans2D1" presStyleIdx="3" presStyleCnt="7"/>
      <dgm:spPr/>
      <dgm:t>
        <a:bodyPr/>
        <a:lstStyle/>
        <a:p>
          <a:endParaRPr lang="ru-RU"/>
        </a:p>
      </dgm:t>
    </dgm:pt>
    <dgm:pt modelId="{270C9B4B-6606-47DF-9A60-3A1D7DFB4507}" type="pres">
      <dgm:prSet presAssocID="{E659E458-505B-4998-8F3C-F84B11BCEFF5}" presName="middleNode" presStyleCnt="0"/>
      <dgm:spPr/>
    </dgm:pt>
    <dgm:pt modelId="{69015152-4817-4A97-9866-26294AE6786B}" type="pres">
      <dgm:prSet presAssocID="{E659E458-505B-4998-8F3C-F84B11BCEFF5}" presName="padding" presStyleLbl="node1" presStyleIdx="3" presStyleCnt="8"/>
      <dgm:spPr/>
    </dgm:pt>
    <dgm:pt modelId="{FC285A77-6652-4FA9-AF72-10C1BC11FD25}" type="pres">
      <dgm:prSet presAssocID="{E659E458-505B-4998-8F3C-F84B11BCEFF5}" presName="shape" presStyleLbl="node1" presStyleIdx="4" presStyleCnt="8" custScaleX="271361" custScaleY="143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16F70-B81E-41C0-9826-B3B1C054DCA0}" type="pres">
      <dgm:prSet presAssocID="{536A7E7B-6E50-432A-A00E-2AAF44EC2AF0}" presName="sibTrans" presStyleLbl="sibTrans2D1" presStyleIdx="4" presStyleCnt="7"/>
      <dgm:spPr/>
      <dgm:t>
        <a:bodyPr/>
        <a:lstStyle/>
        <a:p>
          <a:endParaRPr lang="ru-RU"/>
        </a:p>
      </dgm:t>
    </dgm:pt>
    <dgm:pt modelId="{1672823C-7B0C-48EE-B9FB-071D7C620773}" type="pres">
      <dgm:prSet presAssocID="{3D1699F2-C7D2-4CFA-876B-4DD0E172A808}" presName="middleNode" presStyleCnt="0"/>
      <dgm:spPr/>
    </dgm:pt>
    <dgm:pt modelId="{5B799763-7208-4A43-8AAF-63AD8F4BDC6E}" type="pres">
      <dgm:prSet presAssocID="{3D1699F2-C7D2-4CFA-876B-4DD0E172A808}" presName="padding" presStyleLbl="node1" presStyleIdx="4" presStyleCnt="8"/>
      <dgm:spPr/>
    </dgm:pt>
    <dgm:pt modelId="{A9936A6C-E98C-48F5-A5A6-5300F02E78B7}" type="pres">
      <dgm:prSet presAssocID="{3D1699F2-C7D2-4CFA-876B-4DD0E172A808}" presName="shape" presStyleLbl="node1" presStyleIdx="5" presStyleCnt="8" custScaleX="251016" custScaleY="205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0E037-CF93-4432-8C2D-1A3ED8697D84}" type="pres">
      <dgm:prSet presAssocID="{F0C06C4F-787A-4C17-B0A8-331C58D2B5F8}" presName="sibTrans" presStyleLbl="sibTrans2D1" presStyleIdx="5" presStyleCnt="7"/>
      <dgm:spPr/>
      <dgm:t>
        <a:bodyPr/>
        <a:lstStyle/>
        <a:p>
          <a:endParaRPr lang="ru-RU"/>
        </a:p>
      </dgm:t>
    </dgm:pt>
    <dgm:pt modelId="{AD6C0061-95B2-4E78-B63E-A6F682991ECF}" type="pres">
      <dgm:prSet presAssocID="{8E015435-BC1E-4847-9172-8FEF34658CD9}" presName="middleNode" presStyleCnt="0"/>
      <dgm:spPr/>
    </dgm:pt>
    <dgm:pt modelId="{04D9451C-03E0-4CD0-98F4-7409F573F393}" type="pres">
      <dgm:prSet presAssocID="{8E015435-BC1E-4847-9172-8FEF34658CD9}" presName="padding" presStyleLbl="node1" presStyleIdx="5" presStyleCnt="8"/>
      <dgm:spPr/>
    </dgm:pt>
    <dgm:pt modelId="{AA53AF86-2E57-4D42-A754-BC98B163323B}" type="pres">
      <dgm:prSet presAssocID="{8E015435-BC1E-4847-9172-8FEF34658CD9}" presName="shape" presStyleLbl="node1" presStyleIdx="6" presStyleCnt="8" custScaleX="263634" custScaleY="25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DE67F-5145-4C68-B147-91C3677EE9C0}" type="pres">
      <dgm:prSet presAssocID="{479E63F1-6D54-4015-A9C3-B1450B2A9A3F}" presName="sibTrans" presStyleLbl="sibTrans2D1" presStyleIdx="6" presStyleCnt="7"/>
      <dgm:spPr/>
      <dgm:t>
        <a:bodyPr/>
        <a:lstStyle/>
        <a:p>
          <a:endParaRPr lang="ru-RU"/>
        </a:p>
      </dgm:t>
    </dgm:pt>
    <dgm:pt modelId="{0666852C-FB45-4846-9027-9EFBE263182D}" type="pres">
      <dgm:prSet presAssocID="{1F015C02-1981-41F9-82C2-6042C0DAD5E1}" presName="lastNode" presStyleLbl="node1" presStyleIdx="7" presStyleCnt="8" custScaleX="187632" custScaleY="169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C550FB-8716-4178-B2F3-EBE3140F84EF}" type="presOf" srcId="{3CF04EB2-C28C-47EF-9C4A-F8F1B3514E76}" destId="{38CA57E4-909D-4D7B-BF00-43EE80089C33}" srcOrd="0" destOrd="0" presId="urn:microsoft.com/office/officeart/2005/8/layout/bProcess2"/>
    <dgm:cxn modelId="{3DE5E345-7663-4CF6-824E-3C6855C5CF72}" type="presOf" srcId="{A5676283-4FE1-4DBF-91E2-E2ABD37C2D97}" destId="{A4492127-4510-4662-AC64-856DCD57D1AA}" srcOrd="0" destOrd="0" presId="urn:microsoft.com/office/officeart/2005/8/layout/bProcess2"/>
    <dgm:cxn modelId="{6A0FF8E0-F46C-41E2-B022-2003D52C9B1A}" type="presOf" srcId="{3D1699F2-C7D2-4CFA-876B-4DD0E172A808}" destId="{A9936A6C-E98C-48F5-A5A6-5300F02E78B7}" srcOrd="0" destOrd="0" presId="urn:microsoft.com/office/officeart/2005/8/layout/bProcess2"/>
    <dgm:cxn modelId="{16A3B4A0-4FA7-4FDC-8B77-4B6C5C1D3EE8}" type="presOf" srcId="{479E63F1-6D54-4015-A9C3-B1450B2A9A3F}" destId="{0B9DE67F-5145-4C68-B147-91C3677EE9C0}" srcOrd="0" destOrd="0" presId="urn:microsoft.com/office/officeart/2005/8/layout/bProcess2"/>
    <dgm:cxn modelId="{4B579384-93E9-4823-A3BF-76F90AB6E8AA}" srcId="{F48B5FA1-A2F7-4276-8D68-F8069C705725}" destId="{8E015435-BC1E-4847-9172-8FEF34658CD9}" srcOrd="6" destOrd="0" parTransId="{51EF60A2-DF53-4766-8E88-12DAA7A1DDE1}" sibTransId="{479E63F1-6D54-4015-A9C3-B1450B2A9A3F}"/>
    <dgm:cxn modelId="{17838E31-7FE3-4DF5-9E73-4D15FD513775}" type="presOf" srcId="{CA98DA08-A3C2-4535-AAD6-67153AAE6389}" destId="{90996E91-D894-4883-A309-2CD55A18FAC5}" srcOrd="0" destOrd="0" presId="urn:microsoft.com/office/officeart/2005/8/layout/bProcess2"/>
    <dgm:cxn modelId="{E392B682-6B7D-481D-80BB-FF339402A950}" type="presOf" srcId="{1F015C02-1981-41F9-82C2-6042C0DAD5E1}" destId="{0666852C-FB45-4846-9027-9EFBE263182D}" srcOrd="0" destOrd="0" presId="urn:microsoft.com/office/officeart/2005/8/layout/bProcess2"/>
    <dgm:cxn modelId="{24B42077-E675-4BAF-8AE4-C9890782F7AD}" type="presOf" srcId="{F48B5FA1-A2F7-4276-8D68-F8069C705725}" destId="{129BF398-91A5-4915-A929-41CDD69201AD}" srcOrd="0" destOrd="0" presId="urn:microsoft.com/office/officeart/2005/8/layout/bProcess2"/>
    <dgm:cxn modelId="{8A9166DC-BE46-49EE-B3AF-125D9E1A8175}" type="presOf" srcId="{864BE254-6F24-443A-88C9-1313479C3EF0}" destId="{ED168F71-764B-4BF3-AE8F-61C758D273D4}" srcOrd="0" destOrd="0" presId="urn:microsoft.com/office/officeart/2005/8/layout/bProcess2"/>
    <dgm:cxn modelId="{5B44381F-AA34-464C-B78B-DC41774E2285}" srcId="{F48B5FA1-A2F7-4276-8D68-F8069C705725}" destId="{3CF04EB2-C28C-47EF-9C4A-F8F1B3514E76}" srcOrd="3" destOrd="0" parTransId="{65D6786C-EB2D-49E2-8754-26CC7164A568}" sibTransId="{585C1659-01E4-47B1-B627-AE23CDA2FD91}"/>
    <dgm:cxn modelId="{ED2E3B07-EE7F-4C66-8C24-BEDA2418E3F2}" type="presOf" srcId="{31858759-A070-400B-A8CE-ABD248188004}" destId="{D6A57D2C-56D5-4298-BA1C-44AFF465CE51}" srcOrd="0" destOrd="0" presId="urn:microsoft.com/office/officeart/2005/8/layout/bProcess2"/>
    <dgm:cxn modelId="{394176AE-EA89-4487-938C-3320F14CD990}" type="presOf" srcId="{E659E458-505B-4998-8F3C-F84B11BCEFF5}" destId="{FC285A77-6652-4FA9-AF72-10C1BC11FD25}" srcOrd="0" destOrd="0" presId="urn:microsoft.com/office/officeart/2005/8/layout/bProcess2"/>
    <dgm:cxn modelId="{F50D7081-C8DB-4FD9-A589-45699368994B}" srcId="{F48B5FA1-A2F7-4276-8D68-F8069C705725}" destId="{864BE254-6F24-443A-88C9-1313479C3EF0}" srcOrd="1" destOrd="0" parTransId="{4771F5EA-927D-41E1-9849-85399C5C6D28}" sibTransId="{731CCA88-AA0E-40E2-82F6-BBE9BC5266B1}"/>
    <dgm:cxn modelId="{52D088E6-3A1B-42DE-803B-B59B5A7D3041}" srcId="{F48B5FA1-A2F7-4276-8D68-F8069C705725}" destId="{0C387A39-4E1C-439E-A17E-70DAC2282AFB}" srcOrd="0" destOrd="0" parTransId="{184FE864-65BA-415D-BBD0-5AEDF756888B}" sibTransId="{A5676283-4FE1-4DBF-91E2-E2ABD37C2D97}"/>
    <dgm:cxn modelId="{ADD949A3-0B69-47FB-98A7-9DA15CBEF499}" srcId="{F48B5FA1-A2F7-4276-8D68-F8069C705725}" destId="{3D1699F2-C7D2-4CFA-876B-4DD0E172A808}" srcOrd="5" destOrd="0" parTransId="{63411D20-EE15-4492-90CF-08E30C766096}" sibTransId="{F0C06C4F-787A-4C17-B0A8-331C58D2B5F8}"/>
    <dgm:cxn modelId="{810CDC88-E7D6-43B0-8B39-5D4F7FF30F15}" type="presOf" srcId="{F0C06C4F-787A-4C17-B0A8-331C58D2B5F8}" destId="{0640E037-CF93-4432-8C2D-1A3ED8697D84}" srcOrd="0" destOrd="0" presId="urn:microsoft.com/office/officeart/2005/8/layout/bProcess2"/>
    <dgm:cxn modelId="{BBADC368-90AC-43A8-95F4-ECC8B1FD1B61}" srcId="{F48B5FA1-A2F7-4276-8D68-F8069C705725}" destId="{E659E458-505B-4998-8F3C-F84B11BCEFF5}" srcOrd="4" destOrd="0" parTransId="{CB9F223F-B415-4ECC-8BF2-BCC331771B4F}" sibTransId="{536A7E7B-6E50-432A-A00E-2AAF44EC2AF0}"/>
    <dgm:cxn modelId="{26A08025-75AB-4D2F-AFF5-E4F61000B7A7}" srcId="{F48B5FA1-A2F7-4276-8D68-F8069C705725}" destId="{CA98DA08-A3C2-4535-AAD6-67153AAE6389}" srcOrd="2" destOrd="0" parTransId="{80C61E9E-9971-4BFC-8C07-C887DE170753}" sibTransId="{31858759-A070-400B-A8CE-ABD248188004}"/>
    <dgm:cxn modelId="{91AA1D7C-BA67-4BA3-A47B-BF78C92BA148}" type="presOf" srcId="{536A7E7B-6E50-432A-A00E-2AAF44EC2AF0}" destId="{87916F70-B81E-41C0-9826-B3B1C054DCA0}" srcOrd="0" destOrd="0" presId="urn:microsoft.com/office/officeart/2005/8/layout/bProcess2"/>
    <dgm:cxn modelId="{B5DA5298-3933-4277-9351-0B6D3837965E}" srcId="{F48B5FA1-A2F7-4276-8D68-F8069C705725}" destId="{1F015C02-1981-41F9-82C2-6042C0DAD5E1}" srcOrd="7" destOrd="0" parTransId="{4E26175B-85AB-4340-8816-ABA1A91CD325}" sibTransId="{F80FACD5-4315-4C15-A3F4-11A12B0140ED}"/>
    <dgm:cxn modelId="{0E678A1F-62CB-41D9-8715-8AC7876E4F45}" type="presOf" srcId="{8E015435-BC1E-4847-9172-8FEF34658CD9}" destId="{AA53AF86-2E57-4D42-A754-BC98B163323B}" srcOrd="0" destOrd="0" presId="urn:microsoft.com/office/officeart/2005/8/layout/bProcess2"/>
    <dgm:cxn modelId="{71566675-4142-40CF-8B7E-B7F92BCA413A}" type="presOf" srcId="{731CCA88-AA0E-40E2-82F6-BBE9BC5266B1}" destId="{F92A4D86-915E-4A1F-9A62-57688ACA044B}" srcOrd="0" destOrd="0" presId="urn:microsoft.com/office/officeart/2005/8/layout/bProcess2"/>
    <dgm:cxn modelId="{4A263A28-9996-445A-8D66-FA5D28A18F05}" type="presOf" srcId="{585C1659-01E4-47B1-B627-AE23CDA2FD91}" destId="{3B69F678-E645-4473-8A48-3B98FA93F8EE}" srcOrd="0" destOrd="0" presId="urn:microsoft.com/office/officeart/2005/8/layout/bProcess2"/>
    <dgm:cxn modelId="{2EBDFE1F-7143-4A5F-BD6D-CD749E606F2A}" type="presOf" srcId="{0C387A39-4E1C-439E-A17E-70DAC2282AFB}" destId="{EDDE5720-75C4-4C0C-93A2-41AAE65DD25A}" srcOrd="0" destOrd="0" presId="urn:microsoft.com/office/officeart/2005/8/layout/bProcess2"/>
    <dgm:cxn modelId="{F202A654-363F-4DE8-B3DD-BA75B0ECCD53}" type="presParOf" srcId="{129BF398-91A5-4915-A929-41CDD69201AD}" destId="{EDDE5720-75C4-4C0C-93A2-41AAE65DD25A}" srcOrd="0" destOrd="0" presId="urn:microsoft.com/office/officeart/2005/8/layout/bProcess2"/>
    <dgm:cxn modelId="{25B53371-BFCF-4F06-AA34-24A33F47C07E}" type="presParOf" srcId="{129BF398-91A5-4915-A929-41CDD69201AD}" destId="{A4492127-4510-4662-AC64-856DCD57D1AA}" srcOrd="1" destOrd="0" presId="urn:microsoft.com/office/officeart/2005/8/layout/bProcess2"/>
    <dgm:cxn modelId="{2A4E4DF1-35A1-42F2-B7BB-C7042711FB37}" type="presParOf" srcId="{129BF398-91A5-4915-A929-41CDD69201AD}" destId="{98B32D75-468B-4439-A475-707D8C1F2081}" srcOrd="2" destOrd="0" presId="urn:microsoft.com/office/officeart/2005/8/layout/bProcess2"/>
    <dgm:cxn modelId="{8675BFE2-DA5C-44E8-93FB-7EDF383A15BD}" type="presParOf" srcId="{98B32D75-468B-4439-A475-707D8C1F2081}" destId="{246D0436-BEB0-431C-9F22-8274DEB34A80}" srcOrd="0" destOrd="0" presId="urn:microsoft.com/office/officeart/2005/8/layout/bProcess2"/>
    <dgm:cxn modelId="{7658F160-E79C-4392-8F22-DC9EEA68DAD7}" type="presParOf" srcId="{98B32D75-468B-4439-A475-707D8C1F2081}" destId="{ED168F71-764B-4BF3-AE8F-61C758D273D4}" srcOrd="1" destOrd="0" presId="urn:microsoft.com/office/officeart/2005/8/layout/bProcess2"/>
    <dgm:cxn modelId="{AC78B16E-5EDD-4FA7-B359-980F16EB20C7}" type="presParOf" srcId="{129BF398-91A5-4915-A929-41CDD69201AD}" destId="{F92A4D86-915E-4A1F-9A62-57688ACA044B}" srcOrd="3" destOrd="0" presId="urn:microsoft.com/office/officeart/2005/8/layout/bProcess2"/>
    <dgm:cxn modelId="{2A3D8627-277B-4A91-88A9-DCB61A518AB9}" type="presParOf" srcId="{129BF398-91A5-4915-A929-41CDD69201AD}" destId="{2CB51E2F-49B6-4819-AE79-DC5BE67007D8}" srcOrd="4" destOrd="0" presId="urn:microsoft.com/office/officeart/2005/8/layout/bProcess2"/>
    <dgm:cxn modelId="{5804B376-8DCD-4EDA-8D5D-A949CBF81889}" type="presParOf" srcId="{2CB51E2F-49B6-4819-AE79-DC5BE67007D8}" destId="{DB278A59-2A62-43A7-A3C4-3625D9C63FC2}" srcOrd="0" destOrd="0" presId="urn:microsoft.com/office/officeart/2005/8/layout/bProcess2"/>
    <dgm:cxn modelId="{C4AD2B26-5EFB-417B-B0C3-170441695858}" type="presParOf" srcId="{2CB51E2F-49B6-4819-AE79-DC5BE67007D8}" destId="{90996E91-D894-4883-A309-2CD55A18FAC5}" srcOrd="1" destOrd="0" presId="urn:microsoft.com/office/officeart/2005/8/layout/bProcess2"/>
    <dgm:cxn modelId="{EC08DB27-A791-4587-924D-712DA535F2ED}" type="presParOf" srcId="{129BF398-91A5-4915-A929-41CDD69201AD}" destId="{D6A57D2C-56D5-4298-BA1C-44AFF465CE51}" srcOrd="5" destOrd="0" presId="urn:microsoft.com/office/officeart/2005/8/layout/bProcess2"/>
    <dgm:cxn modelId="{4FE0D835-509A-4C52-8D4E-7053D876BF64}" type="presParOf" srcId="{129BF398-91A5-4915-A929-41CDD69201AD}" destId="{4FDF39BA-823E-47A3-9373-D8DD1F6E3D28}" srcOrd="6" destOrd="0" presId="urn:microsoft.com/office/officeart/2005/8/layout/bProcess2"/>
    <dgm:cxn modelId="{47BD88B2-3182-4731-8A60-0A523EB1D6D2}" type="presParOf" srcId="{4FDF39BA-823E-47A3-9373-D8DD1F6E3D28}" destId="{7A0B2EBD-FBC1-4F76-B7BA-7C039D629CA6}" srcOrd="0" destOrd="0" presId="urn:microsoft.com/office/officeart/2005/8/layout/bProcess2"/>
    <dgm:cxn modelId="{62E14C62-60DD-498B-84F6-BF094D1FA3D0}" type="presParOf" srcId="{4FDF39BA-823E-47A3-9373-D8DD1F6E3D28}" destId="{38CA57E4-909D-4D7B-BF00-43EE80089C33}" srcOrd="1" destOrd="0" presId="urn:microsoft.com/office/officeart/2005/8/layout/bProcess2"/>
    <dgm:cxn modelId="{0ABA93EF-1655-484A-B6C1-2CDBB7FD52D4}" type="presParOf" srcId="{129BF398-91A5-4915-A929-41CDD69201AD}" destId="{3B69F678-E645-4473-8A48-3B98FA93F8EE}" srcOrd="7" destOrd="0" presId="urn:microsoft.com/office/officeart/2005/8/layout/bProcess2"/>
    <dgm:cxn modelId="{510900B7-6DDC-47DA-8275-F54FDC18C9CB}" type="presParOf" srcId="{129BF398-91A5-4915-A929-41CDD69201AD}" destId="{270C9B4B-6606-47DF-9A60-3A1D7DFB4507}" srcOrd="8" destOrd="0" presId="urn:microsoft.com/office/officeart/2005/8/layout/bProcess2"/>
    <dgm:cxn modelId="{9A64C6AA-E337-4AB2-B32E-67612D3C1D2F}" type="presParOf" srcId="{270C9B4B-6606-47DF-9A60-3A1D7DFB4507}" destId="{69015152-4817-4A97-9866-26294AE6786B}" srcOrd="0" destOrd="0" presId="urn:microsoft.com/office/officeart/2005/8/layout/bProcess2"/>
    <dgm:cxn modelId="{4401EB3F-52B4-4040-B1B4-CACA19F291FA}" type="presParOf" srcId="{270C9B4B-6606-47DF-9A60-3A1D7DFB4507}" destId="{FC285A77-6652-4FA9-AF72-10C1BC11FD25}" srcOrd="1" destOrd="0" presId="urn:microsoft.com/office/officeart/2005/8/layout/bProcess2"/>
    <dgm:cxn modelId="{E9087E0F-43AB-47E3-8128-39591F490D5D}" type="presParOf" srcId="{129BF398-91A5-4915-A929-41CDD69201AD}" destId="{87916F70-B81E-41C0-9826-B3B1C054DCA0}" srcOrd="9" destOrd="0" presId="urn:microsoft.com/office/officeart/2005/8/layout/bProcess2"/>
    <dgm:cxn modelId="{B91ECE99-F60C-4600-9C66-B497C2343D51}" type="presParOf" srcId="{129BF398-91A5-4915-A929-41CDD69201AD}" destId="{1672823C-7B0C-48EE-B9FB-071D7C620773}" srcOrd="10" destOrd="0" presId="urn:microsoft.com/office/officeart/2005/8/layout/bProcess2"/>
    <dgm:cxn modelId="{9E6B2C13-EBED-463F-BF9C-BD8FD1955AFD}" type="presParOf" srcId="{1672823C-7B0C-48EE-B9FB-071D7C620773}" destId="{5B799763-7208-4A43-8AAF-63AD8F4BDC6E}" srcOrd="0" destOrd="0" presId="urn:microsoft.com/office/officeart/2005/8/layout/bProcess2"/>
    <dgm:cxn modelId="{C0BB2E1F-AA73-43B1-AB92-FDA86024660B}" type="presParOf" srcId="{1672823C-7B0C-48EE-B9FB-071D7C620773}" destId="{A9936A6C-E98C-48F5-A5A6-5300F02E78B7}" srcOrd="1" destOrd="0" presId="urn:microsoft.com/office/officeart/2005/8/layout/bProcess2"/>
    <dgm:cxn modelId="{2CD29314-B876-4241-BFC1-D3499F60BFEF}" type="presParOf" srcId="{129BF398-91A5-4915-A929-41CDD69201AD}" destId="{0640E037-CF93-4432-8C2D-1A3ED8697D84}" srcOrd="11" destOrd="0" presId="urn:microsoft.com/office/officeart/2005/8/layout/bProcess2"/>
    <dgm:cxn modelId="{613D38B0-8038-4E27-9E2D-ADEDAD9F80A2}" type="presParOf" srcId="{129BF398-91A5-4915-A929-41CDD69201AD}" destId="{AD6C0061-95B2-4E78-B63E-A6F682991ECF}" srcOrd="12" destOrd="0" presId="urn:microsoft.com/office/officeart/2005/8/layout/bProcess2"/>
    <dgm:cxn modelId="{61D73714-7C34-437F-B527-912289B33936}" type="presParOf" srcId="{AD6C0061-95B2-4E78-B63E-A6F682991ECF}" destId="{04D9451C-03E0-4CD0-98F4-7409F573F393}" srcOrd="0" destOrd="0" presId="urn:microsoft.com/office/officeart/2005/8/layout/bProcess2"/>
    <dgm:cxn modelId="{88FBD2B8-FE23-412C-A40C-461FEF371F92}" type="presParOf" srcId="{AD6C0061-95B2-4E78-B63E-A6F682991ECF}" destId="{AA53AF86-2E57-4D42-A754-BC98B163323B}" srcOrd="1" destOrd="0" presId="urn:microsoft.com/office/officeart/2005/8/layout/bProcess2"/>
    <dgm:cxn modelId="{6BBBA2BC-362C-4D02-82AE-6DDE244D9459}" type="presParOf" srcId="{129BF398-91A5-4915-A929-41CDD69201AD}" destId="{0B9DE67F-5145-4C68-B147-91C3677EE9C0}" srcOrd="13" destOrd="0" presId="urn:microsoft.com/office/officeart/2005/8/layout/bProcess2"/>
    <dgm:cxn modelId="{3E399631-9492-4E2A-96CD-56D2E4969D1C}" type="presParOf" srcId="{129BF398-91A5-4915-A929-41CDD69201AD}" destId="{0666852C-FB45-4846-9027-9EFBE263182D}" srcOrd="1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5D6BD7-F6A4-4833-AEE5-D610E4F5DE90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A2897407-37B8-41F8-B2F6-1D15B9A8A72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1.Дене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мұғалімі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білімдік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жұмыстарымен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AD44B8C-7A73-4ABD-9843-A70FB107CC55}" type="parTrans" cxnId="{F353DA54-3238-4558-B682-4C28427FBC3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960012B-BFE9-4FB0-A4A3-C07D604099B3}" type="sibTrans" cxnId="{F353DA54-3238-4558-B682-4C28427FBC3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B1DAD3F-CC82-4D3E-9747-BFE22ED2293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4.Спорттық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дайындықты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біліктілік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дәрежесіндегі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нәтижелерімен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D79C25E-8CDB-427D-92C3-4551EDDAE743}" type="parTrans" cxnId="{DDA706B6-A6F6-4B1B-8288-3C61B9FE629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F4D99AA-36B4-4D1B-88F9-66D11EEFD508}" type="sibTrans" cxnId="{DDA706B6-A6F6-4B1B-8288-3C61B9FE629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18673EE-DACA-4E87-BD0C-70E63FAE3157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5.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Ұ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йымдастыру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орындарында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мерекелік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шараларды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өткізумен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жарыстарға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төрешілік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жасаумен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64426D4-11EB-4D97-8927-8E27917DFF93}" type="parTrans" cxnId="{20D1B769-0100-4728-A958-0A85ADB096D0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B7D2310-3446-4CD5-9684-6112DA9BA9EF}" type="sibTrans" cxnId="{20D1B769-0100-4728-A958-0A85ADB096D0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72BF5BD-B15D-403C-9A96-7F1C5A2CA4E0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2.Жаттықтырушы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мектепке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дейінгі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мектептегі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мекемелерінде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секция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жұмыстарынұйымдастырумен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00F5ABE-0C44-47C0-8E17-B55FB31B72BD}" type="parTrans" cxnId="{DEE1E5E9-A4B4-4DB4-9406-B8884DA80CF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285DE4D-DCC6-4698-BA92-F0AE7D4AD0F6}" type="sibTrans" cxnId="{DEE1E5E9-A4B4-4DB4-9406-B8884DA80CF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BD01D22-B410-45C5-9460-13536BE4DD16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3.Жаттықтыру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үдерісін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әдіс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тәсілдермен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етумен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AB55371-FEDD-4CD4-BC34-9AD4A21CCF0A}" type="parTrans" cxnId="{F366FE85-DD82-435B-A3FB-1C5D2097BF6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C43FE6D-86F3-4907-B538-2BF95B2B996D}" type="sibTrans" cxnId="{F366FE85-DD82-435B-A3FB-1C5D2097BF64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0D8D431B-D5D7-49A4-BE60-A4E63630E1BD}" type="pres">
      <dgm:prSet presAssocID="{F45D6BD7-F6A4-4833-AEE5-D610E4F5DE90}" presName="CompostProcess" presStyleCnt="0">
        <dgm:presLayoutVars>
          <dgm:dir/>
          <dgm:resizeHandles val="exact"/>
        </dgm:presLayoutVars>
      </dgm:prSet>
      <dgm:spPr/>
    </dgm:pt>
    <dgm:pt modelId="{7981E8EA-0E46-417A-A05B-A9E3EF220B77}" type="pres">
      <dgm:prSet presAssocID="{F45D6BD7-F6A4-4833-AEE5-D610E4F5DE90}" presName="arrow" presStyleLbl="bgShp" presStyleIdx="0" presStyleCnt="1"/>
      <dgm:spPr/>
    </dgm:pt>
    <dgm:pt modelId="{CC8FE663-06E3-4E48-8A2D-0FA82E5DE353}" type="pres">
      <dgm:prSet presAssocID="{F45D6BD7-F6A4-4833-AEE5-D610E4F5DE90}" presName="linearProcess" presStyleCnt="0"/>
      <dgm:spPr/>
    </dgm:pt>
    <dgm:pt modelId="{BD4FFF73-2D3A-48C2-8F75-92EC6DF8C9A3}" type="pres">
      <dgm:prSet presAssocID="{A2897407-37B8-41F8-B2F6-1D15B9A8A72C}" presName="textNode" presStyleLbl="node1" presStyleIdx="0" presStyleCnt="5" custScaleY="203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6830D-66F7-4E73-9AD2-28BF3668F2D5}" type="pres">
      <dgm:prSet presAssocID="{1960012B-BFE9-4FB0-A4A3-C07D604099B3}" presName="sibTrans" presStyleCnt="0"/>
      <dgm:spPr/>
    </dgm:pt>
    <dgm:pt modelId="{1836F9B5-9398-4DD9-A06F-D0917D46C5FB}" type="pres">
      <dgm:prSet presAssocID="{672BF5BD-B15D-403C-9A96-7F1C5A2CA4E0}" presName="textNode" presStyleLbl="node1" presStyleIdx="1" presStyleCnt="5" custScaleY="203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7158E-C107-426D-A8D0-55088589B575}" type="pres">
      <dgm:prSet presAssocID="{4285DE4D-DCC6-4698-BA92-F0AE7D4AD0F6}" presName="sibTrans" presStyleCnt="0"/>
      <dgm:spPr/>
    </dgm:pt>
    <dgm:pt modelId="{FFE2534B-A92B-40EC-A8C3-7AEC4E4C359C}" type="pres">
      <dgm:prSet presAssocID="{0BD01D22-B410-45C5-9460-13536BE4DD16}" presName="textNode" presStyleLbl="node1" presStyleIdx="2" presStyleCnt="5" custScaleY="20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535B-0C7E-4EA8-8CCC-9902085F377A}" type="pres">
      <dgm:prSet presAssocID="{5C43FE6D-86F3-4907-B538-2BF95B2B996D}" presName="sibTrans" presStyleCnt="0"/>
      <dgm:spPr/>
    </dgm:pt>
    <dgm:pt modelId="{7C34FEA2-520F-4C79-A5CF-8F04FF758398}" type="pres">
      <dgm:prSet presAssocID="{8B1DAD3F-CC82-4D3E-9747-BFE22ED22937}" presName="textNode" presStyleLbl="node1" presStyleIdx="3" presStyleCnt="5" custScaleY="20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80713-1B0D-4F39-9A92-24FAE97BEA7F}" type="pres">
      <dgm:prSet presAssocID="{0F4D99AA-36B4-4D1B-88F9-66D11EEFD508}" presName="sibTrans" presStyleCnt="0"/>
      <dgm:spPr/>
    </dgm:pt>
    <dgm:pt modelId="{430FF0C2-E07A-4CE0-A489-C743A8DCAEB0}" type="pres">
      <dgm:prSet presAssocID="{018673EE-DACA-4E87-BD0C-70E63FAE3157}" presName="textNode" presStyleLbl="node1" presStyleIdx="4" presStyleCnt="5" custScaleY="202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FC656F-CC69-44CF-AD72-CC0BF4600DBA}" type="presOf" srcId="{A2897407-37B8-41F8-B2F6-1D15B9A8A72C}" destId="{BD4FFF73-2D3A-48C2-8F75-92EC6DF8C9A3}" srcOrd="0" destOrd="0" presId="urn:microsoft.com/office/officeart/2005/8/layout/hProcess9"/>
    <dgm:cxn modelId="{F353DA54-3238-4558-B682-4C28427FBC3C}" srcId="{F45D6BD7-F6A4-4833-AEE5-D610E4F5DE90}" destId="{A2897407-37B8-41F8-B2F6-1D15B9A8A72C}" srcOrd="0" destOrd="0" parTransId="{3AD44B8C-7A73-4ABD-9843-A70FB107CC55}" sibTransId="{1960012B-BFE9-4FB0-A4A3-C07D604099B3}"/>
    <dgm:cxn modelId="{EA9D84BF-3982-4524-985C-F5E6969B1663}" type="presOf" srcId="{F45D6BD7-F6A4-4833-AEE5-D610E4F5DE90}" destId="{0D8D431B-D5D7-49A4-BE60-A4E63630E1BD}" srcOrd="0" destOrd="0" presId="urn:microsoft.com/office/officeart/2005/8/layout/hProcess9"/>
    <dgm:cxn modelId="{DDA706B6-A6F6-4B1B-8288-3C61B9FE6293}" srcId="{F45D6BD7-F6A4-4833-AEE5-D610E4F5DE90}" destId="{8B1DAD3F-CC82-4D3E-9747-BFE22ED22937}" srcOrd="3" destOrd="0" parTransId="{CD79C25E-8CDB-427D-92C3-4551EDDAE743}" sibTransId="{0F4D99AA-36B4-4D1B-88F9-66D11EEFD508}"/>
    <dgm:cxn modelId="{DEE1E5E9-A4B4-4DB4-9406-B8884DA80CFC}" srcId="{F45D6BD7-F6A4-4833-AEE5-D610E4F5DE90}" destId="{672BF5BD-B15D-403C-9A96-7F1C5A2CA4E0}" srcOrd="1" destOrd="0" parTransId="{700F5ABE-0C44-47C0-8E17-B55FB31B72BD}" sibTransId="{4285DE4D-DCC6-4698-BA92-F0AE7D4AD0F6}"/>
    <dgm:cxn modelId="{20D1B769-0100-4728-A958-0A85ADB096D0}" srcId="{F45D6BD7-F6A4-4833-AEE5-D610E4F5DE90}" destId="{018673EE-DACA-4E87-BD0C-70E63FAE3157}" srcOrd="4" destOrd="0" parTransId="{564426D4-11EB-4D97-8927-8E27917DFF93}" sibTransId="{DB7D2310-3446-4CD5-9684-6112DA9BA9EF}"/>
    <dgm:cxn modelId="{F366FE85-DD82-435B-A3FB-1C5D2097BF64}" srcId="{F45D6BD7-F6A4-4833-AEE5-D610E4F5DE90}" destId="{0BD01D22-B410-45C5-9460-13536BE4DD16}" srcOrd="2" destOrd="0" parTransId="{EAB55371-FEDD-4CD4-BC34-9AD4A21CCF0A}" sibTransId="{5C43FE6D-86F3-4907-B538-2BF95B2B996D}"/>
    <dgm:cxn modelId="{5CE2144A-454E-4062-94C2-246AD35D8FF8}" type="presOf" srcId="{8B1DAD3F-CC82-4D3E-9747-BFE22ED22937}" destId="{7C34FEA2-520F-4C79-A5CF-8F04FF758398}" srcOrd="0" destOrd="0" presId="urn:microsoft.com/office/officeart/2005/8/layout/hProcess9"/>
    <dgm:cxn modelId="{85E08022-72D8-4158-BA11-E8802F77B103}" type="presOf" srcId="{0BD01D22-B410-45C5-9460-13536BE4DD16}" destId="{FFE2534B-A92B-40EC-A8C3-7AEC4E4C359C}" srcOrd="0" destOrd="0" presId="urn:microsoft.com/office/officeart/2005/8/layout/hProcess9"/>
    <dgm:cxn modelId="{EF53638F-CEC6-44F0-AE82-224E7071CA92}" type="presOf" srcId="{018673EE-DACA-4E87-BD0C-70E63FAE3157}" destId="{430FF0C2-E07A-4CE0-A489-C743A8DCAEB0}" srcOrd="0" destOrd="0" presId="urn:microsoft.com/office/officeart/2005/8/layout/hProcess9"/>
    <dgm:cxn modelId="{4265F001-E172-497F-A958-63F0ADB985B3}" type="presOf" srcId="{672BF5BD-B15D-403C-9A96-7F1C5A2CA4E0}" destId="{1836F9B5-9398-4DD9-A06F-D0917D46C5FB}" srcOrd="0" destOrd="0" presId="urn:microsoft.com/office/officeart/2005/8/layout/hProcess9"/>
    <dgm:cxn modelId="{EBAE753E-88EF-4255-BC52-331606FDC93D}" type="presParOf" srcId="{0D8D431B-D5D7-49A4-BE60-A4E63630E1BD}" destId="{7981E8EA-0E46-417A-A05B-A9E3EF220B77}" srcOrd="0" destOrd="0" presId="urn:microsoft.com/office/officeart/2005/8/layout/hProcess9"/>
    <dgm:cxn modelId="{21786A6B-A618-47D8-9DE4-16924721E378}" type="presParOf" srcId="{0D8D431B-D5D7-49A4-BE60-A4E63630E1BD}" destId="{CC8FE663-06E3-4E48-8A2D-0FA82E5DE353}" srcOrd="1" destOrd="0" presId="urn:microsoft.com/office/officeart/2005/8/layout/hProcess9"/>
    <dgm:cxn modelId="{4B64B6CA-9465-4B99-9869-3C6C5BE37D0A}" type="presParOf" srcId="{CC8FE663-06E3-4E48-8A2D-0FA82E5DE353}" destId="{BD4FFF73-2D3A-48C2-8F75-92EC6DF8C9A3}" srcOrd="0" destOrd="0" presId="urn:microsoft.com/office/officeart/2005/8/layout/hProcess9"/>
    <dgm:cxn modelId="{624053EB-A2D3-472F-BDFC-6B2864404058}" type="presParOf" srcId="{CC8FE663-06E3-4E48-8A2D-0FA82E5DE353}" destId="{EFE6830D-66F7-4E73-9AD2-28BF3668F2D5}" srcOrd="1" destOrd="0" presId="urn:microsoft.com/office/officeart/2005/8/layout/hProcess9"/>
    <dgm:cxn modelId="{C33F6EC5-30E3-4109-BEEF-123CC32BB42A}" type="presParOf" srcId="{CC8FE663-06E3-4E48-8A2D-0FA82E5DE353}" destId="{1836F9B5-9398-4DD9-A06F-D0917D46C5FB}" srcOrd="2" destOrd="0" presId="urn:microsoft.com/office/officeart/2005/8/layout/hProcess9"/>
    <dgm:cxn modelId="{9E116C42-2A91-4D14-8ED2-E2368F8DDE93}" type="presParOf" srcId="{CC8FE663-06E3-4E48-8A2D-0FA82E5DE353}" destId="{E7A7158E-C107-426D-A8D0-55088589B575}" srcOrd="3" destOrd="0" presId="urn:microsoft.com/office/officeart/2005/8/layout/hProcess9"/>
    <dgm:cxn modelId="{91DF0D64-ACCC-44CC-AD48-5FB52D5C307A}" type="presParOf" srcId="{CC8FE663-06E3-4E48-8A2D-0FA82E5DE353}" destId="{FFE2534B-A92B-40EC-A8C3-7AEC4E4C359C}" srcOrd="4" destOrd="0" presId="urn:microsoft.com/office/officeart/2005/8/layout/hProcess9"/>
    <dgm:cxn modelId="{39B9B9E0-8F57-4979-9920-26ED2751CA8F}" type="presParOf" srcId="{CC8FE663-06E3-4E48-8A2D-0FA82E5DE353}" destId="{2B2C535B-0C7E-4EA8-8CCC-9902085F377A}" srcOrd="5" destOrd="0" presId="urn:microsoft.com/office/officeart/2005/8/layout/hProcess9"/>
    <dgm:cxn modelId="{3A0AA54C-1AE2-473C-B2DC-FCACE540296D}" type="presParOf" srcId="{CC8FE663-06E3-4E48-8A2D-0FA82E5DE353}" destId="{7C34FEA2-520F-4C79-A5CF-8F04FF758398}" srcOrd="6" destOrd="0" presId="urn:microsoft.com/office/officeart/2005/8/layout/hProcess9"/>
    <dgm:cxn modelId="{99E78FFC-B932-4FC0-8530-1F2DAED1E9E1}" type="presParOf" srcId="{CC8FE663-06E3-4E48-8A2D-0FA82E5DE353}" destId="{C5A80713-1B0D-4F39-9A92-24FAE97BEA7F}" srcOrd="7" destOrd="0" presId="urn:microsoft.com/office/officeart/2005/8/layout/hProcess9"/>
    <dgm:cxn modelId="{BE18305B-CA46-4FB6-8BA9-548400BA58C7}" type="presParOf" srcId="{CC8FE663-06E3-4E48-8A2D-0FA82E5DE353}" destId="{430FF0C2-E07A-4CE0-A489-C743A8DCAEB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B530E9-E8CC-402B-890C-43C6DEC8EA11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4C6E4E-48CE-4511-AB37-94CFBB6AC05A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білімдік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16880DB-0E6E-4CA5-AE46-8E28CC243642}" type="parTrans" cxnId="{32DEE450-3335-4192-ACCB-96B19662F528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C473F34D-8E3B-4CEA-9DC4-349F673D7EB8}" type="sibTrans" cxnId="{32DEE450-3335-4192-ACCB-96B19662F528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C795540-79E1-4DF8-B6F0-E8101B17ACD9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сервистік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0E108B1-BCB4-46F5-A3D1-F35E558D3D25}" type="parTrans" cxnId="{0E0DEDB1-CD5D-405E-B6E7-547A89D5AD13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D6AE7C8C-24A1-42EB-B04D-825F7BE7CBDD}" type="sibTrans" cxnId="{0E0DEDB1-CD5D-405E-B6E7-547A89D5AD13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CAAB7AF7-6E38-4C85-A2EB-936EF6A334C2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жобалық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есептеу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11E8A89-5080-444B-BA2A-313724DF4D27}" type="parTrans" cxnId="{7403266B-A2C8-445A-A0B6-970BF761E9B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3EFA107-E61C-4D26-A302-A79800CBA230}" type="sibTrans" cxnId="{7403266B-A2C8-445A-A0B6-970BF761E9BC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CF08D46D-BE5E-4C33-A0D5-675C89683ABD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өндірістік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технологиялық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A6D682D-E3C5-4E7A-84F7-53E9FE0FA24F}" type="parTrans" cxnId="{39BA1B04-2BCC-46B9-AF57-F24DC42B1E3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2C09671-DE5B-44EB-9489-2C2E09DFC1F9}" type="sibTrans" cxnId="{39BA1B04-2BCC-46B9-AF57-F24DC42B1E30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7E7739C-54FC-4378-8716-DD49F4AF6C03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тәжірбиелік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зерттеу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FAD7C84-9F71-4104-B5E4-7C018374954D}" type="parTrans" cxnId="{754F541B-E230-425C-AD7F-B78BA1E2934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7F4A2AA0-7AC5-47C5-88D1-41558AB5F6DE}" type="sibTrans" cxnId="{754F541B-E230-425C-AD7F-B78BA1E2934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9E1CD44E-62BD-497F-83BC-3FA5155DC2D6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жаттықтырушылық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EC18936-18A1-4B49-B04A-80206866E386}" type="parTrans" cxnId="{6B28317F-459F-411A-A45F-33258DD06E4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8593009-CCE2-48E6-9EDF-B260E08BA7DF}" type="sibTrans" cxnId="{6B28317F-459F-411A-A45F-33258DD06E4C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2ACF70C5-BE53-4521-A30F-4170829AFA44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E065251-472B-4E0B-A77F-DCEED8BA61B8}" type="parTrans" cxnId="{067C36E9-62E6-4EBE-B88D-AEE0A2B0A41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B94C778-47DC-43D8-A23A-4E5999D917B7}" type="sibTrans" cxnId="{067C36E9-62E6-4EBE-B88D-AEE0A2B0A410}">
      <dgm:prSet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DA163323-FF92-4CD6-9C44-95988A04A537}" type="pres">
      <dgm:prSet presAssocID="{96B530E9-E8CC-402B-890C-43C6DEC8EA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E368CC-249A-4D44-A751-30BFE7BC48FB}" type="pres">
      <dgm:prSet presAssocID="{1D4C6E4E-48CE-4511-AB37-94CFBB6AC05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AC80E-7E5F-4F1A-BA93-14DD0B5BC4E7}" type="pres">
      <dgm:prSet presAssocID="{C473F34D-8E3B-4CEA-9DC4-349F673D7EB8}" presName="sibTrans" presStyleLbl="sibTrans2D1" presStyleIdx="0" presStyleCnt="6"/>
      <dgm:spPr/>
      <dgm:t>
        <a:bodyPr/>
        <a:lstStyle/>
        <a:p>
          <a:endParaRPr lang="ru-RU"/>
        </a:p>
      </dgm:t>
    </dgm:pt>
    <dgm:pt modelId="{35C49088-F5BD-468D-B1E2-B991EA8ACA5B}" type="pres">
      <dgm:prSet presAssocID="{C473F34D-8E3B-4CEA-9DC4-349F673D7EB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4CE27990-595F-4D6D-838A-33A2E82CE7F0}" type="pres">
      <dgm:prSet presAssocID="{9E1CD44E-62BD-497F-83BC-3FA5155DC2D6}" presName="node" presStyleLbl="node1" presStyleIdx="1" presStyleCnt="7" custScaleX="138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3A6A3-B939-4C09-884C-AA66C9FF4C64}" type="pres">
      <dgm:prSet presAssocID="{F8593009-CCE2-48E6-9EDF-B260E08BA7DF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FEF8B82-C3FE-4DB9-80E0-2CB87CF58E5E}" type="pres">
      <dgm:prSet presAssocID="{F8593009-CCE2-48E6-9EDF-B260E08BA7DF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6D82384-E25C-48CF-972B-E156FFBAB5A0}" type="pres">
      <dgm:prSet presAssocID="{2ACF70C5-BE53-4521-A30F-4170829AFA4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D1CFD-1B7A-4B83-B318-8D89258F742E}" type="pres">
      <dgm:prSet presAssocID="{0B94C778-47DC-43D8-A23A-4E5999D917B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52FB2306-1DF9-4680-BC9A-F01DBC5347E5}" type="pres">
      <dgm:prSet presAssocID="{0B94C778-47DC-43D8-A23A-4E5999D917B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EFB3E9D4-6B58-4854-A61E-FF74DDDDDABC}" type="pres">
      <dgm:prSet presAssocID="{AC795540-79E1-4DF8-B6F0-E8101B17ACD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8E8D7-DDC2-421A-B305-FD28E6689F83}" type="pres">
      <dgm:prSet presAssocID="{D6AE7C8C-24A1-42EB-B04D-825F7BE7CBDD}" presName="sibTrans" presStyleLbl="sibTrans2D1" presStyleIdx="3" presStyleCnt="6"/>
      <dgm:spPr/>
      <dgm:t>
        <a:bodyPr/>
        <a:lstStyle/>
        <a:p>
          <a:endParaRPr lang="ru-RU"/>
        </a:p>
      </dgm:t>
    </dgm:pt>
    <dgm:pt modelId="{164D0C6A-61C7-4001-9ED9-A05266E0C2B9}" type="pres">
      <dgm:prSet presAssocID="{D6AE7C8C-24A1-42EB-B04D-825F7BE7CBD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05B0319-E24A-4B49-84B5-D403C53EB232}" type="pres">
      <dgm:prSet presAssocID="{CAAB7AF7-6E38-4C85-A2EB-936EF6A334C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6B20F-319C-4FB4-BFCE-AF4725DB2FCD}" type="pres">
      <dgm:prSet presAssocID="{63EFA107-E61C-4D26-A302-A79800CBA230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1510564-1C39-4871-A276-78DDCA864510}" type="pres">
      <dgm:prSet presAssocID="{63EFA107-E61C-4D26-A302-A79800CBA230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B9423E0-D6B0-4FC9-BB98-F81723E80A14}" type="pres">
      <dgm:prSet presAssocID="{CF08D46D-BE5E-4C33-A0D5-675C89683AB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F8371B-4303-4DAB-BF4B-B920BF4714CC}" type="pres">
      <dgm:prSet presAssocID="{A2C09671-DE5B-44EB-9489-2C2E09DFC1F9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3071EA3-FB89-43B8-A5BE-E6034C691036}" type="pres">
      <dgm:prSet presAssocID="{A2C09671-DE5B-44EB-9489-2C2E09DFC1F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A94C71A9-E04D-4B00-8F59-74CCA8131F6D}" type="pres">
      <dgm:prSet presAssocID="{F7E7739C-54FC-4378-8716-DD49F4AF6C0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0DEDB1-CD5D-405E-B6E7-547A89D5AD13}" srcId="{96B530E9-E8CC-402B-890C-43C6DEC8EA11}" destId="{AC795540-79E1-4DF8-B6F0-E8101B17ACD9}" srcOrd="3" destOrd="0" parTransId="{00E108B1-BCB4-46F5-A3D1-F35E558D3D25}" sibTransId="{D6AE7C8C-24A1-42EB-B04D-825F7BE7CBDD}"/>
    <dgm:cxn modelId="{EA81A7A4-D09B-45DF-8A0C-6B89C24209DE}" type="presOf" srcId="{A2C09671-DE5B-44EB-9489-2C2E09DFC1F9}" destId="{22F8371B-4303-4DAB-BF4B-B920BF4714CC}" srcOrd="0" destOrd="0" presId="urn:microsoft.com/office/officeart/2005/8/layout/process5"/>
    <dgm:cxn modelId="{BAA28609-8AB1-4934-8610-A45205841D2F}" type="presOf" srcId="{C473F34D-8E3B-4CEA-9DC4-349F673D7EB8}" destId="{35C49088-F5BD-468D-B1E2-B991EA8ACA5B}" srcOrd="1" destOrd="0" presId="urn:microsoft.com/office/officeart/2005/8/layout/process5"/>
    <dgm:cxn modelId="{23F25C70-A657-410E-9768-102D2BBF34F3}" type="presOf" srcId="{9E1CD44E-62BD-497F-83BC-3FA5155DC2D6}" destId="{4CE27990-595F-4D6D-838A-33A2E82CE7F0}" srcOrd="0" destOrd="0" presId="urn:microsoft.com/office/officeart/2005/8/layout/process5"/>
    <dgm:cxn modelId="{910B720C-B79C-400C-AF12-9D869E0DF893}" type="presOf" srcId="{F8593009-CCE2-48E6-9EDF-B260E08BA7DF}" destId="{6183A6A3-B939-4C09-884C-AA66C9FF4C64}" srcOrd="0" destOrd="0" presId="urn:microsoft.com/office/officeart/2005/8/layout/process5"/>
    <dgm:cxn modelId="{067C36E9-62E6-4EBE-B88D-AEE0A2B0A410}" srcId="{96B530E9-E8CC-402B-890C-43C6DEC8EA11}" destId="{2ACF70C5-BE53-4521-A30F-4170829AFA44}" srcOrd="2" destOrd="0" parTransId="{EE065251-472B-4E0B-A77F-DCEED8BA61B8}" sibTransId="{0B94C778-47DC-43D8-A23A-4E5999D917B7}"/>
    <dgm:cxn modelId="{754F541B-E230-425C-AD7F-B78BA1E29347}" srcId="{96B530E9-E8CC-402B-890C-43C6DEC8EA11}" destId="{F7E7739C-54FC-4378-8716-DD49F4AF6C03}" srcOrd="6" destOrd="0" parTransId="{2FAD7C84-9F71-4104-B5E4-7C018374954D}" sibTransId="{7F4A2AA0-7AC5-47C5-88D1-41558AB5F6DE}"/>
    <dgm:cxn modelId="{8C1AC210-1EAF-4B5E-8E20-DBB65A2BAFB2}" type="presOf" srcId="{2ACF70C5-BE53-4521-A30F-4170829AFA44}" destId="{86D82384-E25C-48CF-972B-E156FFBAB5A0}" srcOrd="0" destOrd="0" presId="urn:microsoft.com/office/officeart/2005/8/layout/process5"/>
    <dgm:cxn modelId="{2DDCCFC9-971E-4470-9CD5-780BD9E1F1C9}" type="presOf" srcId="{F8593009-CCE2-48E6-9EDF-B260E08BA7DF}" destId="{3FEF8B82-C3FE-4DB9-80E0-2CB87CF58E5E}" srcOrd="1" destOrd="0" presId="urn:microsoft.com/office/officeart/2005/8/layout/process5"/>
    <dgm:cxn modelId="{FD79FA04-889B-48BF-BCE7-7C6662947BB8}" type="presOf" srcId="{0B94C778-47DC-43D8-A23A-4E5999D917B7}" destId="{52FB2306-1DF9-4680-BC9A-F01DBC5347E5}" srcOrd="1" destOrd="0" presId="urn:microsoft.com/office/officeart/2005/8/layout/process5"/>
    <dgm:cxn modelId="{5072D16D-E2F6-4F78-8E3E-FD78B60B46E9}" type="presOf" srcId="{63EFA107-E61C-4D26-A302-A79800CBA230}" destId="{71510564-1C39-4871-A276-78DDCA864510}" srcOrd="1" destOrd="0" presId="urn:microsoft.com/office/officeart/2005/8/layout/process5"/>
    <dgm:cxn modelId="{EE7B1DE5-C361-400D-9265-6517F0E2B725}" type="presOf" srcId="{96B530E9-E8CC-402B-890C-43C6DEC8EA11}" destId="{DA163323-FF92-4CD6-9C44-95988A04A537}" srcOrd="0" destOrd="0" presId="urn:microsoft.com/office/officeart/2005/8/layout/process5"/>
    <dgm:cxn modelId="{7403266B-A2C8-445A-A0B6-970BF761E9BC}" srcId="{96B530E9-E8CC-402B-890C-43C6DEC8EA11}" destId="{CAAB7AF7-6E38-4C85-A2EB-936EF6A334C2}" srcOrd="4" destOrd="0" parTransId="{F11E8A89-5080-444B-BA2A-313724DF4D27}" sibTransId="{63EFA107-E61C-4D26-A302-A79800CBA230}"/>
    <dgm:cxn modelId="{8FE01E46-8D04-4931-B860-DCD4351AF353}" type="presOf" srcId="{D6AE7C8C-24A1-42EB-B04D-825F7BE7CBDD}" destId="{4F08E8D7-DDC2-421A-B305-FD28E6689F83}" srcOrd="0" destOrd="0" presId="urn:microsoft.com/office/officeart/2005/8/layout/process5"/>
    <dgm:cxn modelId="{32DEE450-3335-4192-ACCB-96B19662F528}" srcId="{96B530E9-E8CC-402B-890C-43C6DEC8EA11}" destId="{1D4C6E4E-48CE-4511-AB37-94CFBB6AC05A}" srcOrd="0" destOrd="0" parTransId="{F16880DB-0E6E-4CA5-AE46-8E28CC243642}" sibTransId="{C473F34D-8E3B-4CEA-9DC4-349F673D7EB8}"/>
    <dgm:cxn modelId="{EE828501-9BEC-4EF2-89CF-37EC8ACD400E}" type="presOf" srcId="{D6AE7C8C-24A1-42EB-B04D-825F7BE7CBDD}" destId="{164D0C6A-61C7-4001-9ED9-A05266E0C2B9}" srcOrd="1" destOrd="0" presId="urn:microsoft.com/office/officeart/2005/8/layout/process5"/>
    <dgm:cxn modelId="{B6664889-074A-4DBD-AA25-BCEE63260CEC}" type="presOf" srcId="{63EFA107-E61C-4D26-A302-A79800CBA230}" destId="{C6E6B20F-319C-4FB4-BFCE-AF4725DB2FCD}" srcOrd="0" destOrd="0" presId="urn:microsoft.com/office/officeart/2005/8/layout/process5"/>
    <dgm:cxn modelId="{1CBE3261-2043-49CA-A0CF-66B493D9890B}" type="presOf" srcId="{0B94C778-47DC-43D8-A23A-4E5999D917B7}" destId="{E27D1CFD-1B7A-4B83-B318-8D89258F742E}" srcOrd="0" destOrd="0" presId="urn:microsoft.com/office/officeart/2005/8/layout/process5"/>
    <dgm:cxn modelId="{B4402400-5F30-479D-BD76-D16C42B684AB}" type="presOf" srcId="{CF08D46D-BE5E-4C33-A0D5-675C89683ABD}" destId="{CB9423E0-D6B0-4FC9-BB98-F81723E80A14}" srcOrd="0" destOrd="0" presId="urn:microsoft.com/office/officeart/2005/8/layout/process5"/>
    <dgm:cxn modelId="{6B28317F-459F-411A-A45F-33258DD06E4C}" srcId="{96B530E9-E8CC-402B-890C-43C6DEC8EA11}" destId="{9E1CD44E-62BD-497F-83BC-3FA5155DC2D6}" srcOrd="1" destOrd="0" parTransId="{AEC18936-18A1-4B49-B04A-80206866E386}" sibTransId="{F8593009-CCE2-48E6-9EDF-B260E08BA7DF}"/>
    <dgm:cxn modelId="{C88D08FD-548D-4123-A9DB-0EABC53F47A5}" type="presOf" srcId="{C473F34D-8E3B-4CEA-9DC4-349F673D7EB8}" destId="{F9BAC80E-7E5F-4F1A-BA93-14DD0B5BC4E7}" srcOrd="0" destOrd="0" presId="urn:microsoft.com/office/officeart/2005/8/layout/process5"/>
    <dgm:cxn modelId="{CD89F3A8-117D-4BC5-B59E-C0034E6DE921}" type="presOf" srcId="{CAAB7AF7-6E38-4C85-A2EB-936EF6A334C2}" destId="{E05B0319-E24A-4B49-84B5-D403C53EB232}" srcOrd="0" destOrd="0" presId="urn:microsoft.com/office/officeart/2005/8/layout/process5"/>
    <dgm:cxn modelId="{67E0448F-62E1-45C0-B5D8-CC4400C6774F}" type="presOf" srcId="{1D4C6E4E-48CE-4511-AB37-94CFBB6AC05A}" destId="{79E368CC-249A-4D44-A751-30BFE7BC48FB}" srcOrd="0" destOrd="0" presId="urn:microsoft.com/office/officeart/2005/8/layout/process5"/>
    <dgm:cxn modelId="{39BA1B04-2BCC-46B9-AF57-F24DC42B1E30}" srcId="{96B530E9-E8CC-402B-890C-43C6DEC8EA11}" destId="{CF08D46D-BE5E-4C33-A0D5-675C89683ABD}" srcOrd="5" destOrd="0" parTransId="{FA6D682D-E3C5-4E7A-84F7-53E9FE0FA24F}" sibTransId="{A2C09671-DE5B-44EB-9489-2C2E09DFC1F9}"/>
    <dgm:cxn modelId="{92421976-8461-44DE-9187-04DD9C6F83F3}" type="presOf" srcId="{AC795540-79E1-4DF8-B6F0-E8101B17ACD9}" destId="{EFB3E9D4-6B58-4854-A61E-FF74DDDDDABC}" srcOrd="0" destOrd="0" presId="urn:microsoft.com/office/officeart/2005/8/layout/process5"/>
    <dgm:cxn modelId="{282ABB53-C7F1-490C-B5A1-521241665974}" type="presOf" srcId="{A2C09671-DE5B-44EB-9489-2C2E09DFC1F9}" destId="{D3071EA3-FB89-43B8-A5BE-E6034C691036}" srcOrd="1" destOrd="0" presId="urn:microsoft.com/office/officeart/2005/8/layout/process5"/>
    <dgm:cxn modelId="{B237E187-D4A8-4F13-936F-B69244DB4802}" type="presOf" srcId="{F7E7739C-54FC-4378-8716-DD49F4AF6C03}" destId="{A94C71A9-E04D-4B00-8F59-74CCA8131F6D}" srcOrd="0" destOrd="0" presId="urn:microsoft.com/office/officeart/2005/8/layout/process5"/>
    <dgm:cxn modelId="{0F336377-4D53-404B-90CF-96C2D96D7B9E}" type="presParOf" srcId="{DA163323-FF92-4CD6-9C44-95988A04A537}" destId="{79E368CC-249A-4D44-A751-30BFE7BC48FB}" srcOrd="0" destOrd="0" presId="urn:microsoft.com/office/officeart/2005/8/layout/process5"/>
    <dgm:cxn modelId="{AD2874CF-E55F-4A2B-9418-C6FF1F76918F}" type="presParOf" srcId="{DA163323-FF92-4CD6-9C44-95988A04A537}" destId="{F9BAC80E-7E5F-4F1A-BA93-14DD0B5BC4E7}" srcOrd="1" destOrd="0" presId="urn:microsoft.com/office/officeart/2005/8/layout/process5"/>
    <dgm:cxn modelId="{7D6FD3F2-6A84-45CF-83B0-5648CA8BE9AA}" type="presParOf" srcId="{F9BAC80E-7E5F-4F1A-BA93-14DD0B5BC4E7}" destId="{35C49088-F5BD-468D-B1E2-B991EA8ACA5B}" srcOrd="0" destOrd="0" presId="urn:microsoft.com/office/officeart/2005/8/layout/process5"/>
    <dgm:cxn modelId="{1BEAFEF6-1EE0-4950-82C8-CC840C24A76C}" type="presParOf" srcId="{DA163323-FF92-4CD6-9C44-95988A04A537}" destId="{4CE27990-595F-4D6D-838A-33A2E82CE7F0}" srcOrd="2" destOrd="0" presId="urn:microsoft.com/office/officeart/2005/8/layout/process5"/>
    <dgm:cxn modelId="{7F2CB999-363A-4A31-AF09-3481A88D7DC9}" type="presParOf" srcId="{DA163323-FF92-4CD6-9C44-95988A04A537}" destId="{6183A6A3-B939-4C09-884C-AA66C9FF4C64}" srcOrd="3" destOrd="0" presId="urn:microsoft.com/office/officeart/2005/8/layout/process5"/>
    <dgm:cxn modelId="{14E8AA93-8830-4FB2-B552-2DD12B0A8955}" type="presParOf" srcId="{6183A6A3-B939-4C09-884C-AA66C9FF4C64}" destId="{3FEF8B82-C3FE-4DB9-80E0-2CB87CF58E5E}" srcOrd="0" destOrd="0" presId="urn:microsoft.com/office/officeart/2005/8/layout/process5"/>
    <dgm:cxn modelId="{3BED2982-B88E-47C6-8AB1-A803E18BA13B}" type="presParOf" srcId="{DA163323-FF92-4CD6-9C44-95988A04A537}" destId="{86D82384-E25C-48CF-972B-E156FFBAB5A0}" srcOrd="4" destOrd="0" presId="urn:microsoft.com/office/officeart/2005/8/layout/process5"/>
    <dgm:cxn modelId="{82EB44FA-2214-486B-9E33-35FE7D5666C5}" type="presParOf" srcId="{DA163323-FF92-4CD6-9C44-95988A04A537}" destId="{E27D1CFD-1B7A-4B83-B318-8D89258F742E}" srcOrd="5" destOrd="0" presId="urn:microsoft.com/office/officeart/2005/8/layout/process5"/>
    <dgm:cxn modelId="{B1900138-A735-42DB-91F8-E016782C62D5}" type="presParOf" srcId="{E27D1CFD-1B7A-4B83-B318-8D89258F742E}" destId="{52FB2306-1DF9-4680-BC9A-F01DBC5347E5}" srcOrd="0" destOrd="0" presId="urn:microsoft.com/office/officeart/2005/8/layout/process5"/>
    <dgm:cxn modelId="{7BC239FD-E678-4215-8455-09EC5200848C}" type="presParOf" srcId="{DA163323-FF92-4CD6-9C44-95988A04A537}" destId="{EFB3E9D4-6B58-4854-A61E-FF74DDDDDABC}" srcOrd="6" destOrd="0" presId="urn:microsoft.com/office/officeart/2005/8/layout/process5"/>
    <dgm:cxn modelId="{B47D01E4-DDBA-4397-BE10-0DA8522521E3}" type="presParOf" srcId="{DA163323-FF92-4CD6-9C44-95988A04A537}" destId="{4F08E8D7-DDC2-421A-B305-FD28E6689F83}" srcOrd="7" destOrd="0" presId="urn:microsoft.com/office/officeart/2005/8/layout/process5"/>
    <dgm:cxn modelId="{4302D07B-01E8-4A6A-A079-6818CAA45968}" type="presParOf" srcId="{4F08E8D7-DDC2-421A-B305-FD28E6689F83}" destId="{164D0C6A-61C7-4001-9ED9-A05266E0C2B9}" srcOrd="0" destOrd="0" presId="urn:microsoft.com/office/officeart/2005/8/layout/process5"/>
    <dgm:cxn modelId="{C2B861A1-D0B2-4FE4-A7F6-F96DCAB3D350}" type="presParOf" srcId="{DA163323-FF92-4CD6-9C44-95988A04A537}" destId="{E05B0319-E24A-4B49-84B5-D403C53EB232}" srcOrd="8" destOrd="0" presId="urn:microsoft.com/office/officeart/2005/8/layout/process5"/>
    <dgm:cxn modelId="{F8B36914-E016-46F8-A1F7-39287B55F2CA}" type="presParOf" srcId="{DA163323-FF92-4CD6-9C44-95988A04A537}" destId="{C6E6B20F-319C-4FB4-BFCE-AF4725DB2FCD}" srcOrd="9" destOrd="0" presId="urn:microsoft.com/office/officeart/2005/8/layout/process5"/>
    <dgm:cxn modelId="{8EE290CD-8B71-4546-A9CD-12337B3740E6}" type="presParOf" srcId="{C6E6B20F-319C-4FB4-BFCE-AF4725DB2FCD}" destId="{71510564-1C39-4871-A276-78DDCA864510}" srcOrd="0" destOrd="0" presId="urn:microsoft.com/office/officeart/2005/8/layout/process5"/>
    <dgm:cxn modelId="{BFC4C08F-5590-48DE-BA1A-8B3A40BA0867}" type="presParOf" srcId="{DA163323-FF92-4CD6-9C44-95988A04A537}" destId="{CB9423E0-D6B0-4FC9-BB98-F81723E80A14}" srcOrd="10" destOrd="0" presId="urn:microsoft.com/office/officeart/2005/8/layout/process5"/>
    <dgm:cxn modelId="{57394669-0A56-4A24-BCED-02DA2C64E454}" type="presParOf" srcId="{DA163323-FF92-4CD6-9C44-95988A04A537}" destId="{22F8371B-4303-4DAB-BF4B-B920BF4714CC}" srcOrd="11" destOrd="0" presId="urn:microsoft.com/office/officeart/2005/8/layout/process5"/>
    <dgm:cxn modelId="{F0340981-BEAE-4BA1-B693-90C1A47C3F46}" type="presParOf" srcId="{22F8371B-4303-4DAB-BF4B-B920BF4714CC}" destId="{D3071EA3-FB89-43B8-A5BE-E6034C691036}" srcOrd="0" destOrd="0" presId="urn:microsoft.com/office/officeart/2005/8/layout/process5"/>
    <dgm:cxn modelId="{B70F2DBC-F65B-4D78-A849-049DF270F18A}" type="presParOf" srcId="{DA163323-FF92-4CD6-9C44-95988A04A537}" destId="{A94C71A9-E04D-4B00-8F59-74CCA8131F6D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960AD-4160-4E25-88A0-F574F415C658}">
      <dsp:nvSpPr>
        <dsp:cNvPr id="0" name=""/>
        <dsp:cNvSpPr/>
      </dsp:nvSpPr>
      <dsp:spPr>
        <a:xfrm>
          <a:off x="2808315" y="-199928"/>
          <a:ext cx="2715496" cy="15856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05990" y="32278"/>
        <a:ext cx="1920146" cy="1121190"/>
      </dsp:txXfrm>
    </dsp:sp>
    <dsp:sp modelId="{20576D74-8E22-4DB5-A4EC-0081E00A7C76}">
      <dsp:nvSpPr>
        <dsp:cNvPr id="0" name=""/>
        <dsp:cNvSpPr/>
      </dsp:nvSpPr>
      <dsp:spPr>
        <a:xfrm rot="1154492">
          <a:off x="5367787" y="823512"/>
          <a:ext cx="99801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68623" y="901075"/>
        <a:ext cx="69861" cy="247489"/>
      </dsp:txXfrm>
    </dsp:sp>
    <dsp:sp modelId="{C5D536F8-05E0-4B60-97E4-4E36C485FF99}">
      <dsp:nvSpPr>
        <dsp:cNvPr id="0" name=""/>
        <dsp:cNvSpPr/>
      </dsp:nvSpPr>
      <dsp:spPr>
        <a:xfrm>
          <a:off x="5373065" y="576069"/>
          <a:ext cx="2547814" cy="17655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тәрбиесі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46184" y="834625"/>
        <a:ext cx="1801576" cy="1248418"/>
      </dsp:txXfrm>
    </dsp:sp>
    <dsp:sp modelId="{0FBE4D22-5EB7-4D3F-9944-CB78D00620BA}">
      <dsp:nvSpPr>
        <dsp:cNvPr id="0" name=""/>
        <dsp:cNvSpPr/>
      </dsp:nvSpPr>
      <dsp:spPr>
        <a:xfrm rot="5754102">
          <a:off x="6515122" y="2195663"/>
          <a:ext cx="68729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526492" y="2267904"/>
        <a:ext cx="48110" cy="247489"/>
      </dsp:txXfrm>
    </dsp:sp>
    <dsp:sp modelId="{CC396EA1-792C-4383-BFBD-10AD4A477477}">
      <dsp:nvSpPr>
        <dsp:cNvPr id="0" name=""/>
        <dsp:cNvSpPr/>
      </dsp:nvSpPr>
      <dsp:spPr>
        <a:xfrm>
          <a:off x="5172694" y="2466111"/>
          <a:ext cx="2558227" cy="1761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тұрғындарды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емдік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шынықтыруы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тәсілдері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арқылы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сауықтыру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47338" y="2724073"/>
        <a:ext cx="1808939" cy="1245548"/>
      </dsp:txXfrm>
    </dsp:sp>
    <dsp:sp modelId="{55B9059E-DA0A-4A65-9269-103F403CEF83}">
      <dsp:nvSpPr>
        <dsp:cNvPr id="0" name=""/>
        <dsp:cNvSpPr/>
      </dsp:nvSpPr>
      <dsp:spPr>
        <a:xfrm rot="9561779">
          <a:off x="5236819" y="3585307"/>
          <a:ext cx="68397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5256680" y="3664187"/>
        <a:ext cx="47878" cy="247489"/>
      </dsp:txXfrm>
    </dsp:sp>
    <dsp:sp modelId="{685658E5-60C1-4D41-8820-1E840AD62833}">
      <dsp:nvSpPr>
        <dsp:cNvPr id="0" name=""/>
        <dsp:cNvSpPr/>
      </dsp:nvSpPr>
      <dsp:spPr>
        <a:xfrm>
          <a:off x="2579702" y="3436867"/>
          <a:ext cx="2859504" cy="16596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бейімделу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шынықтыруы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98467" y="3679911"/>
        <a:ext cx="2021974" cy="1173517"/>
      </dsp:txXfrm>
    </dsp:sp>
    <dsp:sp modelId="{77A91181-852B-431C-8D1E-D1C3AB77AC9E}">
      <dsp:nvSpPr>
        <dsp:cNvPr id="0" name=""/>
        <dsp:cNvSpPr/>
      </dsp:nvSpPr>
      <dsp:spPr>
        <a:xfrm rot="11912859">
          <a:off x="2660832" y="3621533"/>
          <a:ext cx="81037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684512" y="3707896"/>
        <a:ext cx="56726" cy="247489"/>
      </dsp:txXfrm>
    </dsp:sp>
    <dsp:sp modelId="{1A49A1A3-6608-464D-8922-C748839DF091}">
      <dsp:nvSpPr>
        <dsp:cNvPr id="0" name=""/>
        <dsp:cNvSpPr/>
      </dsp:nvSpPr>
      <dsp:spPr>
        <a:xfrm>
          <a:off x="182625" y="2610116"/>
          <a:ext cx="2599854" cy="16174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рекреациясы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3365" y="2846986"/>
        <a:ext cx="1838374" cy="1143712"/>
      </dsp:txXfrm>
    </dsp:sp>
    <dsp:sp modelId="{D3042ACC-03F6-429F-A308-D81E81B3B3F3}">
      <dsp:nvSpPr>
        <dsp:cNvPr id="0" name=""/>
        <dsp:cNvSpPr/>
      </dsp:nvSpPr>
      <dsp:spPr>
        <a:xfrm rot="16395487">
          <a:off x="1472443" y="2289935"/>
          <a:ext cx="125267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90165" y="2391191"/>
        <a:ext cx="87687" cy="247489"/>
      </dsp:txXfrm>
    </dsp:sp>
    <dsp:sp modelId="{EAA9A22D-8C4F-43A3-AA05-D0E76C3E650B}">
      <dsp:nvSpPr>
        <dsp:cNvPr id="0" name=""/>
        <dsp:cNvSpPr/>
      </dsp:nvSpPr>
      <dsp:spPr>
        <a:xfrm>
          <a:off x="216026" y="576071"/>
          <a:ext cx="2754287" cy="1799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 (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спорты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параолимпиадалық</a:t>
          </a:r>
          <a:r>
            <a:rPr lang="ru-RU" sz="14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спорт)</a:t>
          </a:r>
          <a:endParaRPr lang="ru-RU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382" y="839558"/>
        <a:ext cx="1947575" cy="1272226"/>
      </dsp:txXfrm>
    </dsp:sp>
    <dsp:sp modelId="{699F019B-3E95-4780-A06F-D7779A89F179}">
      <dsp:nvSpPr>
        <dsp:cNvPr id="0" name=""/>
        <dsp:cNvSpPr/>
      </dsp:nvSpPr>
      <dsp:spPr>
        <a:xfrm rot="20463728">
          <a:off x="2849867" y="820638"/>
          <a:ext cx="102593" cy="4124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50700" y="908128"/>
        <a:ext cx="71815" cy="247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CC572-76ED-4190-A36E-5B0742C2369C}">
      <dsp:nvSpPr>
        <dsp:cNvPr id="0" name=""/>
        <dsp:cNvSpPr/>
      </dsp:nvSpPr>
      <dsp:spPr>
        <a:xfrm>
          <a:off x="0" y="464019"/>
          <a:ext cx="7992887" cy="781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1FBC6-7E96-4B28-AC67-71BB04F6B829}">
      <dsp:nvSpPr>
        <dsp:cNvPr id="0" name=""/>
        <dsp:cNvSpPr/>
      </dsp:nvSpPr>
      <dsp:spPr>
        <a:xfrm>
          <a:off x="399644" y="6459"/>
          <a:ext cx="7287234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меншік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(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мектепке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дейінгі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орта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кәсіптік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орындары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колледждер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гимназиялар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училищелер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мектептері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клубтары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316" y="51131"/>
        <a:ext cx="7197890" cy="825776"/>
      </dsp:txXfrm>
    </dsp:sp>
    <dsp:sp modelId="{386CDCF9-98F3-4B99-A205-7D2BEF419C72}">
      <dsp:nvSpPr>
        <dsp:cNvPr id="0" name=""/>
        <dsp:cNvSpPr/>
      </dsp:nvSpPr>
      <dsp:spPr>
        <a:xfrm>
          <a:off x="0" y="1870179"/>
          <a:ext cx="7992887" cy="781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A768F-E052-4A51-AAF4-0687126FC41A}">
      <dsp:nvSpPr>
        <dsp:cNvPr id="0" name=""/>
        <dsp:cNvSpPr/>
      </dsp:nvSpPr>
      <dsp:spPr>
        <a:xfrm>
          <a:off x="399644" y="1412619"/>
          <a:ext cx="7179195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фирмалар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мемлекеттікмекемелер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қызметті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органдары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316" y="1457291"/>
        <a:ext cx="7089851" cy="825776"/>
      </dsp:txXfrm>
    </dsp:sp>
    <dsp:sp modelId="{A6254BBF-D711-4457-8123-3A6F98A95959}">
      <dsp:nvSpPr>
        <dsp:cNvPr id="0" name=""/>
        <dsp:cNvSpPr/>
      </dsp:nvSpPr>
      <dsp:spPr>
        <a:xfrm>
          <a:off x="0" y="3276340"/>
          <a:ext cx="7992887" cy="781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75FC8-3908-4AFD-A217-454CA61F14C8}">
      <dsp:nvSpPr>
        <dsp:cNvPr id="0" name=""/>
        <dsp:cNvSpPr/>
      </dsp:nvSpPr>
      <dsp:spPr>
        <a:xfrm>
          <a:off x="399644" y="2818780"/>
          <a:ext cx="7179195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бағдардағы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ғылыми-зерттеу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психикалық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денсаулықтың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проблемаларын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қарастырушы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медициналық-биологиялық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ұйымдар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316" y="2863452"/>
        <a:ext cx="7089851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E5720-75C4-4C0C-93A2-41AAE65DD25A}">
      <dsp:nvSpPr>
        <dsp:cNvPr id="0" name=""/>
        <dsp:cNvSpPr/>
      </dsp:nvSpPr>
      <dsp:spPr>
        <a:xfrm>
          <a:off x="83911" y="265715"/>
          <a:ext cx="2243702" cy="147003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494" y="480996"/>
        <a:ext cx="1586536" cy="1039469"/>
      </dsp:txXfrm>
    </dsp:sp>
    <dsp:sp modelId="{A4492127-4510-4662-AC64-856DCD57D1AA}">
      <dsp:nvSpPr>
        <dsp:cNvPr id="0" name=""/>
        <dsp:cNvSpPr/>
      </dsp:nvSpPr>
      <dsp:spPr>
        <a:xfrm rot="10800000">
          <a:off x="991960" y="1842647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68F71-764B-4BF3-AE8F-61C758D273D4}">
      <dsp:nvSpPr>
        <dsp:cNvPr id="0" name=""/>
        <dsp:cNvSpPr/>
      </dsp:nvSpPr>
      <dsp:spPr>
        <a:xfrm>
          <a:off x="123992" y="2163351"/>
          <a:ext cx="2163538" cy="13073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тәрбиелеу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0835" y="2354802"/>
        <a:ext cx="1529852" cy="924405"/>
      </dsp:txXfrm>
    </dsp:sp>
    <dsp:sp modelId="{F92A4D86-915E-4A1F-9A62-57688ACA044B}">
      <dsp:nvSpPr>
        <dsp:cNvPr id="0" name=""/>
        <dsp:cNvSpPr/>
      </dsp:nvSpPr>
      <dsp:spPr>
        <a:xfrm rot="10800000">
          <a:off x="991960" y="3577559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996E91-D894-4883-A309-2CD55A18FAC5}">
      <dsp:nvSpPr>
        <dsp:cNvPr id="0" name=""/>
        <dsp:cNvSpPr/>
      </dsp:nvSpPr>
      <dsp:spPr>
        <a:xfrm>
          <a:off x="138339" y="3898262"/>
          <a:ext cx="2134846" cy="12271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жаттығу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бұқаралық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0980" y="4077971"/>
        <a:ext cx="1509564" cy="867711"/>
      </dsp:txXfrm>
    </dsp:sp>
    <dsp:sp modelId="{D6A57D2C-56D5-4298-BA1C-44AFF465CE51}">
      <dsp:nvSpPr>
        <dsp:cNvPr id="0" name=""/>
        <dsp:cNvSpPr/>
      </dsp:nvSpPr>
      <dsp:spPr>
        <a:xfrm rot="5314920">
          <a:off x="2398389" y="4363698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A57E4-909D-4D7B-BF00-43EE80089C33}">
      <dsp:nvSpPr>
        <dsp:cNvPr id="0" name=""/>
        <dsp:cNvSpPr/>
      </dsp:nvSpPr>
      <dsp:spPr>
        <a:xfrm>
          <a:off x="2938477" y="3757742"/>
          <a:ext cx="2211299" cy="13676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ғылыми-әдістемелік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2314" y="3958030"/>
        <a:ext cx="1563625" cy="967073"/>
      </dsp:txXfrm>
    </dsp:sp>
    <dsp:sp modelId="{3B69F678-E645-4473-8A48-3B98FA93F8EE}">
      <dsp:nvSpPr>
        <dsp:cNvPr id="0" name=""/>
        <dsp:cNvSpPr/>
      </dsp:nvSpPr>
      <dsp:spPr>
        <a:xfrm>
          <a:off x="3830325" y="3410853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85A77-6652-4FA9-AF72-10C1BC11FD25}">
      <dsp:nvSpPr>
        <dsp:cNvPr id="0" name=""/>
        <dsp:cNvSpPr/>
      </dsp:nvSpPr>
      <dsp:spPr>
        <a:xfrm>
          <a:off x="2938477" y="2135127"/>
          <a:ext cx="2211299" cy="11682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коррекциялық-дамытушы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қызмет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62314" y="2306220"/>
        <a:ext cx="1563625" cy="826108"/>
      </dsp:txXfrm>
    </dsp:sp>
    <dsp:sp modelId="{87916F70-B81E-41C0-9826-B3B1C054DCA0}">
      <dsp:nvSpPr>
        <dsp:cNvPr id="0" name=""/>
        <dsp:cNvSpPr/>
      </dsp:nvSpPr>
      <dsp:spPr>
        <a:xfrm>
          <a:off x="3830325" y="1788237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36A6C-E98C-48F5-A5A6-5300F02E78B7}">
      <dsp:nvSpPr>
        <dsp:cNvPr id="0" name=""/>
        <dsp:cNvSpPr/>
      </dsp:nvSpPr>
      <dsp:spPr>
        <a:xfrm>
          <a:off x="3021372" y="2951"/>
          <a:ext cx="2045509" cy="1677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шынықтыру-сауықтыру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рекреациялық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20930" y="248667"/>
        <a:ext cx="1446393" cy="1186423"/>
      </dsp:txXfrm>
    </dsp:sp>
    <dsp:sp modelId="{0640E037-CF93-4432-8C2D-1A3ED8697D84}">
      <dsp:nvSpPr>
        <dsp:cNvPr id="0" name=""/>
        <dsp:cNvSpPr/>
      </dsp:nvSpPr>
      <dsp:spPr>
        <a:xfrm rot="5662742">
          <a:off x="5241760" y="836647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3AF86-2E57-4D42-A754-BC98B163323B}">
      <dsp:nvSpPr>
        <dsp:cNvPr id="0" name=""/>
        <dsp:cNvSpPr/>
      </dsp:nvSpPr>
      <dsp:spPr>
        <a:xfrm>
          <a:off x="5832650" y="2951"/>
          <a:ext cx="2148333" cy="21162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инновациялық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технологияларды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жобалау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47266" y="312875"/>
        <a:ext cx="1519101" cy="1496443"/>
      </dsp:txXfrm>
    </dsp:sp>
    <dsp:sp modelId="{0B9DE67F-5145-4C68-B147-91C3677EE9C0}">
      <dsp:nvSpPr>
        <dsp:cNvPr id="0" name=""/>
        <dsp:cNvSpPr/>
      </dsp:nvSpPr>
      <dsp:spPr>
        <a:xfrm rot="10800000">
          <a:off x="6693014" y="2226143"/>
          <a:ext cx="427604" cy="226630"/>
        </a:xfrm>
        <a:prstGeom prst="triangle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66852C-FB45-4846-9027-9EFBE263182D}">
      <dsp:nvSpPr>
        <dsp:cNvPr id="0" name=""/>
        <dsp:cNvSpPr/>
      </dsp:nvSpPr>
      <dsp:spPr>
        <a:xfrm>
          <a:off x="5760641" y="2546847"/>
          <a:ext cx="2292351" cy="20690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бұқаралық-спорттық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шаралар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мерекелік-спорттық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шараларды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6348" y="2849853"/>
        <a:ext cx="1620937" cy="1463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1E8EA-0E46-417A-A05B-A9E3EF220B77}">
      <dsp:nvSpPr>
        <dsp:cNvPr id="0" name=""/>
        <dsp:cNvSpPr/>
      </dsp:nvSpPr>
      <dsp:spPr>
        <a:xfrm>
          <a:off x="642671" y="0"/>
          <a:ext cx="7283609" cy="53285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FFF73-2D3A-48C2-8F75-92EC6DF8C9A3}">
      <dsp:nvSpPr>
        <dsp:cNvPr id="0" name=""/>
        <dsp:cNvSpPr/>
      </dsp:nvSpPr>
      <dsp:spPr>
        <a:xfrm>
          <a:off x="2294" y="492756"/>
          <a:ext cx="1560405" cy="4343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1.Дене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тәрбиесі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мұғалімі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тәрбиелік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білімдік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жұмыстарымен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467" y="568929"/>
        <a:ext cx="1408059" cy="4190733"/>
      </dsp:txXfrm>
    </dsp:sp>
    <dsp:sp modelId="{1836F9B5-9398-4DD9-A06F-D0917D46C5FB}">
      <dsp:nvSpPr>
        <dsp:cNvPr id="0" name=""/>
        <dsp:cNvSpPr/>
      </dsp:nvSpPr>
      <dsp:spPr>
        <a:xfrm>
          <a:off x="1753283" y="492756"/>
          <a:ext cx="1560405" cy="4343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2.Жаттықтырушы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мектепке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дейінгі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мектептегі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мекемелерінде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секция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жұмыстарынұйымдастырумен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29456" y="568929"/>
        <a:ext cx="1408059" cy="4190733"/>
      </dsp:txXfrm>
    </dsp:sp>
    <dsp:sp modelId="{FFE2534B-A92B-40EC-A8C3-7AEC4E4C359C}">
      <dsp:nvSpPr>
        <dsp:cNvPr id="0" name=""/>
        <dsp:cNvSpPr/>
      </dsp:nvSpPr>
      <dsp:spPr>
        <a:xfrm>
          <a:off x="3504273" y="504052"/>
          <a:ext cx="1560405" cy="4320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3.Жаттықтыру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үдерісін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тұрғыдан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негізделген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әдіс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тәсілдермен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етумен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80446" y="580225"/>
        <a:ext cx="1408059" cy="4168140"/>
      </dsp:txXfrm>
    </dsp:sp>
    <dsp:sp modelId="{7C34FEA2-520F-4C79-A5CF-8F04FF758398}">
      <dsp:nvSpPr>
        <dsp:cNvPr id="0" name=""/>
        <dsp:cNvSpPr/>
      </dsp:nvSpPr>
      <dsp:spPr>
        <a:xfrm>
          <a:off x="5255262" y="504052"/>
          <a:ext cx="1560405" cy="4320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4.Спорттық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дайындықты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тиімді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түрлі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біліктілік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дәрежесіндегі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нәтижелерімен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1435" y="580225"/>
        <a:ext cx="1408059" cy="4168140"/>
      </dsp:txXfrm>
    </dsp:sp>
    <dsp:sp modelId="{430FF0C2-E07A-4CE0-A489-C743A8DCAEB0}">
      <dsp:nvSpPr>
        <dsp:cNvPr id="0" name=""/>
        <dsp:cNvSpPr/>
      </dsp:nvSpPr>
      <dsp:spPr>
        <a:xfrm>
          <a:off x="7006251" y="504052"/>
          <a:ext cx="1560405" cy="43204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5.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Ұ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йымдастыру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қызметі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орындарында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мерекелік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шараларды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өткізумен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жарыстарға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төрешілік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жасаумен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82424" y="580225"/>
        <a:ext cx="1408059" cy="4168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368CC-249A-4D44-A751-30BFE7BC48FB}">
      <dsp:nvSpPr>
        <dsp:cNvPr id="0" name=""/>
        <dsp:cNvSpPr/>
      </dsp:nvSpPr>
      <dsp:spPr>
        <a:xfrm>
          <a:off x="2323077" y="2081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білімдік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58578" y="37582"/>
        <a:ext cx="1949159" cy="1141095"/>
      </dsp:txXfrm>
    </dsp:sp>
    <dsp:sp modelId="{F9BAC80E-7E5F-4F1A-BA93-14DD0B5BC4E7}">
      <dsp:nvSpPr>
        <dsp:cNvPr id="0" name=""/>
        <dsp:cNvSpPr/>
      </dsp:nvSpPr>
      <dsp:spPr>
        <a:xfrm>
          <a:off x="4521013" y="357629"/>
          <a:ext cx="428274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4521013" y="457829"/>
        <a:ext cx="299792" cy="300600"/>
      </dsp:txXfrm>
    </dsp:sp>
    <dsp:sp modelId="{4CE27990-595F-4D6D-838A-33A2E82CE7F0}">
      <dsp:nvSpPr>
        <dsp:cNvPr id="0" name=""/>
        <dsp:cNvSpPr/>
      </dsp:nvSpPr>
      <dsp:spPr>
        <a:xfrm>
          <a:off x="5151303" y="2081"/>
          <a:ext cx="2791459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жаттықтырушылық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86804" y="37582"/>
        <a:ext cx="2720457" cy="1141095"/>
      </dsp:txXfrm>
    </dsp:sp>
    <dsp:sp modelId="{6183A6A3-B939-4C09-884C-AA66C9FF4C64}">
      <dsp:nvSpPr>
        <dsp:cNvPr id="0" name=""/>
        <dsp:cNvSpPr/>
      </dsp:nvSpPr>
      <dsp:spPr>
        <a:xfrm rot="4751536">
          <a:off x="6519540" y="1355589"/>
          <a:ext cx="436008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574980" y="1389245"/>
        <a:ext cx="300600" cy="305206"/>
      </dsp:txXfrm>
    </dsp:sp>
    <dsp:sp modelId="{86D82384-E25C-48CF-972B-E156FFBAB5A0}">
      <dsp:nvSpPr>
        <dsp:cNvPr id="0" name=""/>
        <dsp:cNvSpPr/>
      </dsp:nvSpPr>
      <dsp:spPr>
        <a:xfrm>
          <a:off x="5922601" y="2022243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басқару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58102" y="2057744"/>
        <a:ext cx="1949159" cy="1141095"/>
      </dsp:txXfrm>
    </dsp:sp>
    <dsp:sp modelId="{E27D1CFD-1B7A-4B83-B318-8D89258F742E}">
      <dsp:nvSpPr>
        <dsp:cNvPr id="0" name=""/>
        <dsp:cNvSpPr/>
      </dsp:nvSpPr>
      <dsp:spPr>
        <a:xfrm rot="10800000">
          <a:off x="5316553" y="2377791"/>
          <a:ext cx="428274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5445035" y="2477991"/>
        <a:ext cx="299792" cy="300600"/>
      </dsp:txXfrm>
    </dsp:sp>
    <dsp:sp modelId="{EFB3E9D4-6B58-4854-A61E-FF74DDDDDABC}">
      <dsp:nvSpPr>
        <dsp:cNvPr id="0" name=""/>
        <dsp:cNvSpPr/>
      </dsp:nvSpPr>
      <dsp:spPr>
        <a:xfrm>
          <a:off x="3094375" y="2022243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сервистік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9876" y="2057744"/>
        <a:ext cx="1949159" cy="1141095"/>
      </dsp:txXfrm>
    </dsp:sp>
    <dsp:sp modelId="{4F08E8D7-DDC2-421A-B305-FD28E6689F83}">
      <dsp:nvSpPr>
        <dsp:cNvPr id="0" name=""/>
        <dsp:cNvSpPr/>
      </dsp:nvSpPr>
      <dsp:spPr>
        <a:xfrm rot="10800000">
          <a:off x="2488326" y="2377791"/>
          <a:ext cx="428274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2616808" y="2477991"/>
        <a:ext cx="299792" cy="300600"/>
      </dsp:txXfrm>
    </dsp:sp>
    <dsp:sp modelId="{E05B0319-E24A-4B49-84B5-D403C53EB232}">
      <dsp:nvSpPr>
        <dsp:cNvPr id="0" name=""/>
        <dsp:cNvSpPr/>
      </dsp:nvSpPr>
      <dsp:spPr>
        <a:xfrm>
          <a:off x="266148" y="2022243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жобалық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есептеу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649" y="2057744"/>
        <a:ext cx="1949159" cy="1141095"/>
      </dsp:txXfrm>
    </dsp:sp>
    <dsp:sp modelId="{C6E6B20F-319C-4FB4-BFCE-AF4725DB2FCD}">
      <dsp:nvSpPr>
        <dsp:cNvPr id="0" name=""/>
        <dsp:cNvSpPr/>
      </dsp:nvSpPr>
      <dsp:spPr>
        <a:xfrm rot="5400000">
          <a:off x="1062092" y="3375751"/>
          <a:ext cx="428274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1125929" y="3412114"/>
        <a:ext cx="300600" cy="299792"/>
      </dsp:txXfrm>
    </dsp:sp>
    <dsp:sp modelId="{CB9423E0-D6B0-4FC9-BB98-F81723E80A14}">
      <dsp:nvSpPr>
        <dsp:cNvPr id="0" name=""/>
        <dsp:cNvSpPr/>
      </dsp:nvSpPr>
      <dsp:spPr>
        <a:xfrm>
          <a:off x="266148" y="4042405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өндірістік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технологиялық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1649" y="4077906"/>
        <a:ext cx="1949159" cy="1141095"/>
      </dsp:txXfrm>
    </dsp:sp>
    <dsp:sp modelId="{22F8371B-4303-4DAB-BF4B-B920BF4714CC}">
      <dsp:nvSpPr>
        <dsp:cNvPr id="0" name=""/>
        <dsp:cNvSpPr/>
      </dsp:nvSpPr>
      <dsp:spPr>
        <a:xfrm>
          <a:off x="2464084" y="4397953"/>
          <a:ext cx="428274" cy="5010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2464084" y="4498153"/>
        <a:ext cx="299792" cy="300600"/>
      </dsp:txXfrm>
    </dsp:sp>
    <dsp:sp modelId="{A94C71A9-E04D-4B00-8F59-74CCA8131F6D}">
      <dsp:nvSpPr>
        <dsp:cNvPr id="0" name=""/>
        <dsp:cNvSpPr/>
      </dsp:nvSpPr>
      <dsp:spPr>
        <a:xfrm>
          <a:off x="3094375" y="4042405"/>
          <a:ext cx="2020161" cy="1212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тәжірбиелік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зерттеу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9876" y="4077906"/>
        <a:ext cx="1949159" cy="1141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836712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Заманауи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дене шынықтыру және спорт саласындағы маманның қызметіне қойылатын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талаптар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Жалпы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«мамандық» ұғымына ғылыми мағлұмат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Дене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шынықтырудың педагогикалық мамандығы туралы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түсінік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Дене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шынықтыру пәнінің мұғалімі мен спорт жаттықтырушы іс-әрекетінің  профессиограммасы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 Дене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шынықтыру пәні мұғалімі және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жаттықтырушының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педагогикалық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біліктілігі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31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39552" y="404664"/>
            <a:ext cx="8208912" cy="62646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типтік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ағарту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жарасылымдылығын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ҚР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азаматтарына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Отанға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сүйіспеншілігі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беріктігін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қабілеттілігі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нәтижесіне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бейімдену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температураның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жоғарылауы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төмендеуі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орта,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сүрудің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оңтайландыру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бейімділігінің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үзіп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тұрғындарды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жұмылдыру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1474" y="577433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62851205"/>
              </p:ext>
            </p:extLst>
          </p:nvPr>
        </p:nvGraphicFramePr>
        <p:xfrm>
          <a:off x="639136" y="1268760"/>
          <a:ext cx="82089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27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926" y="476672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ұйымдастыру-басқарушылық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өндірістік-технологиялық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сервистік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тәжірибелік-зерттеушілік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ғылыми-зерттеулерден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педагогикалық-білімдік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ғылыми-практикалық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мотивациялы-құндылықты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педагогикалық-білімдік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нұсқаушылық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туризм,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ғылыми-әдістемелік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спорттық-төрешілік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психологиялық-педагогикалық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ДШ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қиындықтарды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жеңумен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құндылықты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этиканы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60648"/>
            <a:ext cx="8640960" cy="64087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   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үдерістермен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ДШ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командалардың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диагностикасын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спорттық-нормативті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құжаттар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ғылыми-әдістемелік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жасалымдарды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инновациялық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•   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бағыттары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субъектілерін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жобалау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ғылыми-зерттеу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ұйымдастыру-тәрбиелік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түзетуші-дамытушылық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мәдени-ағартушылық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әлеуметтік-мәдени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67544" y="404664"/>
            <a:ext cx="8280920" cy="60486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аттықтырушылық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іріктеумен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дайындығының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функциональді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әдіс-тәсілдік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интеллектуалдық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тұстарын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ерік-күш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келтірмей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отансүйгісштік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насихаттау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   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Спорттық-төрешілік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сипатталады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төрешілік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мекемелерде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клубтарда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мерекелерін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бакалаврының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құзіретіне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шарттылықтыры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ізгілендіруге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әлемтанудың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философиялық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тұтас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нығайтудағы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отанға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сүйіспеншілігін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сезімінің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елдермен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ұстанымдары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7046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842" y="188640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БІЛУІ КЕРЕК: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өңдей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біліктіліктерді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тілдердің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бірінен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лексикалық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минимумды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меңгере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диалог,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әңгімені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сипатта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әдебиеттерді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аудара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әртүрлілігі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жақтарының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бағытталуы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жүйесіндегі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егде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даму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бағыттыры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жарыстар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көпжылдық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дайындаудың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сатылары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зерттеулерді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логикасын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зерттеулерге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көзқарасын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мектептердегі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көпшілік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қызметтері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эономикалық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тұрғыда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модельдері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спорт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түрлеріне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кешендер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қондырғыларын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ұстанымдары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есептеу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орналастыру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негіздері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даму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халқы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халықтардың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этнопедагогикасы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этнопсихологиясын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18875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ІСКЕРЛІГІ БОЛУЫ КЕРЕК: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деігейін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әдәс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зиянсыз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ағзасын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бұзбай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ағзаның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буындарында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көпшілік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қамтамасыздықтың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шұңылдануды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насихаттау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менеджмент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маркетингті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тұрғыда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зерттеулер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кешендік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математикалық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өлшем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нәтижелеріне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89030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ДАҒДЫСЫ БОЛУЫ КЕРЕК: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тұлғаларыдың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процесін,спорттық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қимылдарды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шеберлікке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жыныстағы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тәсәлдерді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болжау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модельдеумен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46444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БІТІРУШІ – БАКАЛАВР МІНДЕТТІ: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әдіснамасын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бұқаралық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ілімдік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адамгершілікті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мәселелермен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ағзасына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дәрежесін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әдістерін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лексиканы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терминологияны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  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жалғастыруға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болу.</a:t>
            </a:r>
          </a:p>
        </p:txBody>
      </p:sp>
    </p:spTree>
    <p:extLst>
      <p:ext uri="{BB962C8B-B14F-4D97-AF65-F5344CB8AC3E}">
        <p14:creationId xmlns:p14="http://schemas.microsoft.com/office/powerpoint/2010/main" val="120758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Ð¼Ð°Ð¼Ð°Ð½Ð´ÑÒ Ð´ÐµÐ³ÐµÐ½ÑÐ¼ÑÐ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765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½Ð°Ð·Ð°ÑÐ»Ð°ÑÑÒ£ÑÐ·ÒÐ° ÑÐ°ÑÐ¼ÐµÑ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Ð°ÑÑÐ¸Ð½ÐºÐ¸ Ð¿Ð¾ Ð·Ð°Ð¿ÑÐ¾ÑÑ Ð½Ð°Ð·Ð°ÑÐ»Ð°ÑÑÒ£ÑÐ·ÒÐ° ÑÐ°Ñ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4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1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04"/>
            <a:ext cx="9144000" cy="682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75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4" y="88825"/>
            <a:ext cx="8903504" cy="667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06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751344"/>
            <a:ext cx="69127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Қазақ туризм және спорт академиясы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5В010800 – 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спорт»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   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қысқартылған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3.     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4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1187" y="332656"/>
            <a:ext cx="33379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саласы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5В010800-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7333591"/>
              </p:ext>
            </p:extLst>
          </p:nvPr>
        </p:nvGraphicFramePr>
        <p:xfrm>
          <a:off x="899592" y="1772816"/>
          <a:ext cx="7920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17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597" y="404664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1.2 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объектісі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5В010800-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рекреация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қалпына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1876327"/>
              </p:ext>
            </p:extLst>
          </p:nvPr>
        </p:nvGraphicFramePr>
        <p:xfrm>
          <a:off x="539552" y="2348880"/>
          <a:ext cx="79928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787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пәні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5В010800 -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57581228"/>
              </p:ext>
            </p:extLst>
          </p:nvPr>
        </p:nvGraphicFramePr>
        <p:xfrm>
          <a:off x="539552" y="1397000"/>
          <a:ext cx="81369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85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4032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функциялары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99374962"/>
              </p:ext>
            </p:extLst>
          </p:nvPr>
        </p:nvGraphicFramePr>
        <p:xfrm>
          <a:off x="287527" y="701988"/>
          <a:ext cx="856895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92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498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2018-12-19T11:59:20Z</dcterms:created>
  <dcterms:modified xsi:type="dcterms:W3CDTF">2019-01-17T16:15:29Z</dcterms:modified>
</cp:coreProperties>
</file>