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6" r:id="rId2"/>
    <p:sldId id="256" r:id="rId3"/>
    <p:sldId id="267" r:id="rId4"/>
    <p:sldId id="268" r:id="rId5"/>
    <p:sldId id="269" r:id="rId6"/>
    <p:sldId id="257" r:id="rId7"/>
    <p:sldId id="270" r:id="rId8"/>
    <p:sldId id="271" r:id="rId9"/>
    <p:sldId id="272" r:id="rId10"/>
    <p:sldId id="273" r:id="rId11"/>
    <p:sldId id="259" r:id="rId12"/>
    <p:sldId id="260" r:id="rId13"/>
    <p:sldId id="261" r:id="rId14"/>
    <p:sldId id="262" r:id="rId15"/>
    <p:sldId id="263" r:id="rId16"/>
    <p:sldId id="264" r:id="rId17"/>
    <p:sldId id="265" r:id="rId18"/>
    <p:sldId id="274" r:id="rId19"/>
    <p:sldId id="275" r:id="rId20"/>
    <p:sldId id="277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90" y="-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_rels/data2.xml.rels><?xml version="1.0" encoding="UTF-8" standalone="yes"?>
<Relationships xmlns="http://schemas.openxmlformats.org/package/2006/relationships"><Relationship Id="rId2" Type="http://schemas.openxmlformats.org/officeDocument/2006/relationships/hyperlink" Target="https://kk.wikipedia.org/w/index.php?title=%D0%9C%D1%96%D0%BD%D0%B4%D0%B5%D1%82&amp;action=edit&amp;redlink=1" TargetMode="External"/><Relationship Id="rId1" Type="http://schemas.openxmlformats.org/officeDocument/2006/relationships/hyperlink" Target="https://kk.wikipedia.org/wiki/%D2%9A%D2%B1%D2%9B%D1%8B%D2%9B" TargetMode="External"/></Relationships>
</file>

<file path=ppt/diagrams/_rels/data5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iagrams/_rels/drawing2.xml.rels><?xml version="1.0" encoding="UTF-8" standalone="yes"?>
<Relationships xmlns="http://schemas.openxmlformats.org/package/2006/relationships"><Relationship Id="rId2" Type="http://schemas.openxmlformats.org/officeDocument/2006/relationships/hyperlink" Target="https://kk.wikipedia.org/w/index.php?title=%D0%9C%D1%96%D0%BD%D0%B4%D0%B5%D1%82&amp;action=edit&amp;redlink=1" TargetMode="External"/><Relationship Id="rId1" Type="http://schemas.openxmlformats.org/officeDocument/2006/relationships/hyperlink" Target="https://kk.wikipedia.org/wiki/%D2%9A%D2%B1%D2%9B%D1%8B%D2%9B" TargetMode="External"/></Relationships>
</file>

<file path=ppt/diagrams/_rels/drawing5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65FFE3E-4265-4E6D-BB35-3774E9DF365B}" type="doc">
      <dgm:prSet loTypeId="urn:microsoft.com/office/officeart/2005/8/layout/venn1" loCatId="relationship" qsTypeId="urn:microsoft.com/office/officeart/2005/8/quickstyle/simple4" qsCatId="simple" csTypeId="urn:microsoft.com/office/officeart/2005/8/colors/accent0_3" csCatId="mainScheme" phldr="1"/>
      <dgm:spPr/>
    </dgm:pt>
    <dgm:pt modelId="{8BBF0F8B-3CF8-496B-ACE4-3086DDCE630D}">
      <dgm:prSet phldrT="[Текст]" custT="1"/>
      <dgm:spPr/>
      <dgm:t>
        <a:bodyPr/>
        <a:lstStyle/>
        <a:p>
          <a:pPr algn="ctr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ru-RU" sz="1800" b="1" smtClean="0">
              <a:latin typeface="Times New Roman" pitchFamily="18" charset="0"/>
              <a:cs typeface="Times New Roman" pitchFamily="18" charset="0"/>
            </a:rPr>
            <a:t>– бүкіл ғасырлар бойы адам баласы тәрбиесінің негізгі құралы болып келеді. Сондықтан ол – адам үшін ең үлкен орта</a:t>
          </a:r>
          <a:endParaRPr lang="kk-KZ" sz="1600" b="1" baseline="0" smtClean="0">
            <a:latin typeface="Times New Roman" pitchFamily="18" charset="0"/>
            <a:cs typeface="Times New Roman" pitchFamily="18" charset="0"/>
          </a:endParaRPr>
        </a:p>
        <a:p>
          <a:pPr algn="ctr" rtl="0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ru-RU" sz="1600" b="1" dirty="0">
            <a:latin typeface="Times New Roman" pitchFamily="18" charset="0"/>
            <a:cs typeface="Times New Roman" pitchFamily="18" charset="0"/>
          </a:endParaRPr>
        </a:p>
      </dgm:t>
    </dgm:pt>
    <dgm:pt modelId="{D2EE9DD6-5CC4-41AB-B93D-21BBFAEBEA89}" type="parTrans" cxnId="{171C0A1F-1C97-4AA3-9A32-A1036229B3BC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ru-RU" sz="1600" b="1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DB5323B4-FF78-4CAF-9295-7515B37608EC}" type="sibTrans" cxnId="{171C0A1F-1C97-4AA3-9A32-A1036229B3BC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ru-RU" sz="1600" b="1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E71ED681-CAB3-47D9-B325-C4E404011355}">
      <dgm:prSet phldrT="[Текст]" custT="1"/>
      <dgm:spPr/>
      <dgm:t>
        <a:bodyPr/>
        <a:lstStyle/>
        <a:p>
          <a:pPr algn="ctr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kk-KZ" sz="1800" b="1" smtClean="0">
            <a:effectLst/>
            <a:latin typeface="Times New Roman" pitchFamily="18" charset="0"/>
            <a:ea typeface="+mn-ea"/>
            <a:cs typeface="Times New Roman" pitchFamily="18" charset="0"/>
          </a:endParaRPr>
        </a:p>
        <a:p>
          <a:pPr algn="ctr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kk-KZ" sz="1800" b="1" smtClean="0">
            <a:effectLst/>
            <a:latin typeface="Times New Roman" pitchFamily="18" charset="0"/>
            <a:ea typeface="+mn-ea"/>
            <a:cs typeface="Times New Roman" pitchFamily="18" charset="0"/>
          </a:endParaRPr>
        </a:p>
        <a:p>
          <a:pPr algn="ctr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ru-RU" sz="1800" b="1" smtClean="0">
              <a:latin typeface="Times New Roman" pitchFamily="18" charset="0"/>
              <a:cs typeface="Times New Roman" pitchFamily="18" charset="0"/>
            </a:rPr>
            <a:t>        – оқыту мен тәрбие      </a:t>
          </a:r>
        </a:p>
        <a:p>
          <a:pPr algn="ctr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ru-RU" sz="1800" b="1" smtClean="0">
              <a:latin typeface="Times New Roman" pitchFamily="18" charset="0"/>
              <a:cs typeface="Times New Roman" pitchFamily="18" charset="0"/>
            </a:rPr>
            <a:t>       жұмысындағы мектептің </a:t>
          </a:r>
        </a:p>
        <a:p>
          <a:pPr algn="ctr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ru-RU" sz="1800" b="1" smtClean="0">
              <a:latin typeface="Times New Roman" pitchFamily="18" charset="0"/>
              <a:cs typeface="Times New Roman" pitchFamily="18" charset="0"/>
            </a:rPr>
            <a:t>      одақтасы. Бала   </a:t>
          </a:r>
        </a:p>
        <a:p>
          <a:pPr algn="ctr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ru-RU" sz="1800" b="1" smtClean="0">
              <a:latin typeface="Times New Roman" pitchFamily="18" charset="0"/>
              <a:cs typeface="Times New Roman" pitchFamily="18" charset="0"/>
            </a:rPr>
            <a:t>          тәрбиесінің отбасында,       </a:t>
          </a:r>
        </a:p>
        <a:p>
          <a:pPr algn="ctr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ru-RU" sz="1800" b="1" smtClean="0">
              <a:latin typeface="Times New Roman" pitchFamily="18" charset="0"/>
              <a:cs typeface="Times New Roman" pitchFamily="18" charset="0"/>
            </a:rPr>
            <a:t>          мектепте нәтижелі </a:t>
          </a:r>
        </a:p>
        <a:p>
          <a:pPr algn="ctr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ru-RU" sz="1800" b="1" smtClean="0">
              <a:latin typeface="Times New Roman" pitchFamily="18" charset="0"/>
              <a:cs typeface="Times New Roman" pitchFamily="18" charset="0"/>
            </a:rPr>
            <a:t>           болуы осындай </a:t>
          </a:r>
        </a:p>
        <a:p>
          <a:pPr algn="ctr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ru-RU" sz="1800" b="1" smtClean="0">
              <a:latin typeface="Times New Roman" pitchFamily="18" charset="0"/>
              <a:cs typeface="Times New Roman" pitchFamily="18" charset="0"/>
            </a:rPr>
            <a:t>        ынтымақтастыққа   </a:t>
          </a:r>
        </a:p>
        <a:p>
          <a:pPr algn="ctr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ru-RU" sz="1800" b="1" smtClean="0">
              <a:latin typeface="Times New Roman" pitchFamily="18" charset="0"/>
              <a:cs typeface="Times New Roman" pitchFamily="18" charset="0"/>
            </a:rPr>
            <a:t>           негізделеді</a:t>
          </a:r>
          <a:endParaRPr lang="kk-KZ" sz="1800" b="1" smtClean="0">
            <a:effectLst/>
            <a:latin typeface="Times New Roman" pitchFamily="18" charset="0"/>
            <a:ea typeface="+mn-ea"/>
            <a:cs typeface="Times New Roman" pitchFamily="18" charset="0"/>
          </a:endParaRPr>
        </a:p>
        <a:p>
          <a:pPr algn="ctr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kk-KZ" sz="1800" b="1" smtClean="0">
            <a:effectLst/>
            <a:latin typeface="Times New Roman" pitchFamily="18" charset="0"/>
            <a:ea typeface="+mn-ea"/>
            <a:cs typeface="Times New Roman" pitchFamily="18" charset="0"/>
          </a:endParaRPr>
        </a:p>
        <a:p>
          <a:pPr algn="ctr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ru-RU" sz="1800" b="1" dirty="0">
            <a:latin typeface="Times New Roman" pitchFamily="18" charset="0"/>
            <a:cs typeface="Times New Roman" pitchFamily="18" charset="0"/>
          </a:endParaRPr>
        </a:p>
      </dgm:t>
    </dgm:pt>
    <dgm:pt modelId="{B7BF7096-877F-422E-86E2-C15D9C4F7FC0}" type="parTrans" cxnId="{8A756AB4-2368-4424-89A5-493F931A746B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ru-RU" sz="1600" b="1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7718226E-CE00-45BF-AB49-1A3D2ABACAFD}" type="sibTrans" cxnId="{8A756AB4-2368-4424-89A5-493F931A746B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ru-RU" sz="1600" b="1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ACAC5B06-8C8B-410E-A3D7-F1623179F7F4}">
      <dgm:prSet phldrT="[Текст]" custT="1"/>
      <dgm:spPr/>
      <dgm:t>
        <a:bodyPr/>
        <a:lstStyle/>
        <a:p>
          <a:pPr algn="ctr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ru-RU" sz="1800" b="1" smtClean="0">
              <a:latin typeface="Times New Roman" pitchFamily="18" charset="0"/>
              <a:cs typeface="Times New Roman" pitchFamily="18" charset="0"/>
            </a:rPr>
            <a:t>– белгілі дәстүрлердің, жағымды өнегелердің, мұралардың сақтаушысы. Онда бала алғашқы рет өмір жолымен танысады, моральдық нормаларды игереді. Сондықтан отбасылық өмір жеке адамның азамат болып өсуінің кепілі</a:t>
          </a:r>
          <a:endParaRPr lang="ru-RU" sz="1600" b="1" dirty="0">
            <a:latin typeface="Times New Roman" pitchFamily="18" charset="0"/>
            <a:cs typeface="Times New Roman" pitchFamily="18" charset="0"/>
          </a:endParaRPr>
        </a:p>
      </dgm:t>
    </dgm:pt>
    <dgm:pt modelId="{A9F382DF-87E3-4CD0-85FF-6D934643727A}" type="parTrans" cxnId="{2FF01FB3-1D70-4C7F-AD26-9464068988AC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ru-RU" sz="1600" b="1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8BCAA342-CE13-4928-9DAB-17A382AEEB25}" type="sibTrans" cxnId="{2FF01FB3-1D70-4C7F-AD26-9464068988AC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ru-RU" sz="1600" b="1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3F8F4649-B4F3-4010-BF73-29B7D35AFDE9}" type="pres">
      <dgm:prSet presAssocID="{B65FFE3E-4265-4E6D-BB35-3774E9DF365B}" presName="compositeShape" presStyleCnt="0">
        <dgm:presLayoutVars>
          <dgm:chMax val="7"/>
          <dgm:dir/>
          <dgm:resizeHandles val="exact"/>
        </dgm:presLayoutVars>
      </dgm:prSet>
      <dgm:spPr/>
    </dgm:pt>
    <dgm:pt modelId="{01E92573-BD44-4B4D-90CF-7F0041A5968B}" type="pres">
      <dgm:prSet presAssocID="{8BBF0F8B-3CF8-496B-ACE4-3086DDCE630D}" presName="circ1" presStyleLbl="vennNode1" presStyleIdx="0" presStyleCnt="3" custScaleX="136698" custScaleY="108092"/>
      <dgm:spPr/>
      <dgm:t>
        <a:bodyPr/>
        <a:lstStyle/>
        <a:p>
          <a:endParaRPr lang="ru-RU"/>
        </a:p>
      </dgm:t>
    </dgm:pt>
    <dgm:pt modelId="{44F352F7-3F2F-4070-9587-8EF9CF20FEE7}" type="pres">
      <dgm:prSet presAssocID="{8BBF0F8B-3CF8-496B-ACE4-3086DDCE630D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67E6971-DBA7-4623-BB79-5ECCFAACBC97}" type="pres">
      <dgm:prSet presAssocID="{E71ED681-CAB3-47D9-B325-C4E404011355}" presName="circ2" presStyleLbl="vennNode1" presStyleIdx="1" presStyleCnt="3" custScaleX="140117" custScaleY="103150" custLinFactNeighborX="7199"/>
      <dgm:spPr/>
      <dgm:t>
        <a:bodyPr/>
        <a:lstStyle/>
        <a:p>
          <a:endParaRPr lang="ru-RU"/>
        </a:p>
      </dgm:t>
    </dgm:pt>
    <dgm:pt modelId="{F527F154-849F-44CA-94DD-F05D56D8D268}" type="pres">
      <dgm:prSet presAssocID="{E71ED681-CAB3-47D9-B325-C4E404011355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9BA29A6-8871-48A5-B936-7B483F74E281}" type="pres">
      <dgm:prSet presAssocID="{ACAC5B06-8C8B-410E-A3D7-F1623179F7F4}" presName="circ3" presStyleLbl="vennNode1" presStyleIdx="2" presStyleCnt="3" custScaleX="146093" custLinFactNeighborX="-12834" custLinFactNeighborY="718"/>
      <dgm:spPr/>
      <dgm:t>
        <a:bodyPr/>
        <a:lstStyle/>
        <a:p>
          <a:endParaRPr lang="ru-RU"/>
        </a:p>
      </dgm:t>
    </dgm:pt>
    <dgm:pt modelId="{F11D0359-C26B-4A0D-9E3B-6008A68B4A42}" type="pres">
      <dgm:prSet presAssocID="{ACAC5B06-8C8B-410E-A3D7-F1623179F7F4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967D2E8-1232-4AB4-8C42-21DB761BA1FD}" type="presOf" srcId="{ACAC5B06-8C8B-410E-A3D7-F1623179F7F4}" destId="{F11D0359-C26B-4A0D-9E3B-6008A68B4A42}" srcOrd="1" destOrd="0" presId="urn:microsoft.com/office/officeart/2005/8/layout/venn1"/>
    <dgm:cxn modelId="{ABBE117C-18F0-4997-916C-0E4DE205CEE2}" type="presOf" srcId="{E71ED681-CAB3-47D9-B325-C4E404011355}" destId="{F527F154-849F-44CA-94DD-F05D56D8D268}" srcOrd="1" destOrd="0" presId="urn:microsoft.com/office/officeart/2005/8/layout/venn1"/>
    <dgm:cxn modelId="{2FF01FB3-1D70-4C7F-AD26-9464068988AC}" srcId="{B65FFE3E-4265-4E6D-BB35-3774E9DF365B}" destId="{ACAC5B06-8C8B-410E-A3D7-F1623179F7F4}" srcOrd="2" destOrd="0" parTransId="{A9F382DF-87E3-4CD0-85FF-6D934643727A}" sibTransId="{8BCAA342-CE13-4928-9DAB-17A382AEEB25}"/>
    <dgm:cxn modelId="{E2D730B4-D0C3-4707-8774-04F5FBAADD54}" type="presOf" srcId="{8BBF0F8B-3CF8-496B-ACE4-3086DDCE630D}" destId="{01E92573-BD44-4B4D-90CF-7F0041A5968B}" srcOrd="0" destOrd="0" presId="urn:microsoft.com/office/officeart/2005/8/layout/venn1"/>
    <dgm:cxn modelId="{171C0A1F-1C97-4AA3-9A32-A1036229B3BC}" srcId="{B65FFE3E-4265-4E6D-BB35-3774E9DF365B}" destId="{8BBF0F8B-3CF8-496B-ACE4-3086DDCE630D}" srcOrd="0" destOrd="0" parTransId="{D2EE9DD6-5CC4-41AB-B93D-21BBFAEBEA89}" sibTransId="{DB5323B4-FF78-4CAF-9295-7515B37608EC}"/>
    <dgm:cxn modelId="{35FD9F7A-2992-4F3F-A36F-70B0B3BAB017}" type="presOf" srcId="{B65FFE3E-4265-4E6D-BB35-3774E9DF365B}" destId="{3F8F4649-B4F3-4010-BF73-29B7D35AFDE9}" srcOrd="0" destOrd="0" presId="urn:microsoft.com/office/officeart/2005/8/layout/venn1"/>
    <dgm:cxn modelId="{1D16E249-1B0B-4354-988C-A466165369F2}" type="presOf" srcId="{ACAC5B06-8C8B-410E-A3D7-F1623179F7F4}" destId="{09BA29A6-8871-48A5-B936-7B483F74E281}" srcOrd="0" destOrd="0" presId="urn:microsoft.com/office/officeart/2005/8/layout/venn1"/>
    <dgm:cxn modelId="{E58E094F-E9E1-4121-99A7-1322846E030B}" type="presOf" srcId="{8BBF0F8B-3CF8-496B-ACE4-3086DDCE630D}" destId="{44F352F7-3F2F-4070-9587-8EF9CF20FEE7}" srcOrd="1" destOrd="0" presId="urn:microsoft.com/office/officeart/2005/8/layout/venn1"/>
    <dgm:cxn modelId="{CB70A568-5AD9-461D-9920-717178AF3E4D}" type="presOf" srcId="{E71ED681-CAB3-47D9-B325-C4E404011355}" destId="{D67E6971-DBA7-4623-BB79-5ECCFAACBC97}" srcOrd="0" destOrd="0" presId="urn:microsoft.com/office/officeart/2005/8/layout/venn1"/>
    <dgm:cxn modelId="{8A756AB4-2368-4424-89A5-493F931A746B}" srcId="{B65FFE3E-4265-4E6D-BB35-3774E9DF365B}" destId="{E71ED681-CAB3-47D9-B325-C4E404011355}" srcOrd="1" destOrd="0" parTransId="{B7BF7096-877F-422E-86E2-C15D9C4F7FC0}" sibTransId="{7718226E-CE00-45BF-AB49-1A3D2ABACAFD}"/>
    <dgm:cxn modelId="{04DE1B54-0583-4FBC-AB3C-D531D3C1ADF5}" type="presParOf" srcId="{3F8F4649-B4F3-4010-BF73-29B7D35AFDE9}" destId="{01E92573-BD44-4B4D-90CF-7F0041A5968B}" srcOrd="0" destOrd="0" presId="urn:microsoft.com/office/officeart/2005/8/layout/venn1"/>
    <dgm:cxn modelId="{75E74B11-8860-4876-810F-0350C938E702}" type="presParOf" srcId="{3F8F4649-B4F3-4010-BF73-29B7D35AFDE9}" destId="{44F352F7-3F2F-4070-9587-8EF9CF20FEE7}" srcOrd="1" destOrd="0" presId="urn:microsoft.com/office/officeart/2005/8/layout/venn1"/>
    <dgm:cxn modelId="{15300A69-6923-4D80-BB7B-3A762722A3C8}" type="presParOf" srcId="{3F8F4649-B4F3-4010-BF73-29B7D35AFDE9}" destId="{D67E6971-DBA7-4623-BB79-5ECCFAACBC97}" srcOrd="2" destOrd="0" presId="urn:microsoft.com/office/officeart/2005/8/layout/venn1"/>
    <dgm:cxn modelId="{C7EAAC34-C2E1-4BC4-AE6F-096B10C08A27}" type="presParOf" srcId="{3F8F4649-B4F3-4010-BF73-29B7D35AFDE9}" destId="{F527F154-849F-44CA-94DD-F05D56D8D268}" srcOrd="3" destOrd="0" presId="urn:microsoft.com/office/officeart/2005/8/layout/venn1"/>
    <dgm:cxn modelId="{F21CF7BA-7932-468C-99A1-E4E382C53687}" type="presParOf" srcId="{3F8F4649-B4F3-4010-BF73-29B7D35AFDE9}" destId="{09BA29A6-8871-48A5-B936-7B483F74E281}" srcOrd="4" destOrd="0" presId="urn:microsoft.com/office/officeart/2005/8/layout/venn1"/>
    <dgm:cxn modelId="{BD7E4A97-BE68-4BD6-B054-5515DE67B43B}" type="presParOf" srcId="{3F8F4649-B4F3-4010-BF73-29B7D35AFDE9}" destId="{F11D0359-C26B-4A0D-9E3B-6008A68B4A42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6B080AB-467F-4748-B7DA-B7D746E5D7C1}" type="doc">
      <dgm:prSet loTypeId="urn:microsoft.com/office/officeart/2005/8/layout/hProcess4" loCatId="process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C39A5C9-179F-4B38-8D6C-899CBA0F6767}">
      <dgm:prSet phldrT="[Текст]" custT="1"/>
      <dgm:spPr/>
      <dgm:t>
        <a:bodyPr/>
        <a:lstStyle/>
        <a:p>
          <a:r>
            <a:rPr lang="ru-RU" sz="1800" b="1" i="0" dirty="0" err="1" smtClean="0">
              <a:latin typeface="Times New Roman" pitchFamily="18" charset="0"/>
              <a:cs typeface="Times New Roman" pitchFamily="18" charset="0"/>
            </a:rPr>
            <a:t>бірлесіп</a:t>
          </a:r>
          <a:r>
            <a:rPr lang="ru-RU" sz="1800" b="1" i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1" i="0" dirty="0" err="1" smtClean="0">
              <a:latin typeface="Times New Roman" pitchFamily="18" charset="0"/>
              <a:cs typeface="Times New Roman" pitchFamily="18" charset="0"/>
            </a:rPr>
            <a:t>күн</a:t>
          </a:r>
          <a:r>
            <a:rPr lang="ru-RU" sz="1800" b="1" i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1" i="0" dirty="0" err="1" smtClean="0">
              <a:latin typeface="Times New Roman" pitchFamily="18" charset="0"/>
              <a:cs typeface="Times New Roman" pitchFamily="18" charset="0"/>
            </a:rPr>
            <a:t>көретін</a:t>
          </a:r>
          <a:r>
            <a:rPr lang="ru-RU" sz="1800" b="1" i="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800" b="1" i="0" dirty="0" err="1" smtClean="0">
              <a:latin typeface="Times New Roman" pitchFamily="18" charset="0"/>
              <a:cs typeface="Times New Roman" pitchFamily="18" charset="0"/>
            </a:rPr>
            <a:t>туыстық</a:t>
          </a:r>
          <a:r>
            <a:rPr lang="ru-RU" sz="1800" b="1" i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1" i="0" dirty="0" err="1" smtClean="0">
              <a:latin typeface="Times New Roman" pitchFamily="18" charset="0"/>
              <a:cs typeface="Times New Roman" pitchFamily="18" charset="0"/>
            </a:rPr>
            <a:t>қатынаста</a:t>
          </a:r>
          <a:r>
            <a:rPr lang="ru-RU" sz="1800" b="1" i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1" i="0" dirty="0" err="1" smtClean="0">
              <a:latin typeface="Times New Roman" pitchFamily="18" charset="0"/>
              <a:cs typeface="Times New Roman" pitchFamily="18" charset="0"/>
            </a:rPr>
            <a:t>тұратын</a:t>
          </a:r>
          <a:r>
            <a:rPr lang="ru-RU" sz="1800" b="1" i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1" i="0" dirty="0" err="1" smtClean="0">
              <a:latin typeface="Times New Roman" pitchFamily="18" charset="0"/>
              <a:cs typeface="Times New Roman" pitchFamily="18" charset="0"/>
            </a:rPr>
            <a:t>адамдар</a:t>
          </a:r>
          <a:r>
            <a:rPr lang="ru-RU" sz="1800" b="1" i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1" i="0" dirty="0" err="1" smtClean="0">
              <a:latin typeface="Times New Roman" pitchFamily="18" charset="0"/>
              <a:cs typeface="Times New Roman" pitchFamily="18" charset="0"/>
            </a:rPr>
            <a:t>тобы</a:t>
          </a:r>
          <a:r>
            <a:rPr lang="ru-RU" sz="1800" b="1" i="0" dirty="0" smtClean="0">
              <a:latin typeface="Times New Roman" pitchFamily="18" charset="0"/>
              <a:cs typeface="Times New Roman" pitchFamily="18" charset="0"/>
            </a:rPr>
            <a:t>. </a:t>
          </a:r>
          <a:r>
            <a:rPr lang="ru-RU" sz="1800" b="1" i="0" dirty="0" err="1" smtClean="0">
              <a:latin typeface="Times New Roman" pitchFamily="18" charset="0"/>
              <a:cs typeface="Times New Roman" pitchFamily="18" charset="0"/>
            </a:rPr>
            <a:t>Балалар</a:t>
          </a:r>
          <a:r>
            <a:rPr lang="ru-RU" sz="1800" b="1" i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1" i="0" dirty="0" err="1" smtClean="0">
              <a:latin typeface="Times New Roman" pitchFamily="18" charset="0"/>
              <a:cs typeface="Times New Roman" pitchFamily="18" charset="0"/>
            </a:rPr>
            <a:t>тәрбиесін</a:t>
          </a:r>
          <a:r>
            <a:rPr lang="ru-RU" sz="1800" b="1" i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1" i="0" dirty="0" err="1" smtClean="0">
              <a:latin typeface="Times New Roman" pitchFamily="18" charset="0"/>
              <a:cs typeface="Times New Roman" pitchFamily="18" charset="0"/>
            </a:rPr>
            <a:t>жүзеге</a:t>
          </a:r>
          <a:r>
            <a:rPr lang="ru-RU" sz="1800" b="1" i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1" i="0" dirty="0" err="1" smtClean="0">
              <a:latin typeface="Times New Roman" pitchFamily="18" charset="0"/>
              <a:cs typeface="Times New Roman" pitchFamily="18" charset="0"/>
            </a:rPr>
            <a:t>асырып</a:t>
          </a:r>
          <a:r>
            <a:rPr lang="ru-RU" sz="1800" b="1" i="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800" b="1" i="0" dirty="0" err="1" smtClean="0">
              <a:latin typeface="Times New Roman" pitchFamily="18" charset="0"/>
              <a:cs typeface="Times New Roman" pitchFamily="18" charset="0"/>
            </a:rPr>
            <a:t>басқа</a:t>
          </a:r>
          <a:r>
            <a:rPr lang="ru-RU" sz="1800" b="1" i="0" dirty="0" smtClean="0">
              <a:latin typeface="Times New Roman" pitchFamily="18" charset="0"/>
              <a:cs typeface="Times New Roman" pitchFamily="18" charset="0"/>
            </a:rPr>
            <a:t> да </a:t>
          </a:r>
          <a:r>
            <a:rPr lang="ru-RU" sz="1800" b="1" i="0" dirty="0" err="1" smtClean="0">
              <a:latin typeface="Times New Roman" pitchFamily="18" charset="0"/>
              <a:cs typeface="Times New Roman" pitchFamily="18" charset="0"/>
            </a:rPr>
            <a:t>қоғамдық</a:t>
          </a:r>
          <a:r>
            <a:rPr lang="ru-RU" sz="1800" b="1" i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1" i="0" dirty="0" err="1" smtClean="0">
              <a:latin typeface="Times New Roman" pitchFamily="18" charset="0"/>
              <a:cs typeface="Times New Roman" pitchFamily="18" charset="0"/>
            </a:rPr>
            <a:t>тұрғыдан</a:t>
          </a:r>
          <a:r>
            <a:rPr lang="ru-RU" sz="1800" b="1" i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1" i="0" dirty="0" err="1" smtClean="0">
              <a:latin typeface="Times New Roman" pitchFamily="18" charset="0"/>
              <a:cs typeface="Times New Roman" pitchFamily="18" charset="0"/>
            </a:rPr>
            <a:t>мәнді</a:t>
          </a:r>
          <a:r>
            <a:rPr lang="ru-RU" sz="1800" b="1" i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1" i="0" dirty="0" err="1" smtClean="0">
              <a:latin typeface="Times New Roman" pitchFamily="18" charset="0"/>
              <a:cs typeface="Times New Roman" pitchFamily="18" charset="0"/>
            </a:rPr>
            <a:t>қажеттіліктерді</a:t>
          </a:r>
          <a:r>
            <a:rPr lang="ru-RU" sz="1800" b="1" i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1" i="0" dirty="0" err="1" smtClean="0">
              <a:latin typeface="Times New Roman" pitchFamily="18" charset="0"/>
              <a:cs typeface="Times New Roman" pitchFamily="18" charset="0"/>
            </a:rPr>
            <a:t>қанағаттандыратын</a:t>
          </a:r>
          <a:r>
            <a:rPr lang="ru-RU" sz="1800" b="1" i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1" i="0" dirty="0" err="1" smtClean="0">
              <a:latin typeface="Times New Roman" pitchFamily="18" charset="0"/>
              <a:cs typeface="Times New Roman" pitchFamily="18" charset="0"/>
            </a:rPr>
            <a:t>некелік</a:t>
          </a:r>
          <a:r>
            <a:rPr lang="ru-RU" sz="1800" b="1" i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1" i="0" dirty="0" err="1" smtClean="0">
              <a:latin typeface="Times New Roman" pitchFamily="18" charset="0"/>
              <a:cs typeface="Times New Roman" pitchFamily="18" charset="0"/>
            </a:rPr>
            <a:t>немесе</a:t>
          </a:r>
          <a:r>
            <a:rPr lang="ru-RU" sz="1800" b="1" i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1" i="0" dirty="0" err="1" smtClean="0">
              <a:latin typeface="Times New Roman" pitchFamily="18" charset="0"/>
              <a:cs typeface="Times New Roman" pitchFamily="18" charset="0"/>
            </a:rPr>
            <a:t>туыстық</a:t>
          </a:r>
          <a:r>
            <a:rPr lang="ru-RU" sz="1800" b="1" i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1" i="0" dirty="0" err="1" smtClean="0">
              <a:latin typeface="Times New Roman" pitchFamily="18" charset="0"/>
              <a:cs typeface="Times New Roman" pitchFamily="18" charset="0"/>
            </a:rPr>
            <a:t>қатынастармен</a:t>
          </a:r>
          <a:r>
            <a:rPr lang="ru-RU" sz="1800" b="1" i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1" i="0" dirty="0" err="1" smtClean="0">
              <a:latin typeface="Times New Roman" pitchFamily="18" charset="0"/>
              <a:cs typeface="Times New Roman" pitchFamily="18" charset="0"/>
            </a:rPr>
            <a:t>байланысқан</a:t>
          </a:r>
          <a:r>
            <a:rPr lang="ru-RU" sz="1800" b="1" i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1" i="0" dirty="0" err="1" smtClean="0">
              <a:latin typeface="Times New Roman" pitchFamily="18" charset="0"/>
              <a:cs typeface="Times New Roman" pitchFamily="18" charset="0"/>
            </a:rPr>
            <a:t>адамдар</a:t>
          </a:r>
          <a:r>
            <a:rPr lang="ru-RU" sz="1800" b="1" i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1" i="0" dirty="0" err="1" smtClean="0">
              <a:latin typeface="Times New Roman" pitchFamily="18" charset="0"/>
              <a:cs typeface="Times New Roman" pitchFamily="18" charset="0"/>
            </a:rPr>
            <a:t>тобы</a:t>
          </a:r>
          <a:endParaRPr lang="ru-RU" sz="1800" b="1" dirty="0">
            <a:latin typeface="Times New Roman" pitchFamily="18" charset="0"/>
            <a:cs typeface="Times New Roman" pitchFamily="18" charset="0"/>
          </a:endParaRPr>
        </a:p>
      </dgm:t>
    </dgm:pt>
    <dgm:pt modelId="{7A499583-05AB-4E5D-A09F-462AD7D04CB7}" type="parTrans" cxnId="{1918ED3D-0C52-4577-BEBD-8A90F4F1BEA9}">
      <dgm:prSet/>
      <dgm:spPr/>
      <dgm:t>
        <a:bodyPr/>
        <a:lstStyle/>
        <a:p>
          <a:endParaRPr lang="ru-RU" b="1">
            <a:latin typeface="Times New Roman" pitchFamily="18" charset="0"/>
            <a:cs typeface="Times New Roman" pitchFamily="18" charset="0"/>
          </a:endParaRPr>
        </a:p>
      </dgm:t>
    </dgm:pt>
    <dgm:pt modelId="{E98B7FA9-B7D2-4F7E-B3C2-EFC54A1DAE2F}" type="sibTrans" cxnId="{1918ED3D-0C52-4577-BEBD-8A90F4F1BEA9}">
      <dgm:prSet/>
      <dgm:spPr/>
      <dgm:t>
        <a:bodyPr/>
        <a:lstStyle/>
        <a:p>
          <a:endParaRPr lang="ru-RU" b="1">
            <a:latin typeface="Times New Roman" pitchFamily="18" charset="0"/>
            <a:cs typeface="Times New Roman" pitchFamily="18" charset="0"/>
          </a:endParaRPr>
        </a:p>
      </dgm:t>
    </dgm:pt>
    <dgm:pt modelId="{B6FDA5AF-13C7-47A9-BFE3-E70436E66A36}">
      <dgm:prSet phldrT="[Текст]" custT="1"/>
      <dgm:spPr/>
      <dgm:t>
        <a:bodyPr/>
        <a:lstStyle/>
        <a:p>
          <a:r>
            <a:rPr lang="kk-KZ" sz="2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Отбасы – </a:t>
          </a:r>
          <a:endParaRPr lang="ru-RU" sz="2800" b="1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70D91E25-ACE4-428B-B8CD-7ACAC396AA18}" type="parTrans" cxnId="{3C06B3C0-4C0C-4648-9DB2-8278DCDE1C3F}">
      <dgm:prSet/>
      <dgm:spPr/>
      <dgm:t>
        <a:bodyPr/>
        <a:lstStyle/>
        <a:p>
          <a:endParaRPr lang="ru-RU" b="1">
            <a:latin typeface="Times New Roman" pitchFamily="18" charset="0"/>
            <a:cs typeface="Times New Roman" pitchFamily="18" charset="0"/>
          </a:endParaRPr>
        </a:p>
      </dgm:t>
    </dgm:pt>
    <dgm:pt modelId="{4933A2E2-D59B-4AF9-8283-90F8D7991011}" type="sibTrans" cxnId="{3C06B3C0-4C0C-4648-9DB2-8278DCDE1C3F}">
      <dgm:prSet/>
      <dgm:spPr/>
      <dgm:t>
        <a:bodyPr/>
        <a:lstStyle/>
        <a:p>
          <a:endParaRPr lang="ru-RU" b="1">
            <a:latin typeface="Times New Roman" pitchFamily="18" charset="0"/>
            <a:cs typeface="Times New Roman" pitchFamily="18" charset="0"/>
          </a:endParaRPr>
        </a:p>
      </dgm:t>
    </dgm:pt>
    <dgm:pt modelId="{429645DE-F119-41EE-9089-6D38883DFB54}">
      <dgm:prSet phldrT="[Текст]" custT="1"/>
      <dgm:spPr/>
      <dgm:t>
        <a:bodyPr/>
        <a:lstStyle/>
        <a:p>
          <a:r>
            <a:rPr lang="ru-RU" sz="2400" b="1" i="0" dirty="0" err="1" smtClean="0">
              <a:latin typeface="Times New Roman" pitchFamily="18" charset="0"/>
              <a:cs typeface="Times New Roman" pitchFamily="18" charset="0"/>
            </a:rPr>
            <a:t>Отбасы</a:t>
          </a:r>
          <a:r>
            <a:rPr lang="ru-RU" sz="2400" b="1" i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b="1" i="0" dirty="0" err="1" smtClean="0">
              <a:latin typeface="Times New Roman" pitchFamily="18" charset="0"/>
              <a:cs typeface="Times New Roman" pitchFamily="18" charset="0"/>
            </a:rPr>
            <a:t>құрылымы</a:t>
          </a:r>
          <a:endParaRPr lang="ru-RU" sz="2400" b="1" dirty="0">
            <a:latin typeface="Times New Roman" pitchFamily="18" charset="0"/>
            <a:cs typeface="Times New Roman" pitchFamily="18" charset="0"/>
          </a:endParaRPr>
        </a:p>
      </dgm:t>
    </dgm:pt>
    <dgm:pt modelId="{7E33525D-5A1B-4D65-89E9-06BAA3F61DCC}" type="parTrans" cxnId="{3F2D52D0-A743-4DB9-A5FA-E18625DF3E5E}">
      <dgm:prSet/>
      <dgm:spPr/>
      <dgm:t>
        <a:bodyPr/>
        <a:lstStyle/>
        <a:p>
          <a:endParaRPr lang="ru-RU" b="1">
            <a:latin typeface="Times New Roman" pitchFamily="18" charset="0"/>
            <a:cs typeface="Times New Roman" pitchFamily="18" charset="0"/>
          </a:endParaRPr>
        </a:p>
      </dgm:t>
    </dgm:pt>
    <dgm:pt modelId="{162CF8F1-DE9E-4613-9D78-287054319F2A}" type="sibTrans" cxnId="{3F2D52D0-A743-4DB9-A5FA-E18625DF3E5E}">
      <dgm:prSet/>
      <dgm:spPr/>
      <dgm:t>
        <a:bodyPr/>
        <a:lstStyle/>
        <a:p>
          <a:endParaRPr lang="ru-RU" b="1">
            <a:latin typeface="Times New Roman" pitchFamily="18" charset="0"/>
            <a:cs typeface="Times New Roman" pitchFamily="18" charset="0"/>
          </a:endParaRPr>
        </a:p>
      </dgm:t>
    </dgm:pt>
    <dgm:pt modelId="{C5DED035-17D0-43A2-80DD-2A609C596186}">
      <dgm:prSet phldrT="[Текст]" custT="1"/>
      <dgm:spPr/>
      <dgm:t>
        <a:bodyPr/>
        <a:lstStyle/>
        <a:p>
          <a:pPr algn="ctr"/>
          <a:r>
            <a:rPr lang="ru-RU" sz="1600" b="1" i="0" dirty="0" err="1" smtClean="0">
              <a:latin typeface="Times New Roman" pitchFamily="18" charset="0"/>
              <a:cs typeface="Times New Roman" pitchFamily="18" charset="0"/>
            </a:rPr>
            <a:t>отбасының</a:t>
          </a:r>
          <a:r>
            <a:rPr lang="ru-RU" sz="1600" b="1" i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i="0" dirty="0" err="1" smtClean="0">
              <a:latin typeface="Times New Roman" pitchFamily="18" charset="0"/>
              <a:cs typeface="Times New Roman" pitchFamily="18" charset="0"/>
            </a:rPr>
            <a:t>құрамы</a:t>
          </a:r>
          <a:r>
            <a:rPr lang="ru-RU" sz="1600" b="1" i="0" dirty="0" smtClean="0">
              <a:latin typeface="Times New Roman" pitchFamily="18" charset="0"/>
              <a:cs typeface="Times New Roman" pitchFamily="18" charset="0"/>
            </a:rPr>
            <a:t> мен </a:t>
          </a:r>
          <a:r>
            <a:rPr lang="ru-RU" sz="1600" b="1" i="0" dirty="0" err="1" smtClean="0">
              <a:latin typeface="Times New Roman" pitchFamily="18" charset="0"/>
              <a:cs typeface="Times New Roman" pitchFamily="18" charset="0"/>
            </a:rPr>
            <a:t>санынан</a:t>
          </a:r>
          <a:r>
            <a:rPr lang="ru-RU" sz="1600" b="1" i="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600" b="1" i="0" dirty="0" err="1" smtClean="0">
              <a:latin typeface="Times New Roman" pitchFamily="18" charset="0"/>
              <a:cs typeface="Times New Roman" pitchFamily="18" charset="0"/>
            </a:rPr>
            <a:t>сонымен</a:t>
          </a:r>
          <a:r>
            <a:rPr lang="ru-RU" sz="1600" b="1" i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i="0" dirty="0" err="1" smtClean="0">
              <a:latin typeface="Times New Roman" pitchFamily="18" charset="0"/>
              <a:cs typeface="Times New Roman" pitchFamily="18" charset="0"/>
            </a:rPr>
            <a:t>қатар</a:t>
          </a:r>
          <a:r>
            <a:rPr lang="ru-RU" sz="1600" b="1" i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i="0" dirty="0" err="1" smtClean="0">
              <a:latin typeface="Times New Roman" pitchFamily="18" charset="0"/>
              <a:cs typeface="Times New Roman" pitchFamily="18" charset="0"/>
            </a:rPr>
            <a:t>оның</a:t>
          </a:r>
          <a:r>
            <a:rPr lang="ru-RU" sz="1600" b="1" i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i="0" dirty="0" err="1" smtClean="0">
              <a:latin typeface="Times New Roman" pitchFamily="18" charset="0"/>
              <a:cs typeface="Times New Roman" pitchFamily="18" charset="0"/>
            </a:rPr>
            <a:t>мүшелері</a:t>
          </a:r>
          <a:r>
            <a:rPr lang="ru-RU" sz="1600" b="1" i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i="0" dirty="0" err="1" smtClean="0">
              <a:latin typeface="Times New Roman" pitchFamily="18" charset="0"/>
              <a:cs typeface="Times New Roman" pitchFamily="18" charset="0"/>
            </a:rPr>
            <a:t>арасындағы</a:t>
          </a:r>
          <a:r>
            <a:rPr lang="ru-RU" sz="1600" b="1" i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i="0" dirty="0" err="1" smtClean="0">
              <a:latin typeface="Times New Roman" pitchFamily="18" charset="0"/>
              <a:cs typeface="Times New Roman" pitchFamily="18" charset="0"/>
            </a:rPr>
            <a:t>өзара</a:t>
          </a:r>
          <a:r>
            <a:rPr lang="ru-RU" sz="1600" b="1" i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i="0" dirty="0" err="1" smtClean="0">
              <a:latin typeface="Times New Roman" pitchFamily="18" charset="0"/>
              <a:cs typeface="Times New Roman" pitchFamily="18" charset="0"/>
            </a:rPr>
            <a:t>қарым-қатынастарының</a:t>
          </a:r>
          <a:r>
            <a:rPr lang="ru-RU" sz="1600" b="1" i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i="0" dirty="0" err="1" smtClean="0">
              <a:latin typeface="Times New Roman" pitchFamily="18" charset="0"/>
              <a:cs typeface="Times New Roman" pitchFamily="18" charset="0"/>
            </a:rPr>
            <a:t>жиынтығынан</a:t>
          </a:r>
          <a:r>
            <a:rPr lang="ru-RU" sz="1600" b="1" i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i="0" dirty="0" err="1" smtClean="0">
              <a:latin typeface="Times New Roman" pitchFamily="18" charset="0"/>
              <a:cs typeface="Times New Roman" pitchFamily="18" charset="0"/>
            </a:rPr>
            <a:t>тұрады</a:t>
          </a:r>
          <a:r>
            <a:rPr lang="ru-RU" sz="1600" b="1" i="0" dirty="0" smtClean="0">
              <a:latin typeface="Times New Roman" pitchFamily="18" charset="0"/>
              <a:cs typeface="Times New Roman" pitchFamily="18" charset="0"/>
            </a:rPr>
            <a:t>. </a:t>
          </a:r>
          <a:r>
            <a:rPr lang="ru-RU" sz="1600" b="1" i="0" dirty="0" err="1" smtClean="0">
              <a:latin typeface="Times New Roman" pitchFamily="18" charset="0"/>
              <a:cs typeface="Times New Roman" pitchFamily="18" charset="0"/>
            </a:rPr>
            <a:t>Отбасында</a:t>
          </a:r>
          <a:r>
            <a:rPr lang="ru-RU" sz="1600" b="1" i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i="0" dirty="0" err="1" smtClean="0">
              <a:latin typeface="Times New Roman" pitchFamily="18" charset="0"/>
              <a:cs typeface="Times New Roman" pitchFamily="18" charset="0"/>
            </a:rPr>
            <a:t>кім</a:t>
          </a:r>
          <a:r>
            <a:rPr lang="ru-RU" sz="1600" b="1" i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i="0" dirty="0" err="1" smtClean="0">
              <a:latin typeface="Times New Roman" pitchFamily="18" charset="0"/>
              <a:cs typeface="Times New Roman" pitchFamily="18" charset="0"/>
            </a:rPr>
            <a:t>басшылық</a:t>
          </a:r>
          <a:r>
            <a:rPr lang="ru-RU" sz="1600" b="1" i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i="0" dirty="0" err="1" smtClean="0">
              <a:latin typeface="Times New Roman" pitchFamily="18" charset="0"/>
              <a:cs typeface="Times New Roman" pitchFamily="18" charset="0"/>
            </a:rPr>
            <a:t>етеді</a:t>
          </a:r>
          <a:r>
            <a:rPr lang="ru-RU" sz="1600" b="1" i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i="0" dirty="0" err="1" smtClean="0">
              <a:latin typeface="Times New Roman" pitchFamily="18" charset="0"/>
              <a:cs typeface="Times New Roman" pitchFamily="18" charset="0"/>
            </a:rPr>
            <a:t>және</a:t>
          </a:r>
          <a:r>
            <a:rPr lang="ru-RU" sz="1600" b="1" i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i="0" dirty="0" err="1" smtClean="0">
              <a:latin typeface="Times New Roman" pitchFamily="18" charset="0"/>
              <a:cs typeface="Times New Roman" pitchFamily="18" charset="0"/>
            </a:rPr>
            <a:t>кім</a:t>
          </a:r>
          <a:r>
            <a:rPr lang="ru-RU" sz="1600" b="1" i="0" dirty="0" smtClean="0">
              <a:latin typeface="Times New Roman" pitchFamily="18" charset="0"/>
              <a:cs typeface="Times New Roman" pitchFamily="18" charset="0"/>
            </a:rPr>
            <a:t> – </a:t>
          </a:r>
          <a:r>
            <a:rPr lang="ru-RU" sz="1600" b="1" i="0" dirty="0" err="1" smtClean="0">
              <a:latin typeface="Times New Roman" pitchFamily="18" charset="0"/>
              <a:cs typeface="Times New Roman" pitchFamily="18" charset="0"/>
            </a:rPr>
            <a:t>орындаушы</a:t>
          </a:r>
          <a:r>
            <a:rPr lang="ru-RU" sz="1600" b="1" i="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600" b="1" i="0" dirty="0" err="1" smtClean="0">
              <a:latin typeface="Times New Roman" pitchFamily="18" charset="0"/>
              <a:cs typeface="Times New Roman" pitchFamily="18" charset="0"/>
            </a:rPr>
            <a:t>отбасы</a:t>
          </a:r>
          <a:r>
            <a:rPr lang="ru-RU" sz="1600" b="1" i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i="0" dirty="0" err="1" smtClean="0">
              <a:latin typeface="Times New Roman" pitchFamily="18" charset="0"/>
              <a:cs typeface="Times New Roman" pitchFamily="18" charset="0"/>
            </a:rPr>
            <a:t>мүшелерінің</a:t>
          </a:r>
          <a:r>
            <a:rPr lang="ru-RU" sz="1600" b="1" i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i="0" dirty="0" err="1" smtClean="0">
              <a:latin typeface="Times New Roman" pitchFamily="18" charset="0"/>
              <a:cs typeface="Times New Roman" pitchFamily="18" charset="0"/>
            </a:rPr>
            <a:t>арасындағы</a:t>
          </a:r>
          <a:r>
            <a:rPr lang="ru-RU" sz="1600" b="1" i="0" dirty="0" smtClean="0">
              <a:latin typeface="Times New Roman" pitchFamily="18" charset="0"/>
              <a:cs typeface="Times New Roman" pitchFamily="18" charset="0"/>
            </a:rPr>
            <a:t> </a:t>
          </a:r>
          <a:r>
            <a:rPr lang="ru-RU" sz="1600" b="1" i="0" dirty="0" err="1" smtClean="0">
              <a:latin typeface="Times New Roman" pitchFamily="18" charset="0"/>
              <a:cs typeface="Times New Roman" pitchFamily="18" charset="0"/>
              <a:hlinkClick xmlns:r="http://schemas.openxmlformats.org/officeDocument/2006/relationships" r:id="rId1" tooltip="Құқық"/>
            </a:rPr>
            <a:t>құқықтары</a:t>
          </a:r>
          <a:r>
            <a:rPr lang="ru-RU" sz="1600" b="1" i="0" dirty="0" smtClean="0">
              <a:latin typeface="Times New Roman" pitchFamily="18" charset="0"/>
              <a:cs typeface="Times New Roman" pitchFamily="18" charset="0"/>
            </a:rPr>
            <a:t> мен </a:t>
          </a:r>
          <a:r>
            <a:rPr lang="ru-RU" sz="1600" b="1" i="0" dirty="0" err="1" smtClean="0">
              <a:latin typeface="Times New Roman" pitchFamily="18" charset="0"/>
              <a:cs typeface="Times New Roman" pitchFamily="18" charset="0"/>
              <a:hlinkClick xmlns:r="http://schemas.openxmlformats.org/officeDocument/2006/relationships" r:id="rId2" tooltip="Міндет (мұндай бет жоқ)"/>
            </a:rPr>
            <a:t>міндеттері</a:t>
          </a:r>
          <a:r>
            <a:rPr lang="ru-RU" sz="1600" b="1" i="0" dirty="0" smtClean="0">
              <a:latin typeface="Times New Roman" pitchFamily="18" charset="0"/>
              <a:cs typeface="Times New Roman" pitchFamily="18" charset="0"/>
            </a:rPr>
            <a:t> </a:t>
          </a:r>
          <a:r>
            <a:rPr lang="ru-RU" sz="1600" b="1" i="0" dirty="0" err="1" smtClean="0">
              <a:latin typeface="Times New Roman" pitchFamily="18" charset="0"/>
              <a:cs typeface="Times New Roman" pitchFamily="18" charset="0"/>
            </a:rPr>
            <a:t>қалай</a:t>
          </a:r>
          <a:r>
            <a:rPr lang="ru-RU" sz="1600" b="1" i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i="0" dirty="0" err="1" smtClean="0">
              <a:latin typeface="Times New Roman" pitchFamily="18" charset="0"/>
              <a:cs typeface="Times New Roman" pitchFamily="18" charset="0"/>
            </a:rPr>
            <a:t>бөлінген</a:t>
          </a:r>
          <a:r>
            <a:rPr lang="ru-RU" sz="1600" b="1" i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i="0" dirty="0" err="1" smtClean="0">
              <a:latin typeface="Times New Roman" pitchFamily="18" charset="0"/>
              <a:cs typeface="Times New Roman" pitchFamily="18" charset="0"/>
            </a:rPr>
            <a:t>деген</a:t>
          </a:r>
          <a:r>
            <a:rPr lang="ru-RU" sz="1600" b="1" i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i="0" dirty="0" err="1" smtClean="0">
              <a:latin typeface="Times New Roman" pitchFamily="18" charset="0"/>
              <a:cs typeface="Times New Roman" pitchFamily="18" charset="0"/>
            </a:rPr>
            <a:t>сияқты</a:t>
          </a:r>
          <a:endParaRPr lang="ru-RU" sz="1600" b="1" dirty="0">
            <a:latin typeface="Times New Roman" pitchFamily="18" charset="0"/>
            <a:cs typeface="Times New Roman" pitchFamily="18" charset="0"/>
          </a:endParaRPr>
        </a:p>
      </dgm:t>
    </dgm:pt>
    <dgm:pt modelId="{47561936-A62F-4489-93A4-BB3C0EC1EDEA}" type="parTrans" cxnId="{DDE2253E-020C-451D-A5F7-89B488E6276C}">
      <dgm:prSet/>
      <dgm:spPr/>
      <dgm:t>
        <a:bodyPr/>
        <a:lstStyle/>
        <a:p>
          <a:endParaRPr lang="ru-RU" b="1">
            <a:latin typeface="Times New Roman" pitchFamily="18" charset="0"/>
            <a:cs typeface="Times New Roman" pitchFamily="18" charset="0"/>
          </a:endParaRPr>
        </a:p>
      </dgm:t>
    </dgm:pt>
    <dgm:pt modelId="{552FF05B-A176-4131-A392-6C411E4C8986}" type="sibTrans" cxnId="{DDE2253E-020C-451D-A5F7-89B488E6276C}">
      <dgm:prSet/>
      <dgm:spPr/>
      <dgm:t>
        <a:bodyPr/>
        <a:lstStyle/>
        <a:p>
          <a:endParaRPr lang="ru-RU" b="1">
            <a:latin typeface="Times New Roman" pitchFamily="18" charset="0"/>
            <a:cs typeface="Times New Roman" pitchFamily="18" charset="0"/>
          </a:endParaRPr>
        </a:p>
      </dgm:t>
    </dgm:pt>
    <dgm:pt modelId="{D044AF9D-B4E4-4FFD-9B1F-DF8C10B13A1B}">
      <dgm:prSet phldrT="[Текст]" custT="1"/>
      <dgm:spPr/>
      <dgm:t>
        <a:bodyPr/>
        <a:lstStyle/>
        <a:p>
          <a:r>
            <a:rPr lang="ru-RU" sz="1800" b="1" dirty="0" err="1" smtClean="0">
              <a:latin typeface="Times New Roman" pitchFamily="18" charset="0"/>
              <a:cs typeface="Times New Roman" pitchFamily="18" charset="0"/>
            </a:rPr>
            <a:t>баланың</a:t>
          </a:r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1" dirty="0" err="1" smtClean="0">
              <a:latin typeface="Times New Roman" pitchFamily="18" charset="0"/>
              <a:cs typeface="Times New Roman" pitchFamily="18" charset="0"/>
            </a:rPr>
            <a:t>күн</a:t>
          </a:r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1" dirty="0" err="1" smtClean="0">
              <a:latin typeface="Times New Roman" pitchFamily="18" charset="0"/>
              <a:cs typeface="Times New Roman" pitchFamily="18" charset="0"/>
            </a:rPr>
            <a:t>ырғағы</a:t>
          </a:r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800" b="1" dirty="0" err="1" smtClean="0">
              <a:latin typeface="Times New Roman" pitchFamily="18" charset="0"/>
              <a:cs typeface="Times New Roman" pitchFamily="18" charset="0"/>
            </a:rPr>
            <a:t>міндеттері</a:t>
          </a:r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800" b="1" dirty="0" err="1" smtClean="0">
              <a:latin typeface="Times New Roman" pitchFamily="18" charset="0"/>
              <a:cs typeface="Times New Roman" pitchFamily="18" charset="0"/>
            </a:rPr>
            <a:t>қойылатын</a:t>
          </a:r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1" dirty="0" err="1" smtClean="0">
              <a:latin typeface="Times New Roman" pitchFamily="18" charset="0"/>
              <a:cs typeface="Times New Roman" pitchFamily="18" charset="0"/>
            </a:rPr>
            <a:t>талаптар</a:t>
          </a:r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, </a:t>
          </a:r>
        </a:p>
        <a:p>
          <a:r>
            <a:rPr lang="ru-RU" sz="1800" b="1" dirty="0" err="1" smtClean="0">
              <a:latin typeface="Times New Roman" pitchFamily="18" charset="0"/>
              <a:cs typeface="Times New Roman" pitchFamily="18" charset="0"/>
            </a:rPr>
            <a:t>оның</a:t>
          </a:r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1" dirty="0" err="1" smtClean="0">
              <a:latin typeface="Times New Roman" pitchFamily="18" charset="0"/>
              <a:cs typeface="Times New Roman" pitchFamily="18" charset="0"/>
            </a:rPr>
            <a:t>үй</a:t>
          </a:r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1" dirty="0" err="1" smtClean="0">
              <a:latin typeface="Times New Roman" pitchFamily="18" charset="0"/>
              <a:cs typeface="Times New Roman" pitchFamily="18" charset="0"/>
            </a:rPr>
            <a:t>еңбегіне</a:t>
          </a:r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1" dirty="0" err="1" smtClean="0">
              <a:latin typeface="Times New Roman" pitchFamily="18" charset="0"/>
              <a:cs typeface="Times New Roman" pitchFamily="18" charset="0"/>
            </a:rPr>
            <a:t>қатысуы</a:t>
          </a:r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800" b="1" dirty="0" err="1" smtClean="0">
              <a:latin typeface="Times New Roman" pitchFamily="18" charset="0"/>
              <a:cs typeface="Times New Roman" pitchFamily="18" charset="0"/>
            </a:rPr>
            <a:t>оқу</a:t>
          </a:r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- </a:t>
          </a:r>
          <a:r>
            <a:rPr lang="ru-RU" sz="1800" b="1" dirty="0" err="1" smtClean="0">
              <a:latin typeface="Times New Roman" pitchFamily="18" charset="0"/>
              <a:cs typeface="Times New Roman" pitchFamily="18" charset="0"/>
            </a:rPr>
            <a:t>әрекеті</a:t>
          </a:r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 бос </a:t>
          </a:r>
          <a:r>
            <a:rPr lang="ru-RU" sz="1800" b="1" dirty="0" err="1" smtClean="0">
              <a:latin typeface="Times New Roman" pitchFamily="18" charset="0"/>
              <a:cs typeface="Times New Roman" pitchFamily="18" charset="0"/>
            </a:rPr>
            <a:t>уақытын</a:t>
          </a:r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1" dirty="0" err="1" smtClean="0">
              <a:latin typeface="Times New Roman" pitchFamily="18" charset="0"/>
              <a:cs typeface="Times New Roman" pitchFamily="18" charset="0"/>
            </a:rPr>
            <a:t>ұйымдастыру</a:t>
          </a:r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1" dirty="0" err="1" smtClean="0">
              <a:latin typeface="Times New Roman" pitchFamily="18" charset="0"/>
              <a:cs typeface="Times New Roman" pitchFamily="18" charset="0"/>
            </a:rPr>
            <a:t>жатады</a:t>
          </a:r>
          <a:endParaRPr lang="ru-RU" sz="1800" b="1" dirty="0">
            <a:latin typeface="Times New Roman" pitchFamily="18" charset="0"/>
            <a:cs typeface="Times New Roman" pitchFamily="18" charset="0"/>
          </a:endParaRPr>
        </a:p>
      </dgm:t>
    </dgm:pt>
    <dgm:pt modelId="{56C7438C-D979-493A-AAD9-1730A8B6B4BA}" type="parTrans" cxnId="{D10D147D-7896-4248-BA30-C5C30A01CC68}">
      <dgm:prSet/>
      <dgm:spPr/>
      <dgm:t>
        <a:bodyPr/>
        <a:lstStyle/>
        <a:p>
          <a:endParaRPr lang="ru-RU" b="1">
            <a:latin typeface="Times New Roman" pitchFamily="18" charset="0"/>
            <a:cs typeface="Times New Roman" pitchFamily="18" charset="0"/>
          </a:endParaRPr>
        </a:p>
      </dgm:t>
    </dgm:pt>
    <dgm:pt modelId="{3145042E-90CF-482C-B3FF-B15C030FAE35}" type="sibTrans" cxnId="{D10D147D-7896-4248-BA30-C5C30A01CC68}">
      <dgm:prSet/>
      <dgm:spPr/>
      <dgm:t>
        <a:bodyPr/>
        <a:lstStyle/>
        <a:p>
          <a:endParaRPr lang="ru-RU" b="1">
            <a:latin typeface="Times New Roman" pitchFamily="18" charset="0"/>
            <a:cs typeface="Times New Roman" pitchFamily="18" charset="0"/>
          </a:endParaRPr>
        </a:p>
      </dgm:t>
    </dgm:pt>
    <dgm:pt modelId="{3AF66C31-B193-4973-8AB7-A33C58881727}">
      <dgm:prSet phldrT="[Текст]" custT="1"/>
      <dgm:spPr/>
      <dgm:t>
        <a:bodyPr/>
        <a:lstStyle/>
        <a:p>
          <a:r>
            <a:rPr lang="ru-RU" sz="18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Отбасында</a:t>
          </a:r>
          <a:r>
            <a:rPr lang="ru-RU" sz="1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басты</a:t>
          </a:r>
          <a:r>
            <a:rPr lang="ru-RU" sz="1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мәселелердің</a:t>
          </a:r>
          <a:r>
            <a:rPr lang="ru-RU" sz="1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бірі</a:t>
          </a:r>
          <a:r>
            <a:rPr lang="ru-RU" sz="1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– </a:t>
          </a:r>
          <a:r>
            <a:rPr lang="ru-RU" sz="18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баланың</a:t>
          </a:r>
          <a:r>
            <a:rPr lang="ru-RU" sz="1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тіршілік</a:t>
          </a:r>
          <a:r>
            <a:rPr lang="ru-RU" sz="1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әрекетін</a:t>
          </a:r>
          <a:r>
            <a:rPr lang="ru-RU" sz="1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ұйымдастыру</a:t>
          </a:r>
          <a:endParaRPr lang="ru-RU" sz="1800" b="1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32883EF8-C57E-4F4F-A3AA-9D6A8B84A3A7}" type="parTrans" cxnId="{3F72A6AD-7542-4E69-AFD8-22AC2E341706}">
      <dgm:prSet/>
      <dgm:spPr/>
      <dgm:t>
        <a:bodyPr/>
        <a:lstStyle/>
        <a:p>
          <a:endParaRPr lang="ru-RU" b="1">
            <a:latin typeface="Times New Roman" pitchFamily="18" charset="0"/>
            <a:cs typeface="Times New Roman" pitchFamily="18" charset="0"/>
          </a:endParaRPr>
        </a:p>
      </dgm:t>
    </dgm:pt>
    <dgm:pt modelId="{0D03EEEA-E4E1-469D-B64D-301665AD4771}" type="sibTrans" cxnId="{3F72A6AD-7542-4E69-AFD8-22AC2E341706}">
      <dgm:prSet/>
      <dgm:spPr/>
      <dgm:t>
        <a:bodyPr/>
        <a:lstStyle/>
        <a:p>
          <a:endParaRPr lang="ru-RU" b="1">
            <a:latin typeface="Times New Roman" pitchFamily="18" charset="0"/>
            <a:cs typeface="Times New Roman" pitchFamily="18" charset="0"/>
          </a:endParaRPr>
        </a:p>
      </dgm:t>
    </dgm:pt>
    <dgm:pt modelId="{7EF0144C-6D9B-4618-B00D-5BEADFC8A5C5}">
      <dgm:prSet phldrT="[Текст]" custT="1"/>
      <dgm:spPr/>
      <dgm:t>
        <a:bodyPr/>
        <a:lstStyle/>
        <a:p>
          <a:pPr algn="just"/>
          <a:endParaRPr lang="ru-RU" sz="1600" b="0" dirty="0">
            <a:latin typeface="Times New Roman" pitchFamily="18" charset="0"/>
            <a:cs typeface="Times New Roman" pitchFamily="18" charset="0"/>
          </a:endParaRPr>
        </a:p>
      </dgm:t>
    </dgm:pt>
    <dgm:pt modelId="{29DD1201-F4D1-433A-A842-2169E9C2FED1}" type="parTrans" cxnId="{025A8B29-D1BA-428F-95A9-FD0D1424FE04}">
      <dgm:prSet/>
      <dgm:spPr/>
      <dgm:t>
        <a:bodyPr/>
        <a:lstStyle/>
        <a:p>
          <a:endParaRPr lang="ru-RU"/>
        </a:p>
      </dgm:t>
    </dgm:pt>
    <dgm:pt modelId="{F7DCEE1B-D787-4EE7-A28C-FAA35A802786}" type="sibTrans" cxnId="{025A8B29-D1BA-428F-95A9-FD0D1424FE04}">
      <dgm:prSet/>
      <dgm:spPr/>
      <dgm:t>
        <a:bodyPr/>
        <a:lstStyle/>
        <a:p>
          <a:endParaRPr lang="ru-RU"/>
        </a:p>
      </dgm:t>
    </dgm:pt>
    <dgm:pt modelId="{DBB548CE-47E1-42BE-8BF3-A8B691D04C7F}">
      <dgm:prSet phldrT="[Текст]" custT="1"/>
      <dgm:spPr/>
      <dgm:t>
        <a:bodyPr/>
        <a:lstStyle/>
        <a:p>
          <a:pPr algn="ctr"/>
          <a:endParaRPr lang="ru-RU" sz="1600" b="1" dirty="0">
            <a:latin typeface="Times New Roman" pitchFamily="18" charset="0"/>
            <a:cs typeface="Times New Roman" pitchFamily="18" charset="0"/>
          </a:endParaRPr>
        </a:p>
      </dgm:t>
    </dgm:pt>
    <dgm:pt modelId="{DD80FA82-6443-4AA5-9CEA-6778BC64124D}" type="parTrans" cxnId="{31DE2D7E-80AF-481D-8428-4E92FC9F89C6}">
      <dgm:prSet/>
      <dgm:spPr/>
    </dgm:pt>
    <dgm:pt modelId="{3207DEA9-05B2-40F4-9A77-DC6E177B46F2}" type="sibTrans" cxnId="{31DE2D7E-80AF-481D-8428-4E92FC9F89C6}">
      <dgm:prSet/>
      <dgm:spPr/>
    </dgm:pt>
    <dgm:pt modelId="{9D565892-EC52-4F78-967E-BADC701AD79C}" type="pres">
      <dgm:prSet presAssocID="{C6B080AB-467F-4748-B7DA-B7D746E5D7C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A00D5C9-0D6F-4A96-9927-825D4A3E1578}" type="pres">
      <dgm:prSet presAssocID="{C6B080AB-467F-4748-B7DA-B7D746E5D7C1}" presName="tSp" presStyleCnt="0"/>
      <dgm:spPr/>
      <dgm:t>
        <a:bodyPr/>
        <a:lstStyle/>
        <a:p>
          <a:endParaRPr lang="ru-RU"/>
        </a:p>
      </dgm:t>
    </dgm:pt>
    <dgm:pt modelId="{A0C4CCF6-D042-4583-A688-38ABFC72F1D6}" type="pres">
      <dgm:prSet presAssocID="{C6B080AB-467F-4748-B7DA-B7D746E5D7C1}" presName="bSp" presStyleCnt="0"/>
      <dgm:spPr/>
      <dgm:t>
        <a:bodyPr/>
        <a:lstStyle/>
        <a:p>
          <a:endParaRPr lang="ru-RU"/>
        </a:p>
      </dgm:t>
    </dgm:pt>
    <dgm:pt modelId="{AAA86DBA-75B4-44C0-97E5-29154ABFC3DC}" type="pres">
      <dgm:prSet presAssocID="{C6B080AB-467F-4748-B7DA-B7D746E5D7C1}" presName="process" presStyleCnt="0"/>
      <dgm:spPr/>
      <dgm:t>
        <a:bodyPr/>
        <a:lstStyle/>
        <a:p>
          <a:endParaRPr lang="ru-RU"/>
        </a:p>
      </dgm:t>
    </dgm:pt>
    <dgm:pt modelId="{BDD42754-CC81-486C-AD48-C18C0E861B8F}" type="pres">
      <dgm:prSet presAssocID="{5C39A5C9-179F-4B38-8D6C-899CBA0F6767}" presName="composite1" presStyleCnt="0"/>
      <dgm:spPr/>
      <dgm:t>
        <a:bodyPr/>
        <a:lstStyle/>
        <a:p>
          <a:endParaRPr lang="ru-RU"/>
        </a:p>
      </dgm:t>
    </dgm:pt>
    <dgm:pt modelId="{4EDE869E-6C14-4B2B-A982-8076612F43C5}" type="pres">
      <dgm:prSet presAssocID="{5C39A5C9-179F-4B38-8D6C-899CBA0F6767}" presName="dummyNode1" presStyleLbl="node1" presStyleIdx="0" presStyleCnt="3"/>
      <dgm:spPr/>
      <dgm:t>
        <a:bodyPr/>
        <a:lstStyle/>
        <a:p>
          <a:endParaRPr lang="ru-RU"/>
        </a:p>
      </dgm:t>
    </dgm:pt>
    <dgm:pt modelId="{D9F34FF7-2835-4E17-8B7D-E804D7AC2015}" type="pres">
      <dgm:prSet presAssocID="{5C39A5C9-179F-4B38-8D6C-899CBA0F6767}" presName="childNode1" presStyleLbl="bgAcc1" presStyleIdx="0" presStyleCnt="3" custScaleX="98896" custScaleY="136646" custLinFactNeighborX="-78" custLinFactNeighborY="-1599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19E09E4-F748-41F1-BCD9-B12019E9FBED}" type="pres">
      <dgm:prSet presAssocID="{5C39A5C9-179F-4B38-8D6C-899CBA0F6767}" presName="childNode1tx" presStyleLbl="bg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70DADF5-AC12-4FF3-A600-9A4945D38B34}" type="pres">
      <dgm:prSet presAssocID="{5C39A5C9-179F-4B38-8D6C-899CBA0F6767}" presName="parentNode1" presStyleLbl="node1" presStyleIdx="0" presStyleCnt="3" custScaleY="590553" custLinFactY="12495" custLinFactNeighborX="3023" custLinFactNeighborY="10000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5943B31-2DF4-4E77-8A1B-960C5D4547CB}" type="pres">
      <dgm:prSet presAssocID="{5C39A5C9-179F-4B38-8D6C-899CBA0F6767}" presName="connSite1" presStyleCnt="0"/>
      <dgm:spPr/>
      <dgm:t>
        <a:bodyPr/>
        <a:lstStyle/>
        <a:p>
          <a:endParaRPr lang="ru-RU"/>
        </a:p>
      </dgm:t>
    </dgm:pt>
    <dgm:pt modelId="{53A00436-499B-4FB0-917A-1BF04731648E}" type="pres">
      <dgm:prSet presAssocID="{E98B7FA9-B7D2-4F7E-B3C2-EFC54A1DAE2F}" presName="Name9" presStyleLbl="sibTrans2D1" presStyleIdx="0" presStyleCnt="2" custAng="2706858" custLinFactNeighborX="4753" custLinFactNeighborY="7403"/>
      <dgm:spPr/>
      <dgm:t>
        <a:bodyPr/>
        <a:lstStyle/>
        <a:p>
          <a:endParaRPr lang="ru-RU"/>
        </a:p>
      </dgm:t>
    </dgm:pt>
    <dgm:pt modelId="{607EAC48-0628-4018-BAAE-E8E52BA5FAE1}" type="pres">
      <dgm:prSet presAssocID="{429645DE-F119-41EE-9089-6D38883DFB54}" presName="composite2" presStyleCnt="0"/>
      <dgm:spPr/>
      <dgm:t>
        <a:bodyPr/>
        <a:lstStyle/>
        <a:p>
          <a:endParaRPr lang="ru-RU"/>
        </a:p>
      </dgm:t>
    </dgm:pt>
    <dgm:pt modelId="{4990A871-B6EB-4963-9E3D-59D1229556EB}" type="pres">
      <dgm:prSet presAssocID="{429645DE-F119-41EE-9089-6D38883DFB54}" presName="dummyNode2" presStyleLbl="node1" presStyleIdx="0" presStyleCnt="3"/>
      <dgm:spPr/>
      <dgm:t>
        <a:bodyPr/>
        <a:lstStyle/>
        <a:p>
          <a:endParaRPr lang="ru-RU"/>
        </a:p>
      </dgm:t>
    </dgm:pt>
    <dgm:pt modelId="{F7758886-A18F-4FD5-A8E6-733EE9CB0D36}" type="pres">
      <dgm:prSet presAssocID="{429645DE-F119-41EE-9089-6D38883DFB54}" presName="childNode2" presStyleLbl="bgAcc1" presStyleIdx="1" presStyleCnt="3" custScaleX="149385" custScaleY="274375" custLinFactNeighborX="7289" custLinFactNeighborY="3760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FC72C3C-47B7-44A9-BC31-A1BE74913453}" type="pres">
      <dgm:prSet presAssocID="{429645DE-F119-41EE-9089-6D38883DFB54}" presName="childNode2tx" presStyleLbl="bg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E7D0896-21A7-4824-BCB9-88DB98B86D97}" type="pres">
      <dgm:prSet presAssocID="{429645DE-F119-41EE-9089-6D38883DFB54}" presName="parentNode2" presStyleLbl="node1" presStyleIdx="1" presStyleCnt="3" custScaleX="137782" custScaleY="247749" custLinFactNeighborX="-1676" custLinFactNeighborY="-8445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E88F94C-06AE-4835-867B-59E115596B2B}" type="pres">
      <dgm:prSet presAssocID="{429645DE-F119-41EE-9089-6D38883DFB54}" presName="connSite2" presStyleCnt="0"/>
      <dgm:spPr/>
      <dgm:t>
        <a:bodyPr/>
        <a:lstStyle/>
        <a:p>
          <a:endParaRPr lang="ru-RU"/>
        </a:p>
      </dgm:t>
    </dgm:pt>
    <dgm:pt modelId="{61BCF531-0D26-4D1A-8C0D-19D642CA844C}" type="pres">
      <dgm:prSet presAssocID="{162CF8F1-DE9E-4613-9D78-287054319F2A}" presName="Name18" presStyleLbl="sibTrans2D1" presStyleIdx="1" presStyleCnt="2" custAng="21097686" custLinFactNeighborX="-2383" custLinFactNeighborY="1086"/>
      <dgm:spPr/>
      <dgm:t>
        <a:bodyPr/>
        <a:lstStyle/>
        <a:p>
          <a:endParaRPr lang="ru-RU"/>
        </a:p>
      </dgm:t>
    </dgm:pt>
    <dgm:pt modelId="{05407F5B-234C-4DF0-A25A-E1382A955F14}" type="pres">
      <dgm:prSet presAssocID="{D044AF9D-B4E4-4FFD-9B1F-DF8C10B13A1B}" presName="composite1" presStyleCnt="0"/>
      <dgm:spPr/>
      <dgm:t>
        <a:bodyPr/>
        <a:lstStyle/>
        <a:p>
          <a:endParaRPr lang="ru-RU"/>
        </a:p>
      </dgm:t>
    </dgm:pt>
    <dgm:pt modelId="{B242F825-08CF-4550-BA38-3106FFCA2C6A}" type="pres">
      <dgm:prSet presAssocID="{D044AF9D-B4E4-4FFD-9B1F-DF8C10B13A1B}" presName="dummyNode1" presStyleLbl="node1" presStyleIdx="1" presStyleCnt="3"/>
      <dgm:spPr/>
      <dgm:t>
        <a:bodyPr/>
        <a:lstStyle/>
        <a:p>
          <a:endParaRPr lang="ru-RU"/>
        </a:p>
      </dgm:t>
    </dgm:pt>
    <dgm:pt modelId="{C070F573-4D40-4FFA-815D-371A18A40CDD}" type="pres">
      <dgm:prSet presAssocID="{D044AF9D-B4E4-4FFD-9B1F-DF8C10B13A1B}" presName="childNode1" presStyleLbl="bgAcc1" presStyleIdx="2" presStyleCnt="3" custScaleX="114073" custScaleY="156703" custLinFactNeighborX="4893" custLinFactNeighborY="-1433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1102852-7912-4AFD-8D1C-81003111D7D7}" type="pres">
      <dgm:prSet presAssocID="{D044AF9D-B4E4-4FFD-9B1F-DF8C10B13A1B}" presName="childNode1tx" presStyleLbl="bg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CCEFEBD-7066-408F-9A9C-B7FCE2618BD1}" type="pres">
      <dgm:prSet presAssocID="{D044AF9D-B4E4-4FFD-9B1F-DF8C10B13A1B}" presName="parentNode1" presStyleLbl="node1" presStyleIdx="2" presStyleCnt="3" custScaleX="113311" custScaleY="541061" custLinFactY="69564" custLinFactNeighborX="-9393" custLinFactNeighborY="10000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1240AC7-AB84-4280-AA1E-7659E4088D5B}" type="pres">
      <dgm:prSet presAssocID="{D044AF9D-B4E4-4FFD-9B1F-DF8C10B13A1B}" presName="connSite1" presStyleCnt="0"/>
      <dgm:spPr/>
      <dgm:t>
        <a:bodyPr/>
        <a:lstStyle/>
        <a:p>
          <a:endParaRPr lang="ru-RU"/>
        </a:p>
      </dgm:t>
    </dgm:pt>
  </dgm:ptLst>
  <dgm:cxnLst>
    <dgm:cxn modelId="{004FD3D2-65F0-464D-BCA4-3523A461BF8E}" type="presOf" srcId="{C5DED035-17D0-43A2-80DD-2A609C596186}" destId="{F7758886-A18F-4FD5-A8E6-733EE9CB0D36}" srcOrd="0" destOrd="1" presId="urn:microsoft.com/office/officeart/2005/8/layout/hProcess4"/>
    <dgm:cxn modelId="{D10D147D-7896-4248-BA30-C5C30A01CC68}" srcId="{C6B080AB-467F-4748-B7DA-B7D746E5D7C1}" destId="{D044AF9D-B4E4-4FFD-9B1F-DF8C10B13A1B}" srcOrd="2" destOrd="0" parTransId="{56C7438C-D979-493A-AAD9-1730A8B6B4BA}" sibTransId="{3145042E-90CF-482C-B3FF-B15C030FAE35}"/>
    <dgm:cxn modelId="{E41E9F61-5403-4EE7-96C2-0A357E5E0B1A}" type="presOf" srcId="{5C39A5C9-179F-4B38-8D6C-899CBA0F6767}" destId="{B70DADF5-AC12-4FF3-A600-9A4945D38B34}" srcOrd="0" destOrd="0" presId="urn:microsoft.com/office/officeart/2005/8/layout/hProcess4"/>
    <dgm:cxn modelId="{025A8B29-D1BA-428F-95A9-FD0D1424FE04}" srcId="{429645DE-F119-41EE-9089-6D38883DFB54}" destId="{7EF0144C-6D9B-4618-B00D-5BEADFC8A5C5}" srcOrd="2" destOrd="0" parTransId="{29DD1201-F4D1-433A-A842-2169E9C2FED1}" sibTransId="{F7DCEE1B-D787-4EE7-A28C-FAA35A802786}"/>
    <dgm:cxn modelId="{531B4024-3724-48F2-929E-3F6BF2FF97D2}" type="presOf" srcId="{C5DED035-17D0-43A2-80DD-2A609C596186}" destId="{EFC72C3C-47B7-44A9-BC31-A1BE74913453}" srcOrd="1" destOrd="1" presId="urn:microsoft.com/office/officeart/2005/8/layout/hProcess4"/>
    <dgm:cxn modelId="{52645909-B0B7-4097-B342-2D9256AF0F3D}" type="presOf" srcId="{B6FDA5AF-13C7-47A9-BFE3-E70436E66A36}" destId="{819E09E4-F748-41F1-BCD9-B12019E9FBED}" srcOrd="1" destOrd="0" presId="urn:microsoft.com/office/officeart/2005/8/layout/hProcess4"/>
    <dgm:cxn modelId="{3F72A6AD-7542-4E69-AFD8-22AC2E341706}" srcId="{D044AF9D-B4E4-4FFD-9B1F-DF8C10B13A1B}" destId="{3AF66C31-B193-4973-8AB7-A33C58881727}" srcOrd="0" destOrd="0" parTransId="{32883EF8-C57E-4F4F-A3AA-9D6A8B84A3A7}" sibTransId="{0D03EEEA-E4E1-469D-B64D-301665AD4771}"/>
    <dgm:cxn modelId="{3F848C66-A7ED-4598-836C-ABC7025A54DD}" type="presOf" srcId="{DBB548CE-47E1-42BE-8BF3-A8B691D04C7F}" destId="{EFC72C3C-47B7-44A9-BC31-A1BE74913453}" srcOrd="1" destOrd="0" presId="urn:microsoft.com/office/officeart/2005/8/layout/hProcess4"/>
    <dgm:cxn modelId="{4D5B877E-C761-4A0C-929B-6DE30513A6D8}" type="presOf" srcId="{162CF8F1-DE9E-4613-9D78-287054319F2A}" destId="{61BCF531-0D26-4D1A-8C0D-19D642CA844C}" srcOrd="0" destOrd="0" presId="urn:microsoft.com/office/officeart/2005/8/layout/hProcess4"/>
    <dgm:cxn modelId="{DDE2253E-020C-451D-A5F7-89B488E6276C}" srcId="{429645DE-F119-41EE-9089-6D38883DFB54}" destId="{C5DED035-17D0-43A2-80DD-2A609C596186}" srcOrd="1" destOrd="0" parTransId="{47561936-A62F-4489-93A4-BB3C0EC1EDEA}" sibTransId="{552FF05B-A176-4131-A392-6C411E4C8986}"/>
    <dgm:cxn modelId="{3C06B3C0-4C0C-4648-9DB2-8278DCDE1C3F}" srcId="{5C39A5C9-179F-4B38-8D6C-899CBA0F6767}" destId="{B6FDA5AF-13C7-47A9-BFE3-E70436E66A36}" srcOrd="0" destOrd="0" parTransId="{70D91E25-ACE4-428B-B8CD-7ACAC396AA18}" sibTransId="{4933A2E2-D59B-4AF9-8283-90F8D7991011}"/>
    <dgm:cxn modelId="{31DE2D7E-80AF-481D-8428-4E92FC9F89C6}" srcId="{429645DE-F119-41EE-9089-6D38883DFB54}" destId="{DBB548CE-47E1-42BE-8BF3-A8B691D04C7F}" srcOrd="0" destOrd="0" parTransId="{DD80FA82-6443-4AA5-9CEA-6778BC64124D}" sibTransId="{3207DEA9-05B2-40F4-9A77-DC6E177B46F2}"/>
    <dgm:cxn modelId="{C2DD4BA6-DDDF-4F8C-93D6-F93AF9B3DF29}" type="presOf" srcId="{E98B7FA9-B7D2-4F7E-B3C2-EFC54A1DAE2F}" destId="{53A00436-499B-4FB0-917A-1BF04731648E}" srcOrd="0" destOrd="0" presId="urn:microsoft.com/office/officeart/2005/8/layout/hProcess4"/>
    <dgm:cxn modelId="{C18A016C-1AF5-455F-834F-718C0FAFDA96}" type="presOf" srcId="{7EF0144C-6D9B-4618-B00D-5BEADFC8A5C5}" destId="{EFC72C3C-47B7-44A9-BC31-A1BE74913453}" srcOrd="1" destOrd="2" presId="urn:microsoft.com/office/officeart/2005/8/layout/hProcess4"/>
    <dgm:cxn modelId="{DC2F5E05-DE38-46B3-B31B-61A4BEA12462}" type="presOf" srcId="{7EF0144C-6D9B-4618-B00D-5BEADFC8A5C5}" destId="{F7758886-A18F-4FD5-A8E6-733EE9CB0D36}" srcOrd="0" destOrd="2" presId="urn:microsoft.com/office/officeart/2005/8/layout/hProcess4"/>
    <dgm:cxn modelId="{E7432C6F-92BF-4053-8C25-B3DEABC46306}" type="presOf" srcId="{DBB548CE-47E1-42BE-8BF3-A8B691D04C7F}" destId="{F7758886-A18F-4FD5-A8E6-733EE9CB0D36}" srcOrd="0" destOrd="0" presId="urn:microsoft.com/office/officeart/2005/8/layout/hProcess4"/>
    <dgm:cxn modelId="{EA506F90-7EED-441D-81F8-022F81AF215C}" type="presOf" srcId="{D044AF9D-B4E4-4FFD-9B1F-DF8C10B13A1B}" destId="{7CCEFEBD-7066-408F-9A9C-B7FCE2618BD1}" srcOrd="0" destOrd="0" presId="urn:microsoft.com/office/officeart/2005/8/layout/hProcess4"/>
    <dgm:cxn modelId="{2ACAA120-E037-4863-B52B-44F00730210B}" type="presOf" srcId="{B6FDA5AF-13C7-47A9-BFE3-E70436E66A36}" destId="{D9F34FF7-2835-4E17-8B7D-E804D7AC2015}" srcOrd="0" destOrd="0" presId="urn:microsoft.com/office/officeart/2005/8/layout/hProcess4"/>
    <dgm:cxn modelId="{1918ED3D-0C52-4577-BEBD-8A90F4F1BEA9}" srcId="{C6B080AB-467F-4748-B7DA-B7D746E5D7C1}" destId="{5C39A5C9-179F-4B38-8D6C-899CBA0F6767}" srcOrd="0" destOrd="0" parTransId="{7A499583-05AB-4E5D-A09F-462AD7D04CB7}" sibTransId="{E98B7FA9-B7D2-4F7E-B3C2-EFC54A1DAE2F}"/>
    <dgm:cxn modelId="{3225F92E-D56C-4926-AB86-C4864BEB9194}" type="presOf" srcId="{429645DE-F119-41EE-9089-6D38883DFB54}" destId="{1E7D0896-21A7-4824-BCB9-88DB98B86D97}" srcOrd="0" destOrd="0" presId="urn:microsoft.com/office/officeart/2005/8/layout/hProcess4"/>
    <dgm:cxn modelId="{745930EB-F02B-4274-87DD-43A0250029FB}" type="presOf" srcId="{3AF66C31-B193-4973-8AB7-A33C58881727}" destId="{C070F573-4D40-4FFA-815D-371A18A40CDD}" srcOrd="0" destOrd="0" presId="urn:microsoft.com/office/officeart/2005/8/layout/hProcess4"/>
    <dgm:cxn modelId="{7A64B0F7-3F3D-4AF9-B2C7-C95A41166D7B}" type="presOf" srcId="{3AF66C31-B193-4973-8AB7-A33C58881727}" destId="{E1102852-7912-4AFD-8D1C-81003111D7D7}" srcOrd="1" destOrd="0" presId="urn:microsoft.com/office/officeart/2005/8/layout/hProcess4"/>
    <dgm:cxn modelId="{3F2D52D0-A743-4DB9-A5FA-E18625DF3E5E}" srcId="{C6B080AB-467F-4748-B7DA-B7D746E5D7C1}" destId="{429645DE-F119-41EE-9089-6D38883DFB54}" srcOrd="1" destOrd="0" parTransId="{7E33525D-5A1B-4D65-89E9-06BAA3F61DCC}" sibTransId="{162CF8F1-DE9E-4613-9D78-287054319F2A}"/>
    <dgm:cxn modelId="{D99E7A99-5E81-450F-963E-447095AC2289}" type="presOf" srcId="{C6B080AB-467F-4748-B7DA-B7D746E5D7C1}" destId="{9D565892-EC52-4F78-967E-BADC701AD79C}" srcOrd="0" destOrd="0" presId="urn:microsoft.com/office/officeart/2005/8/layout/hProcess4"/>
    <dgm:cxn modelId="{043A487A-6EAF-4813-A205-80C2F0A18D58}" type="presParOf" srcId="{9D565892-EC52-4F78-967E-BADC701AD79C}" destId="{4A00D5C9-0D6F-4A96-9927-825D4A3E1578}" srcOrd="0" destOrd="0" presId="urn:microsoft.com/office/officeart/2005/8/layout/hProcess4"/>
    <dgm:cxn modelId="{4FA9D1FE-C0B1-4EB9-A075-806DE71365E3}" type="presParOf" srcId="{9D565892-EC52-4F78-967E-BADC701AD79C}" destId="{A0C4CCF6-D042-4583-A688-38ABFC72F1D6}" srcOrd="1" destOrd="0" presId="urn:microsoft.com/office/officeart/2005/8/layout/hProcess4"/>
    <dgm:cxn modelId="{EDEA2D1F-04AB-4C6C-95C0-F6E23FBAF07F}" type="presParOf" srcId="{9D565892-EC52-4F78-967E-BADC701AD79C}" destId="{AAA86DBA-75B4-44C0-97E5-29154ABFC3DC}" srcOrd="2" destOrd="0" presId="urn:microsoft.com/office/officeart/2005/8/layout/hProcess4"/>
    <dgm:cxn modelId="{8007BAB6-D691-486B-9B11-EFEE817B7DE7}" type="presParOf" srcId="{AAA86DBA-75B4-44C0-97E5-29154ABFC3DC}" destId="{BDD42754-CC81-486C-AD48-C18C0E861B8F}" srcOrd="0" destOrd="0" presId="urn:microsoft.com/office/officeart/2005/8/layout/hProcess4"/>
    <dgm:cxn modelId="{4326887B-5614-441A-A80D-FB7C4BDD851C}" type="presParOf" srcId="{BDD42754-CC81-486C-AD48-C18C0E861B8F}" destId="{4EDE869E-6C14-4B2B-A982-8076612F43C5}" srcOrd="0" destOrd="0" presId="urn:microsoft.com/office/officeart/2005/8/layout/hProcess4"/>
    <dgm:cxn modelId="{5E4D6030-3F02-4606-975C-B528292F54F2}" type="presParOf" srcId="{BDD42754-CC81-486C-AD48-C18C0E861B8F}" destId="{D9F34FF7-2835-4E17-8B7D-E804D7AC2015}" srcOrd="1" destOrd="0" presId="urn:microsoft.com/office/officeart/2005/8/layout/hProcess4"/>
    <dgm:cxn modelId="{F339F023-6D6B-4262-9D6D-BDA9C5360995}" type="presParOf" srcId="{BDD42754-CC81-486C-AD48-C18C0E861B8F}" destId="{819E09E4-F748-41F1-BCD9-B12019E9FBED}" srcOrd="2" destOrd="0" presId="urn:microsoft.com/office/officeart/2005/8/layout/hProcess4"/>
    <dgm:cxn modelId="{10377F96-6003-4348-BE99-5425550D0BE1}" type="presParOf" srcId="{BDD42754-CC81-486C-AD48-C18C0E861B8F}" destId="{B70DADF5-AC12-4FF3-A600-9A4945D38B34}" srcOrd="3" destOrd="0" presId="urn:microsoft.com/office/officeart/2005/8/layout/hProcess4"/>
    <dgm:cxn modelId="{7C3F34D4-2F14-4959-8A70-CD1861B6A917}" type="presParOf" srcId="{BDD42754-CC81-486C-AD48-C18C0E861B8F}" destId="{C5943B31-2DF4-4E77-8A1B-960C5D4547CB}" srcOrd="4" destOrd="0" presId="urn:microsoft.com/office/officeart/2005/8/layout/hProcess4"/>
    <dgm:cxn modelId="{EDAB32E3-CE5A-44AB-914D-7A537EEBA26C}" type="presParOf" srcId="{AAA86DBA-75B4-44C0-97E5-29154ABFC3DC}" destId="{53A00436-499B-4FB0-917A-1BF04731648E}" srcOrd="1" destOrd="0" presId="urn:microsoft.com/office/officeart/2005/8/layout/hProcess4"/>
    <dgm:cxn modelId="{4F487D1C-2F4B-45C1-A0CA-063BAD49D5F4}" type="presParOf" srcId="{AAA86DBA-75B4-44C0-97E5-29154ABFC3DC}" destId="{607EAC48-0628-4018-BAAE-E8E52BA5FAE1}" srcOrd="2" destOrd="0" presId="urn:microsoft.com/office/officeart/2005/8/layout/hProcess4"/>
    <dgm:cxn modelId="{DA936AB5-3E72-4CDF-9946-520A77BA7A05}" type="presParOf" srcId="{607EAC48-0628-4018-BAAE-E8E52BA5FAE1}" destId="{4990A871-B6EB-4963-9E3D-59D1229556EB}" srcOrd="0" destOrd="0" presId="urn:microsoft.com/office/officeart/2005/8/layout/hProcess4"/>
    <dgm:cxn modelId="{B5A439BF-A90F-465E-B424-3EC7D15C3527}" type="presParOf" srcId="{607EAC48-0628-4018-BAAE-E8E52BA5FAE1}" destId="{F7758886-A18F-4FD5-A8E6-733EE9CB0D36}" srcOrd="1" destOrd="0" presId="urn:microsoft.com/office/officeart/2005/8/layout/hProcess4"/>
    <dgm:cxn modelId="{092C7EAC-A429-408B-9657-43A6F2C7F352}" type="presParOf" srcId="{607EAC48-0628-4018-BAAE-E8E52BA5FAE1}" destId="{EFC72C3C-47B7-44A9-BC31-A1BE74913453}" srcOrd="2" destOrd="0" presId="urn:microsoft.com/office/officeart/2005/8/layout/hProcess4"/>
    <dgm:cxn modelId="{ABADFCEC-9C97-4120-9194-DE9D7AEE7954}" type="presParOf" srcId="{607EAC48-0628-4018-BAAE-E8E52BA5FAE1}" destId="{1E7D0896-21A7-4824-BCB9-88DB98B86D97}" srcOrd="3" destOrd="0" presId="urn:microsoft.com/office/officeart/2005/8/layout/hProcess4"/>
    <dgm:cxn modelId="{C071B0F1-CCFE-4370-A21E-BF41CF581F4D}" type="presParOf" srcId="{607EAC48-0628-4018-BAAE-E8E52BA5FAE1}" destId="{EE88F94C-06AE-4835-867B-59E115596B2B}" srcOrd="4" destOrd="0" presId="urn:microsoft.com/office/officeart/2005/8/layout/hProcess4"/>
    <dgm:cxn modelId="{26EB48C1-ED3D-4359-9A57-3580667E8BC2}" type="presParOf" srcId="{AAA86DBA-75B4-44C0-97E5-29154ABFC3DC}" destId="{61BCF531-0D26-4D1A-8C0D-19D642CA844C}" srcOrd="3" destOrd="0" presId="urn:microsoft.com/office/officeart/2005/8/layout/hProcess4"/>
    <dgm:cxn modelId="{19457939-8D2D-4E9A-BF0B-67AE090E008F}" type="presParOf" srcId="{AAA86DBA-75B4-44C0-97E5-29154ABFC3DC}" destId="{05407F5B-234C-4DF0-A25A-E1382A955F14}" srcOrd="4" destOrd="0" presId="urn:microsoft.com/office/officeart/2005/8/layout/hProcess4"/>
    <dgm:cxn modelId="{A8732582-BF05-439D-8048-211067C3A0B7}" type="presParOf" srcId="{05407F5B-234C-4DF0-A25A-E1382A955F14}" destId="{B242F825-08CF-4550-BA38-3106FFCA2C6A}" srcOrd="0" destOrd="0" presId="urn:microsoft.com/office/officeart/2005/8/layout/hProcess4"/>
    <dgm:cxn modelId="{AFEA2754-24B6-4275-AF70-D137A1E2860F}" type="presParOf" srcId="{05407F5B-234C-4DF0-A25A-E1382A955F14}" destId="{C070F573-4D40-4FFA-815D-371A18A40CDD}" srcOrd="1" destOrd="0" presId="urn:microsoft.com/office/officeart/2005/8/layout/hProcess4"/>
    <dgm:cxn modelId="{6292C2A1-7EAF-4D3E-8708-DC5F86AD88D1}" type="presParOf" srcId="{05407F5B-234C-4DF0-A25A-E1382A955F14}" destId="{E1102852-7912-4AFD-8D1C-81003111D7D7}" srcOrd="2" destOrd="0" presId="urn:microsoft.com/office/officeart/2005/8/layout/hProcess4"/>
    <dgm:cxn modelId="{E9B296F4-A775-4386-8CB9-176C8A7F9582}" type="presParOf" srcId="{05407F5B-234C-4DF0-A25A-E1382A955F14}" destId="{7CCEFEBD-7066-408F-9A9C-B7FCE2618BD1}" srcOrd="3" destOrd="0" presId="urn:microsoft.com/office/officeart/2005/8/layout/hProcess4"/>
    <dgm:cxn modelId="{6C9347C8-199F-4682-A52D-0EDAFC11AF66}" type="presParOf" srcId="{05407F5B-234C-4DF0-A25A-E1382A955F14}" destId="{B1240AC7-AB84-4280-AA1E-7659E4088D5B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FD7CB5D-7878-4455-AD6C-8978D854BAAC}" type="doc">
      <dgm:prSet loTypeId="urn:microsoft.com/office/officeart/2005/8/layout/radial5" loCatId="relationship" qsTypeId="urn:microsoft.com/office/officeart/2005/8/quickstyle/simple5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B55E4C7F-2DE4-48D2-A57F-2A32228D14F7}">
      <dgm:prSet phldrT="[Текст]" custT="1"/>
      <dgm:spPr/>
      <dgm:t>
        <a:bodyPr/>
        <a:lstStyle/>
        <a:p>
          <a:r>
            <a:rPr lang="ru-RU" sz="2000" b="1" smtClean="0">
              <a:latin typeface="Times New Roman" pitchFamily="18" charset="0"/>
              <a:cs typeface="Times New Roman" pitchFamily="18" charset="0"/>
            </a:rPr>
            <a:t>Отбасы мүшелері</a:t>
          </a:r>
          <a:endParaRPr lang="ru-RU" sz="2000" b="1" dirty="0">
            <a:latin typeface="Times New Roman" pitchFamily="18" charset="0"/>
            <a:cs typeface="Times New Roman" pitchFamily="18" charset="0"/>
          </a:endParaRPr>
        </a:p>
      </dgm:t>
    </dgm:pt>
    <dgm:pt modelId="{822C3612-C161-4745-8866-B26FF1524665}" type="parTrans" cxnId="{123C88DA-00FB-41A4-9D28-A3BA10360153}">
      <dgm:prSet/>
      <dgm:spPr/>
      <dgm:t>
        <a:bodyPr/>
        <a:lstStyle/>
        <a:p>
          <a:endParaRPr lang="ru-RU" sz="2000" b="1">
            <a:latin typeface="Times New Roman" pitchFamily="18" charset="0"/>
            <a:cs typeface="Times New Roman" pitchFamily="18" charset="0"/>
          </a:endParaRPr>
        </a:p>
      </dgm:t>
    </dgm:pt>
    <dgm:pt modelId="{C2F82DE8-D5DC-48AD-B015-7F75763D9E1C}" type="sibTrans" cxnId="{123C88DA-00FB-41A4-9D28-A3BA10360153}">
      <dgm:prSet/>
      <dgm:spPr/>
      <dgm:t>
        <a:bodyPr/>
        <a:lstStyle/>
        <a:p>
          <a:endParaRPr lang="ru-RU" sz="2000" b="1">
            <a:latin typeface="Times New Roman" pitchFamily="18" charset="0"/>
            <a:cs typeface="Times New Roman" pitchFamily="18" charset="0"/>
          </a:endParaRPr>
        </a:p>
      </dgm:t>
    </dgm:pt>
    <dgm:pt modelId="{60BF5C6E-00E9-49B5-A54B-51C7EC0945F0}">
      <dgm:prSet phldrT="[Текст]" custT="1"/>
      <dgm:spPr/>
      <dgm:t>
        <a:bodyPr/>
        <a:lstStyle/>
        <a:p>
          <a:r>
            <a:rPr lang="ru-RU" sz="2000" b="1" i="0" dirty="0" err="1" smtClean="0">
              <a:latin typeface="Times New Roman" pitchFamily="18" charset="0"/>
              <a:cs typeface="Times New Roman" pitchFamily="18" charset="0"/>
            </a:rPr>
            <a:t>Ана</a:t>
          </a:r>
          <a:endParaRPr lang="ru-RU" sz="2000" b="1" dirty="0">
            <a:latin typeface="Times New Roman" pitchFamily="18" charset="0"/>
            <a:cs typeface="Times New Roman" pitchFamily="18" charset="0"/>
          </a:endParaRPr>
        </a:p>
      </dgm:t>
    </dgm:pt>
    <dgm:pt modelId="{A35A2096-BDB2-4F67-9C58-7F4B50C17A21}" type="parTrans" cxnId="{89727A97-39D9-46D1-8D55-7D280AEFDE52}">
      <dgm:prSet custT="1"/>
      <dgm:spPr/>
      <dgm:t>
        <a:bodyPr/>
        <a:lstStyle/>
        <a:p>
          <a:endParaRPr lang="ru-RU" sz="2000" b="1">
            <a:latin typeface="Times New Roman" pitchFamily="18" charset="0"/>
            <a:cs typeface="Times New Roman" pitchFamily="18" charset="0"/>
          </a:endParaRPr>
        </a:p>
      </dgm:t>
    </dgm:pt>
    <dgm:pt modelId="{B5EA3D99-F94A-42B1-A1B0-1D43BED263EA}" type="sibTrans" cxnId="{89727A97-39D9-46D1-8D55-7D280AEFDE52}">
      <dgm:prSet/>
      <dgm:spPr/>
      <dgm:t>
        <a:bodyPr/>
        <a:lstStyle/>
        <a:p>
          <a:endParaRPr lang="ru-RU" sz="2000" b="1">
            <a:latin typeface="Times New Roman" pitchFamily="18" charset="0"/>
            <a:cs typeface="Times New Roman" pitchFamily="18" charset="0"/>
          </a:endParaRPr>
        </a:p>
      </dgm:t>
    </dgm:pt>
    <dgm:pt modelId="{7C2FDEEC-F12E-4D45-885F-808FB14F52EA}">
      <dgm:prSet phldrT="[Текст]" custT="1"/>
      <dgm:spPr/>
      <dgm:t>
        <a:bodyPr/>
        <a:lstStyle/>
        <a:p>
          <a:r>
            <a:rPr lang="ru-RU" sz="2000" b="1" i="0" dirty="0" err="1" smtClean="0">
              <a:latin typeface="Times New Roman" pitchFamily="18" charset="0"/>
              <a:cs typeface="Times New Roman" pitchFamily="18" charset="0"/>
            </a:rPr>
            <a:t>Туысқандар</a:t>
          </a:r>
          <a:endParaRPr lang="ru-RU" sz="2000" b="1" dirty="0">
            <a:latin typeface="Times New Roman" pitchFamily="18" charset="0"/>
            <a:cs typeface="Times New Roman" pitchFamily="18" charset="0"/>
          </a:endParaRPr>
        </a:p>
      </dgm:t>
    </dgm:pt>
    <dgm:pt modelId="{F2FF15B6-468E-4D1E-832C-BD50DEC4B5B3}" type="parTrans" cxnId="{05F7993F-7164-4A33-BCE4-CC12D960773C}">
      <dgm:prSet custT="1"/>
      <dgm:spPr/>
      <dgm:t>
        <a:bodyPr/>
        <a:lstStyle/>
        <a:p>
          <a:endParaRPr lang="ru-RU" sz="2000" b="1">
            <a:latin typeface="Times New Roman" pitchFamily="18" charset="0"/>
            <a:cs typeface="Times New Roman" pitchFamily="18" charset="0"/>
          </a:endParaRPr>
        </a:p>
      </dgm:t>
    </dgm:pt>
    <dgm:pt modelId="{E920FA6D-55E8-490A-A9C3-0A00E4EA33F5}" type="sibTrans" cxnId="{05F7993F-7164-4A33-BCE4-CC12D960773C}">
      <dgm:prSet/>
      <dgm:spPr/>
      <dgm:t>
        <a:bodyPr/>
        <a:lstStyle/>
        <a:p>
          <a:endParaRPr lang="ru-RU" sz="2000" b="1">
            <a:latin typeface="Times New Roman" pitchFamily="18" charset="0"/>
            <a:cs typeface="Times New Roman" pitchFamily="18" charset="0"/>
          </a:endParaRPr>
        </a:p>
      </dgm:t>
    </dgm:pt>
    <dgm:pt modelId="{63ED20BE-FFB3-47A4-8588-39AD31121E2C}">
      <dgm:prSet phldrT="[Текст]" custT="1"/>
      <dgm:spPr/>
      <dgm:t>
        <a:bodyPr/>
        <a:lstStyle/>
        <a:p>
          <a:r>
            <a:rPr lang="ru-RU" sz="2000" b="1" i="0" dirty="0" err="1" smtClean="0">
              <a:latin typeface="Times New Roman" pitchFamily="18" charset="0"/>
              <a:cs typeface="Times New Roman" pitchFamily="18" charset="0"/>
            </a:rPr>
            <a:t>Ата</a:t>
          </a:r>
          <a:endParaRPr lang="ru-RU" sz="2000" b="1" dirty="0">
            <a:latin typeface="Times New Roman" pitchFamily="18" charset="0"/>
            <a:cs typeface="Times New Roman" pitchFamily="18" charset="0"/>
          </a:endParaRPr>
        </a:p>
      </dgm:t>
    </dgm:pt>
    <dgm:pt modelId="{2C5FA9C0-2587-489C-976C-5B2E1C756A45}" type="parTrans" cxnId="{EF5B1670-81D3-4DA9-91CF-4E144F2B134D}">
      <dgm:prSet custT="1"/>
      <dgm:spPr/>
      <dgm:t>
        <a:bodyPr/>
        <a:lstStyle/>
        <a:p>
          <a:endParaRPr lang="ru-RU" sz="2000" b="1">
            <a:latin typeface="Times New Roman" pitchFamily="18" charset="0"/>
            <a:cs typeface="Times New Roman" pitchFamily="18" charset="0"/>
          </a:endParaRPr>
        </a:p>
      </dgm:t>
    </dgm:pt>
    <dgm:pt modelId="{66B75D0E-0B3C-4C3F-BA31-85F0F1755A7E}" type="sibTrans" cxnId="{EF5B1670-81D3-4DA9-91CF-4E144F2B134D}">
      <dgm:prSet/>
      <dgm:spPr/>
      <dgm:t>
        <a:bodyPr/>
        <a:lstStyle/>
        <a:p>
          <a:endParaRPr lang="ru-RU" sz="2000" b="1">
            <a:latin typeface="Times New Roman" pitchFamily="18" charset="0"/>
            <a:cs typeface="Times New Roman" pitchFamily="18" charset="0"/>
          </a:endParaRPr>
        </a:p>
      </dgm:t>
    </dgm:pt>
    <dgm:pt modelId="{E1DF556D-AE08-4220-8968-94F9009AED4A}">
      <dgm:prSet phldrT="[Текст]" custT="1"/>
      <dgm:spPr/>
      <dgm:t>
        <a:bodyPr/>
        <a:lstStyle/>
        <a:p>
          <a:r>
            <a:rPr lang="ru-RU" sz="2000" b="1" i="0" dirty="0" err="1" smtClean="0">
              <a:latin typeface="Times New Roman" pitchFamily="18" charset="0"/>
              <a:cs typeface="Times New Roman" pitchFamily="18" charset="0"/>
            </a:rPr>
            <a:t>Әке</a:t>
          </a:r>
          <a:r>
            <a:rPr lang="ru-RU" sz="2000" b="1" i="0" dirty="0" smtClean="0">
              <a:latin typeface="Times New Roman" pitchFamily="18" charset="0"/>
              <a:cs typeface="Times New Roman" pitchFamily="18" charset="0"/>
            </a:rPr>
            <a:t> </a:t>
          </a:r>
          <a:endParaRPr lang="ru-RU" sz="2000" b="1" dirty="0">
            <a:latin typeface="Times New Roman" pitchFamily="18" charset="0"/>
            <a:cs typeface="Times New Roman" pitchFamily="18" charset="0"/>
          </a:endParaRPr>
        </a:p>
      </dgm:t>
    </dgm:pt>
    <dgm:pt modelId="{FEE1E5E7-3E11-40B3-B915-40F05E82ED3B}" type="parTrans" cxnId="{C3FEE569-55D1-459E-A9B4-A8C260175DB7}">
      <dgm:prSet custT="1"/>
      <dgm:spPr/>
      <dgm:t>
        <a:bodyPr/>
        <a:lstStyle/>
        <a:p>
          <a:endParaRPr lang="ru-RU" sz="2000" b="1">
            <a:latin typeface="Times New Roman" pitchFamily="18" charset="0"/>
            <a:cs typeface="Times New Roman" pitchFamily="18" charset="0"/>
          </a:endParaRPr>
        </a:p>
      </dgm:t>
    </dgm:pt>
    <dgm:pt modelId="{6C255EA7-A576-4B72-97D7-4952E054F5A0}" type="sibTrans" cxnId="{C3FEE569-55D1-459E-A9B4-A8C260175DB7}">
      <dgm:prSet/>
      <dgm:spPr/>
      <dgm:t>
        <a:bodyPr/>
        <a:lstStyle/>
        <a:p>
          <a:endParaRPr lang="ru-RU" sz="2000" b="1">
            <a:latin typeface="Times New Roman" pitchFamily="18" charset="0"/>
            <a:cs typeface="Times New Roman" pitchFamily="18" charset="0"/>
          </a:endParaRPr>
        </a:p>
      </dgm:t>
    </dgm:pt>
    <dgm:pt modelId="{182B1544-92C0-45DF-AA6A-90EAE8BF0740}">
      <dgm:prSet phldrT="[Текст]" custT="1"/>
      <dgm:spPr/>
      <dgm:t>
        <a:bodyPr/>
        <a:lstStyle/>
        <a:p>
          <a:r>
            <a:rPr lang="ru-RU" sz="2000" b="1" i="0" dirty="0" smtClean="0">
              <a:latin typeface="Times New Roman" pitchFamily="18" charset="0"/>
              <a:cs typeface="Times New Roman" pitchFamily="18" charset="0"/>
            </a:rPr>
            <a:t>Бала</a:t>
          </a:r>
          <a:endParaRPr lang="ru-RU" sz="2000" b="1" dirty="0">
            <a:latin typeface="Times New Roman" pitchFamily="18" charset="0"/>
            <a:cs typeface="Times New Roman" pitchFamily="18" charset="0"/>
          </a:endParaRPr>
        </a:p>
      </dgm:t>
    </dgm:pt>
    <dgm:pt modelId="{58FFD9D9-00D5-4B33-BE9C-21E261564222}" type="parTrans" cxnId="{BC16ACC3-C81D-46A2-9FBB-1FB4AC08B1D2}">
      <dgm:prSet custT="1"/>
      <dgm:spPr/>
      <dgm:t>
        <a:bodyPr/>
        <a:lstStyle/>
        <a:p>
          <a:endParaRPr lang="ru-RU" sz="2000" b="1">
            <a:latin typeface="Times New Roman" pitchFamily="18" charset="0"/>
            <a:cs typeface="Times New Roman" pitchFamily="18" charset="0"/>
          </a:endParaRPr>
        </a:p>
      </dgm:t>
    </dgm:pt>
    <dgm:pt modelId="{83CA5A8D-138B-441C-916A-E95A00FCD980}" type="sibTrans" cxnId="{BC16ACC3-C81D-46A2-9FBB-1FB4AC08B1D2}">
      <dgm:prSet/>
      <dgm:spPr/>
      <dgm:t>
        <a:bodyPr/>
        <a:lstStyle/>
        <a:p>
          <a:endParaRPr lang="ru-RU" sz="2000" b="1">
            <a:latin typeface="Times New Roman" pitchFamily="18" charset="0"/>
            <a:cs typeface="Times New Roman" pitchFamily="18" charset="0"/>
          </a:endParaRPr>
        </a:p>
      </dgm:t>
    </dgm:pt>
    <dgm:pt modelId="{6C013DD7-F6E6-436A-91C8-657C7F3089E0}">
      <dgm:prSet phldrT="[Текст]" custT="1"/>
      <dgm:spPr/>
      <dgm:t>
        <a:bodyPr/>
        <a:lstStyle/>
        <a:p>
          <a:r>
            <a:rPr lang="ru-RU" sz="2000" b="1" i="0" dirty="0" err="1" smtClean="0">
              <a:latin typeface="Times New Roman" pitchFamily="18" charset="0"/>
              <a:cs typeface="Times New Roman" pitchFamily="18" charset="0"/>
            </a:rPr>
            <a:t>Әже</a:t>
          </a:r>
          <a:endParaRPr lang="ru-RU" sz="2000" b="1" dirty="0">
            <a:latin typeface="Times New Roman" pitchFamily="18" charset="0"/>
            <a:cs typeface="Times New Roman" pitchFamily="18" charset="0"/>
          </a:endParaRPr>
        </a:p>
      </dgm:t>
    </dgm:pt>
    <dgm:pt modelId="{21C55D34-1B58-4689-9CC8-1FB84BEA5720}" type="parTrans" cxnId="{7FF38C89-E36A-4661-82B3-57531567C476}">
      <dgm:prSet custT="1"/>
      <dgm:spPr/>
      <dgm:t>
        <a:bodyPr/>
        <a:lstStyle/>
        <a:p>
          <a:endParaRPr lang="ru-RU" sz="2000" b="1">
            <a:latin typeface="Times New Roman" pitchFamily="18" charset="0"/>
            <a:cs typeface="Times New Roman" pitchFamily="18" charset="0"/>
          </a:endParaRPr>
        </a:p>
      </dgm:t>
    </dgm:pt>
    <dgm:pt modelId="{886CE066-6229-492F-BA7D-48D28071C0F1}" type="sibTrans" cxnId="{7FF38C89-E36A-4661-82B3-57531567C476}">
      <dgm:prSet/>
      <dgm:spPr/>
      <dgm:t>
        <a:bodyPr/>
        <a:lstStyle/>
        <a:p>
          <a:endParaRPr lang="ru-RU" sz="2000" b="1">
            <a:latin typeface="Times New Roman" pitchFamily="18" charset="0"/>
            <a:cs typeface="Times New Roman" pitchFamily="18" charset="0"/>
          </a:endParaRPr>
        </a:p>
      </dgm:t>
    </dgm:pt>
    <dgm:pt modelId="{125D0329-8A5D-4BCA-99D4-6E01E5C2C845}">
      <dgm:prSet/>
      <dgm:spPr/>
      <dgm:t>
        <a:bodyPr/>
        <a:lstStyle/>
        <a:p>
          <a:endParaRPr lang="ru-RU"/>
        </a:p>
      </dgm:t>
    </dgm:pt>
    <dgm:pt modelId="{D411D4D7-6856-4FD9-9E74-1C271F5378DA}" type="parTrans" cxnId="{EEE86954-34D9-4F8F-9053-07966F0B6DBE}">
      <dgm:prSet/>
      <dgm:spPr/>
      <dgm:t>
        <a:bodyPr/>
        <a:lstStyle/>
        <a:p>
          <a:endParaRPr lang="ru-RU" sz="2000" b="1">
            <a:latin typeface="Times New Roman" pitchFamily="18" charset="0"/>
            <a:cs typeface="Times New Roman" pitchFamily="18" charset="0"/>
          </a:endParaRPr>
        </a:p>
      </dgm:t>
    </dgm:pt>
    <dgm:pt modelId="{D3F4CCDA-AFF6-4B2E-B354-18925330EEBA}" type="sibTrans" cxnId="{EEE86954-34D9-4F8F-9053-07966F0B6DBE}">
      <dgm:prSet/>
      <dgm:spPr/>
      <dgm:t>
        <a:bodyPr/>
        <a:lstStyle/>
        <a:p>
          <a:endParaRPr lang="ru-RU" sz="2000" b="1">
            <a:latin typeface="Times New Roman" pitchFamily="18" charset="0"/>
            <a:cs typeface="Times New Roman" pitchFamily="18" charset="0"/>
          </a:endParaRPr>
        </a:p>
      </dgm:t>
    </dgm:pt>
    <dgm:pt modelId="{7C671AEA-5E4A-43C7-8BE1-78E34E52C8E8}" type="pres">
      <dgm:prSet presAssocID="{8FD7CB5D-7878-4455-AD6C-8978D854BAAC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41B705E-2225-444E-985D-7DF426907168}" type="pres">
      <dgm:prSet presAssocID="{B55E4C7F-2DE4-48D2-A57F-2A32228D14F7}" presName="centerShape" presStyleLbl="node0" presStyleIdx="0" presStyleCnt="1" custScaleX="150396"/>
      <dgm:spPr/>
      <dgm:t>
        <a:bodyPr/>
        <a:lstStyle/>
        <a:p>
          <a:endParaRPr lang="ru-RU"/>
        </a:p>
      </dgm:t>
    </dgm:pt>
    <dgm:pt modelId="{B7BBD492-78E6-46C7-9103-57458D5A98A0}" type="pres">
      <dgm:prSet presAssocID="{A35A2096-BDB2-4F67-9C58-7F4B50C17A21}" presName="parTrans" presStyleLbl="sibTrans2D1" presStyleIdx="0" presStyleCnt="6"/>
      <dgm:spPr/>
      <dgm:t>
        <a:bodyPr/>
        <a:lstStyle/>
        <a:p>
          <a:endParaRPr lang="ru-RU"/>
        </a:p>
      </dgm:t>
    </dgm:pt>
    <dgm:pt modelId="{2857A7F1-BE28-4C5E-A26C-E0B5C8101A59}" type="pres">
      <dgm:prSet presAssocID="{A35A2096-BDB2-4F67-9C58-7F4B50C17A21}" presName="connectorText" presStyleLbl="sibTrans2D1" presStyleIdx="0" presStyleCnt="6"/>
      <dgm:spPr/>
      <dgm:t>
        <a:bodyPr/>
        <a:lstStyle/>
        <a:p>
          <a:endParaRPr lang="ru-RU"/>
        </a:p>
      </dgm:t>
    </dgm:pt>
    <dgm:pt modelId="{2303A8BE-8BCA-44DD-BCDB-8973DB05F6BB}" type="pres">
      <dgm:prSet presAssocID="{60BF5C6E-00E9-49B5-A54B-51C7EC0945F0}" presName="node" presStyleLbl="node1" presStyleIdx="0" presStyleCnt="6" custScaleX="13201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D0B1AA4-8FB3-4359-9E0A-3F04BCF12B5C}" type="pres">
      <dgm:prSet presAssocID="{58FFD9D9-00D5-4B33-BE9C-21E261564222}" presName="parTrans" presStyleLbl="sibTrans2D1" presStyleIdx="1" presStyleCnt="6"/>
      <dgm:spPr/>
      <dgm:t>
        <a:bodyPr/>
        <a:lstStyle/>
        <a:p>
          <a:endParaRPr lang="ru-RU"/>
        </a:p>
      </dgm:t>
    </dgm:pt>
    <dgm:pt modelId="{AE2FA35F-FBFE-4E5A-8339-CF27950654CC}" type="pres">
      <dgm:prSet presAssocID="{58FFD9D9-00D5-4B33-BE9C-21E261564222}" presName="connectorText" presStyleLbl="sibTrans2D1" presStyleIdx="1" presStyleCnt="6"/>
      <dgm:spPr/>
      <dgm:t>
        <a:bodyPr/>
        <a:lstStyle/>
        <a:p>
          <a:endParaRPr lang="ru-RU"/>
        </a:p>
      </dgm:t>
    </dgm:pt>
    <dgm:pt modelId="{84A447EC-8C14-4B5B-B0FD-97BAB3D92B85}" type="pres">
      <dgm:prSet presAssocID="{182B1544-92C0-45DF-AA6A-90EAE8BF0740}" presName="node" presStyleLbl="node1" presStyleIdx="1" presStyleCnt="6" custScaleX="147023" custRadScaleRad="115279" custRadScaleInc="-282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0E2345D-360D-4C08-90C3-25BDEDC7BF07}" type="pres">
      <dgm:prSet presAssocID="{21C55D34-1B58-4689-9CC8-1FB84BEA5720}" presName="parTrans" presStyleLbl="sibTrans2D1" presStyleIdx="2" presStyleCnt="6"/>
      <dgm:spPr/>
      <dgm:t>
        <a:bodyPr/>
        <a:lstStyle/>
        <a:p>
          <a:endParaRPr lang="ru-RU"/>
        </a:p>
      </dgm:t>
    </dgm:pt>
    <dgm:pt modelId="{537EBD6A-7700-4CCD-9C22-C575FDAAEB96}" type="pres">
      <dgm:prSet presAssocID="{21C55D34-1B58-4689-9CC8-1FB84BEA5720}" presName="connectorText" presStyleLbl="sibTrans2D1" presStyleIdx="2" presStyleCnt="6"/>
      <dgm:spPr/>
      <dgm:t>
        <a:bodyPr/>
        <a:lstStyle/>
        <a:p>
          <a:endParaRPr lang="ru-RU"/>
        </a:p>
      </dgm:t>
    </dgm:pt>
    <dgm:pt modelId="{AE66C691-C20F-4236-809B-33AFA848FADE}" type="pres">
      <dgm:prSet presAssocID="{6C013DD7-F6E6-436A-91C8-657C7F3089E0}" presName="node" presStyleLbl="node1" presStyleIdx="2" presStyleCnt="6" custScaleX="160104" custRadScaleRad="120107" custRadScaleInc="-1528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3FE55FF-E08E-440B-AF1D-442C36FDB06E}" type="pres">
      <dgm:prSet presAssocID="{F2FF15B6-468E-4D1E-832C-BD50DEC4B5B3}" presName="parTrans" presStyleLbl="sibTrans2D1" presStyleIdx="3" presStyleCnt="6"/>
      <dgm:spPr/>
      <dgm:t>
        <a:bodyPr/>
        <a:lstStyle/>
        <a:p>
          <a:endParaRPr lang="ru-RU"/>
        </a:p>
      </dgm:t>
    </dgm:pt>
    <dgm:pt modelId="{286070C0-BED1-4B14-BA66-FC0C161D011E}" type="pres">
      <dgm:prSet presAssocID="{F2FF15B6-468E-4D1E-832C-BD50DEC4B5B3}" presName="connectorText" presStyleLbl="sibTrans2D1" presStyleIdx="3" presStyleCnt="6"/>
      <dgm:spPr/>
      <dgm:t>
        <a:bodyPr/>
        <a:lstStyle/>
        <a:p>
          <a:endParaRPr lang="ru-RU"/>
        </a:p>
      </dgm:t>
    </dgm:pt>
    <dgm:pt modelId="{D86615D8-F517-41ED-8F09-A78DD374243F}" type="pres">
      <dgm:prSet presAssocID="{7C2FDEEC-F12E-4D45-885F-808FB14F52EA}" presName="node" presStyleLbl="node1" presStyleIdx="3" presStyleCnt="6" custScaleX="15600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38DB01B-B72E-443B-9227-942D448CE3C2}" type="pres">
      <dgm:prSet presAssocID="{2C5FA9C0-2587-489C-976C-5B2E1C756A45}" presName="parTrans" presStyleLbl="sibTrans2D1" presStyleIdx="4" presStyleCnt="6"/>
      <dgm:spPr/>
      <dgm:t>
        <a:bodyPr/>
        <a:lstStyle/>
        <a:p>
          <a:endParaRPr lang="ru-RU"/>
        </a:p>
      </dgm:t>
    </dgm:pt>
    <dgm:pt modelId="{643A7605-AA5B-4275-AC2B-021875E2FA38}" type="pres">
      <dgm:prSet presAssocID="{2C5FA9C0-2587-489C-976C-5B2E1C756A45}" presName="connectorText" presStyleLbl="sibTrans2D1" presStyleIdx="4" presStyleCnt="6"/>
      <dgm:spPr/>
      <dgm:t>
        <a:bodyPr/>
        <a:lstStyle/>
        <a:p>
          <a:endParaRPr lang="ru-RU"/>
        </a:p>
      </dgm:t>
    </dgm:pt>
    <dgm:pt modelId="{8A489AFC-87C8-4210-A6AB-FCFAEB332013}" type="pres">
      <dgm:prSet presAssocID="{63ED20BE-FFB3-47A4-8588-39AD31121E2C}" presName="node" presStyleLbl="node1" presStyleIdx="4" presStyleCnt="6" custScaleX="157460" custRadScaleRad="118589" custRadScaleInc="842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F28C510-878F-432A-8B05-FFC9EF769F42}" type="pres">
      <dgm:prSet presAssocID="{FEE1E5E7-3E11-40B3-B915-40F05E82ED3B}" presName="parTrans" presStyleLbl="sibTrans2D1" presStyleIdx="5" presStyleCnt="6"/>
      <dgm:spPr/>
      <dgm:t>
        <a:bodyPr/>
        <a:lstStyle/>
        <a:p>
          <a:endParaRPr lang="ru-RU"/>
        </a:p>
      </dgm:t>
    </dgm:pt>
    <dgm:pt modelId="{30DCDD1C-11B2-4E96-980C-E7D33B4985DD}" type="pres">
      <dgm:prSet presAssocID="{FEE1E5E7-3E11-40B3-B915-40F05E82ED3B}" presName="connectorText" presStyleLbl="sibTrans2D1" presStyleIdx="5" presStyleCnt="6"/>
      <dgm:spPr/>
      <dgm:t>
        <a:bodyPr/>
        <a:lstStyle/>
        <a:p>
          <a:endParaRPr lang="ru-RU"/>
        </a:p>
      </dgm:t>
    </dgm:pt>
    <dgm:pt modelId="{3B9A7FC4-00BF-46BC-B762-998BCA1608EE}" type="pres">
      <dgm:prSet presAssocID="{E1DF556D-AE08-4220-8968-94F9009AED4A}" presName="node" presStyleLbl="node1" presStyleIdx="5" presStyleCnt="6" custScaleX="144921" custRadScaleRad="116020" custRadScaleInc="-1492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EE86954-34D9-4F8F-9053-07966F0B6DBE}" srcId="{8FD7CB5D-7878-4455-AD6C-8978D854BAAC}" destId="{125D0329-8A5D-4BCA-99D4-6E01E5C2C845}" srcOrd="1" destOrd="0" parTransId="{D411D4D7-6856-4FD9-9E74-1C271F5378DA}" sibTransId="{D3F4CCDA-AFF6-4B2E-B354-18925330EEBA}"/>
    <dgm:cxn modelId="{699CF487-42FB-49AF-9B65-16749D654153}" type="presOf" srcId="{60BF5C6E-00E9-49B5-A54B-51C7EC0945F0}" destId="{2303A8BE-8BCA-44DD-BCDB-8973DB05F6BB}" srcOrd="0" destOrd="0" presId="urn:microsoft.com/office/officeart/2005/8/layout/radial5"/>
    <dgm:cxn modelId="{802FFD15-93CF-4747-8E3C-9D65296BA730}" type="presOf" srcId="{F2FF15B6-468E-4D1E-832C-BD50DEC4B5B3}" destId="{286070C0-BED1-4B14-BA66-FC0C161D011E}" srcOrd="1" destOrd="0" presId="urn:microsoft.com/office/officeart/2005/8/layout/radial5"/>
    <dgm:cxn modelId="{05F7993F-7164-4A33-BCE4-CC12D960773C}" srcId="{B55E4C7F-2DE4-48D2-A57F-2A32228D14F7}" destId="{7C2FDEEC-F12E-4D45-885F-808FB14F52EA}" srcOrd="3" destOrd="0" parTransId="{F2FF15B6-468E-4D1E-832C-BD50DEC4B5B3}" sibTransId="{E920FA6D-55E8-490A-A9C3-0A00E4EA33F5}"/>
    <dgm:cxn modelId="{1A0BEA30-E059-4489-9995-6F7F166953DE}" type="presOf" srcId="{B55E4C7F-2DE4-48D2-A57F-2A32228D14F7}" destId="{941B705E-2225-444E-985D-7DF426907168}" srcOrd="0" destOrd="0" presId="urn:microsoft.com/office/officeart/2005/8/layout/radial5"/>
    <dgm:cxn modelId="{A7CE8BC7-8D5F-48B7-A528-83325839EE14}" type="presOf" srcId="{21C55D34-1B58-4689-9CC8-1FB84BEA5720}" destId="{A0E2345D-360D-4C08-90C3-25BDEDC7BF07}" srcOrd="0" destOrd="0" presId="urn:microsoft.com/office/officeart/2005/8/layout/radial5"/>
    <dgm:cxn modelId="{EFF9A759-699C-4BC9-821B-65256A8BD013}" type="presOf" srcId="{FEE1E5E7-3E11-40B3-B915-40F05E82ED3B}" destId="{DF28C510-878F-432A-8B05-FFC9EF769F42}" srcOrd="0" destOrd="0" presId="urn:microsoft.com/office/officeart/2005/8/layout/radial5"/>
    <dgm:cxn modelId="{409F2461-07CC-4403-B596-0876F0282623}" type="presOf" srcId="{58FFD9D9-00D5-4B33-BE9C-21E261564222}" destId="{AE2FA35F-FBFE-4E5A-8339-CF27950654CC}" srcOrd="1" destOrd="0" presId="urn:microsoft.com/office/officeart/2005/8/layout/radial5"/>
    <dgm:cxn modelId="{C3FEE569-55D1-459E-A9B4-A8C260175DB7}" srcId="{B55E4C7F-2DE4-48D2-A57F-2A32228D14F7}" destId="{E1DF556D-AE08-4220-8968-94F9009AED4A}" srcOrd="5" destOrd="0" parTransId="{FEE1E5E7-3E11-40B3-B915-40F05E82ED3B}" sibTransId="{6C255EA7-A576-4B72-97D7-4952E054F5A0}"/>
    <dgm:cxn modelId="{B9FB9985-B5AF-4231-A86D-BCF403ABD878}" type="presOf" srcId="{6C013DD7-F6E6-436A-91C8-657C7F3089E0}" destId="{AE66C691-C20F-4236-809B-33AFA848FADE}" srcOrd="0" destOrd="0" presId="urn:microsoft.com/office/officeart/2005/8/layout/radial5"/>
    <dgm:cxn modelId="{07CACE62-ED69-451B-A45E-1AC04D7AC68F}" type="presOf" srcId="{FEE1E5E7-3E11-40B3-B915-40F05E82ED3B}" destId="{30DCDD1C-11B2-4E96-980C-E7D33B4985DD}" srcOrd="1" destOrd="0" presId="urn:microsoft.com/office/officeart/2005/8/layout/radial5"/>
    <dgm:cxn modelId="{EAA2F739-65D8-48CB-9475-08F7D079E177}" type="presOf" srcId="{A35A2096-BDB2-4F67-9C58-7F4B50C17A21}" destId="{2857A7F1-BE28-4C5E-A26C-E0B5C8101A59}" srcOrd="1" destOrd="0" presId="urn:microsoft.com/office/officeart/2005/8/layout/radial5"/>
    <dgm:cxn modelId="{CC4F11DE-62C9-4144-9330-F61447F83090}" type="presOf" srcId="{7C2FDEEC-F12E-4D45-885F-808FB14F52EA}" destId="{D86615D8-F517-41ED-8F09-A78DD374243F}" srcOrd="0" destOrd="0" presId="urn:microsoft.com/office/officeart/2005/8/layout/radial5"/>
    <dgm:cxn modelId="{BC16ACC3-C81D-46A2-9FBB-1FB4AC08B1D2}" srcId="{B55E4C7F-2DE4-48D2-A57F-2A32228D14F7}" destId="{182B1544-92C0-45DF-AA6A-90EAE8BF0740}" srcOrd="1" destOrd="0" parTransId="{58FFD9D9-00D5-4B33-BE9C-21E261564222}" sibTransId="{83CA5A8D-138B-441C-916A-E95A00FCD980}"/>
    <dgm:cxn modelId="{FA56E4F9-37CE-47E1-9152-AE195D17C6C5}" type="presOf" srcId="{A35A2096-BDB2-4F67-9C58-7F4B50C17A21}" destId="{B7BBD492-78E6-46C7-9103-57458D5A98A0}" srcOrd="0" destOrd="0" presId="urn:microsoft.com/office/officeart/2005/8/layout/radial5"/>
    <dgm:cxn modelId="{B884B8DF-234D-4625-929B-CC8F2400C7DD}" type="presOf" srcId="{63ED20BE-FFB3-47A4-8588-39AD31121E2C}" destId="{8A489AFC-87C8-4210-A6AB-FCFAEB332013}" srcOrd="0" destOrd="0" presId="urn:microsoft.com/office/officeart/2005/8/layout/radial5"/>
    <dgm:cxn modelId="{57355A2F-B503-4B69-948E-253A51C7DD23}" type="presOf" srcId="{21C55D34-1B58-4689-9CC8-1FB84BEA5720}" destId="{537EBD6A-7700-4CCD-9C22-C575FDAAEB96}" srcOrd="1" destOrd="0" presId="urn:microsoft.com/office/officeart/2005/8/layout/radial5"/>
    <dgm:cxn modelId="{B8A76B61-D2AD-4808-A75A-F2FC9376754E}" type="presOf" srcId="{E1DF556D-AE08-4220-8968-94F9009AED4A}" destId="{3B9A7FC4-00BF-46BC-B762-998BCA1608EE}" srcOrd="0" destOrd="0" presId="urn:microsoft.com/office/officeart/2005/8/layout/radial5"/>
    <dgm:cxn modelId="{123C88DA-00FB-41A4-9D28-A3BA10360153}" srcId="{8FD7CB5D-7878-4455-AD6C-8978D854BAAC}" destId="{B55E4C7F-2DE4-48D2-A57F-2A32228D14F7}" srcOrd="0" destOrd="0" parTransId="{822C3612-C161-4745-8866-B26FF1524665}" sibTransId="{C2F82DE8-D5DC-48AD-B015-7F75763D9E1C}"/>
    <dgm:cxn modelId="{7D6E143D-162F-4B94-9C5F-1F3AEBFB6E89}" type="presOf" srcId="{8FD7CB5D-7878-4455-AD6C-8978D854BAAC}" destId="{7C671AEA-5E4A-43C7-8BE1-78E34E52C8E8}" srcOrd="0" destOrd="0" presId="urn:microsoft.com/office/officeart/2005/8/layout/radial5"/>
    <dgm:cxn modelId="{7FF38C89-E36A-4661-82B3-57531567C476}" srcId="{B55E4C7F-2DE4-48D2-A57F-2A32228D14F7}" destId="{6C013DD7-F6E6-436A-91C8-657C7F3089E0}" srcOrd="2" destOrd="0" parTransId="{21C55D34-1B58-4689-9CC8-1FB84BEA5720}" sibTransId="{886CE066-6229-492F-BA7D-48D28071C0F1}"/>
    <dgm:cxn modelId="{89727A97-39D9-46D1-8D55-7D280AEFDE52}" srcId="{B55E4C7F-2DE4-48D2-A57F-2A32228D14F7}" destId="{60BF5C6E-00E9-49B5-A54B-51C7EC0945F0}" srcOrd="0" destOrd="0" parTransId="{A35A2096-BDB2-4F67-9C58-7F4B50C17A21}" sibTransId="{B5EA3D99-F94A-42B1-A1B0-1D43BED263EA}"/>
    <dgm:cxn modelId="{98B06001-BB1E-4057-B4FD-915C21BD55E5}" type="presOf" srcId="{58FFD9D9-00D5-4B33-BE9C-21E261564222}" destId="{8D0B1AA4-8FB3-4359-9E0A-3F04BCF12B5C}" srcOrd="0" destOrd="0" presId="urn:microsoft.com/office/officeart/2005/8/layout/radial5"/>
    <dgm:cxn modelId="{EA8680F4-515C-46BA-87BE-5B93BEBC023B}" type="presOf" srcId="{182B1544-92C0-45DF-AA6A-90EAE8BF0740}" destId="{84A447EC-8C14-4B5B-B0FD-97BAB3D92B85}" srcOrd="0" destOrd="0" presId="urn:microsoft.com/office/officeart/2005/8/layout/radial5"/>
    <dgm:cxn modelId="{5751662B-B49B-4A63-B7F1-AFE07695BA6D}" type="presOf" srcId="{2C5FA9C0-2587-489C-976C-5B2E1C756A45}" destId="{643A7605-AA5B-4275-AC2B-021875E2FA38}" srcOrd="1" destOrd="0" presId="urn:microsoft.com/office/officeart/2005/8/layout/radial5"/>
    <dgm:cxn modelId="{660ED664-9C6A-491B-BDC7-92BF1CF02FB5}" type="presOf" srcId="{F2FF15B6-468E-4D1E-832C-BD50DEC4B5B3}" destId="{53FE55FF-E08E-440B-AF1D-442C36FDB06E}" srcOrd="0" destOrd="0" presId="urn:microsoft.com/office/officeart/2005/8/layout/radial5"/>
    <dgm:cxn modelId="{F7513387-4223-4853-BE6D-9230C613C7A7}" type="presOf" srcId="{2C5FA9C0-2587-489C-976C-5B2E1C756A45}" destId="{F38DB01B-B72E-443B-9227-942D448CE3C2}" srcOrd="0" destOrd="0" presId="urn:microsoft.com/office/officeart/2005/8/layout/radial5"/>
    <dgm:cxn modelId="{EF5B1670-81D3-4DA9-91CF-4E144F2B134D}" srcId="{B55E4C7F-2DE4-48D2-A57F-2A32228D14F7}" destId="{63ED20BE-FFB3-47A4-8588-39AD31121E2C}" srcOrd="4" destOrd="0" parTransId="{2C5FA9C0-2587-489C-976C-5B2E1C756A45}" sibTransId="{66B75D0E-0B3C-4C3F-BA31-85F0F1755A7E}"/>
    <dgm:cxn modelId="{370781B0-3DDC-4A46-BB0D-2A465093C518}" type="presParOf" srcId="{7C671AEA-5E4A-43C7-8BE1-78E34E52C8E8}" destId="{941B705E-2225-444E-985D-7DF426907168}" srcOrd="0" destOrd="0" presId="urn:microsoft.com/office/officeart/2005/8/layout/radial5"/>
    <dgm:cxn modelId="{D43BC726-9421-4DD8-A848-E7A6E44EDC47}" type="presParOf" srcId="{7C671AEA-5E4A-43C7-8BE1-78E34E52C8E8}" destId="{B7BBD492-78E6-46C7-9103-57458D5A98A0}" srcOrd="1" destOrd="0" presId="urn:microsoft.com/office/officeart/2005/8/layout/radial5"/>
    <dgm:cxn modelId="{424F3CCF-1368-421D-9DE7-DDAF0846B93F}" type="presParOf" srcId="{B7BBD492-78E6-46C7-9103-57458D5A98A0}" destId="{2857A7F1-BE28-4C5E-A26C-E0B5C8101A59}" srcOrd="0" destOrd="0" presId="urn:microsoft.com/office/officeart/2005/8/layout/radial5"/>
    <dgm:cxn modelId="{1FE5151E-1CB3-4383-9DFB-C438848A79B3}" type="presParOf" srcId="{7C671AEA-5E4A-43C7-8BE1-78E34E52C8E8}" destId="{2303A8BE-8BCA-44DD-BCDB-8973DB05F6BB}" srcOrd="2" destOrd="0" presId="urn:microsoft.com/office/officeart/2005/8/layout/radial5"/>
    <dgm:cxn modelId="{7109030C-E48F-41DC-91B0-23367D06FFC9}" type="presParOf" srcId="{7C671AEA-5E4A-43C7-8BE1-78E34E52C8E8}" destId="{8D0B1AA4-8FB3-4359-9E0A-3F04BCF12B5C}" srcOrd="3" destOrd="0" presId="urn:microsoft.com/office/officeart/2005/8/layout/radial5"/>
    <dgm:cxn modelId="{F1A525B4-F2FC-494D-8617-22723068B708}" type="presParOf" srcId="{8D0B1AA4-8FB3-4359-9E0A-3F04BCF12B5C}" destId="{AE2FA35F-FBFE-4E5A-8339-CF27950654CC}" srcOrd="0" destOrd="0" presId="urn:microsoft.com/office/officeart/2005/8/layout/radial5"/>
    <dgm:cxn modelId="{38405E98-AA02-4231-A698-A4493B64A498}" type="presParOf" srcId="{7C671AEA-5E4A-43C7-8BE1-78E34E52C8E8}" destId="{84A447EC-8C14-4B5B-B0FD-97BAB3D92B85}" srcOrd="4" destOrd="0" presId="urn:microsoft.com/office/officeart/2005/8/layout/radial5"/>
    <dgm:cxn modelId="{37F07CAA-B866-4D9D-A1F6-18AF76A632AE}" type="presParOf" srcId="{7C671AEA-5E4A-43C7-8BE1-78E34E52C8E8}" destId="{A0E2345D-360D-4C08-90C3-25BDEDC7BF07}" srcOrd="5" destOrd="0" presId="urn:microsoft.com/office/officeart/2005/8/layout/radial5"/>
    <dgm:cxn modelId="{EB9DBA06-D168-49E5-89F1-3F74B9316856}" type="presParOf" srcId="{A0E2345D-360D-4C08-90C3-25BDEDC7BF07}" destId="{537EBD6A-7700-4CCD-9C22-C575FDAAEB96}" srcOrd="0" destOrd="0" presId="urn:microsoft.com/office/officeart/2005/8/layout/radial5"/>
    <dgm:cxn modelId="{F114A092-5306-4D67-BC46-C7CEA7B53106}" type="presParOf" srcId="{7C671AEA-5E4A-43C7-8BE1-78E34E52C8E8}" destId="{AE66C691-C20F-4236-809B-33AFA848FADE}" srcOrd="6" destOrd="0" presId="urn:microsoft.com/office/officeart/2005/8/layout/radial5"/>
    <dgm:cxn modelId="{615E1C3E-7369-4548-9A51-6E5D0ECE43BD}" type="presParOf" srcId="{7C671AEA-5E4A-43C7-8BE1-78E34E52C8E8}" destId="{53FE55FF-E08E-440B-AF1D-442C36FDB06E}" srcOrd="7" destOrd="0" presId="urn:microsoft.com/office/officeart/2005/8/layout/radial5"/>
    <dgm:cxn modelId="{E74E0988-F784-4C96-B618-3697BDC561CE}" type="presParOf" srcId="{53FE55FF-E08E-440B-AF1D-442C36FDB06E}" destId="{286070C0-BED1-4B14-BA66-FC0C161D011E}" srcOrd="0" destOrd="0" presId="urn:microsoft.com/office/officeart/2005/8/layout/radial5"/>
    <dgm:cxn modelId="{3F8C6277-EBB0-4A9B-BD02-AA82F9C20071}" type="presParOf" srcId="{7C671AEA-5E4A-43C7-8BE1-78E34E52C8E8}" destId="{D86615D8-F517-41ED-8F09-A78DD374243F}" srcOrd="8" destOrd="0" presId="urn:microsoft.com/office/officeart/2005/8/layout/radial5"/>
    <dgm:cxn modelId="{5712451B-B259-4A05-8B88-F501DCC356C7}" type="presParOf" srcId="{7C671AEA-5E4A-43C7-8BE1-78E34E52C8E8}" destId="{F38DB01B-B72E-443B-9227-942D448CE3C2}" srcOrd="9" destOrd="0" presId="urn:microsoft.com/office/officeart/2005/8/layout/radial5"/>
    <dgm:cxn modelId="{F719E4B9-8CB7-430E-AD44-022364C0A21F}" type="presParOf" srcId="{F38DB01B-B72E-443B-9227-942D448CE3C2}" destId="{643A7605-AA5B-4275-AC2B-021875E2FA38}" srcOrd="0" destOrd="0" presId="urn:microsoft.com/office/officeart/2005/8/layout/radial5"/>
    <dgm:cxn modelId="{1FFFDBB7-2F5C-485A-B6F0-8B9E3665E96E}" type="presParOf" srcId="{7C671AEA-5E4A-43C7-8BE1-78E34E52C8E8}" destId="{8A489AFC-87C8-4210-A6AB-FCFAEB332013}" srcOrd="10" destOrd="0" presId="urn:microsoft.com/office/officeart/2005/8/layout/radial5"/>
    <dgm:cxn modelId="{9B92F43D-1000-4628-8137-23AC3853177D}" type="presParOf" srcId="{7C671AEA-5E4A-43C7-8BE1-78E34E52C8E8}" destId="{DF28C510-878F-432A-8B05-FFC9EF769F42}" srcOrd="11" destOrd="0" presId="urn:microsoft.com/office/officeart/2005/8/layout/radial5"/>
    <dgm:cxn modelId="{C88BEB8E-56ED-4CF0-B002-2AD800F0A84C}" type="presParOf" srcId="{DF28C510-878F-432A-8B05-FFC9EF769F42}" destId="{30DCDD1C-11B2-4E96-980C-E7D33B4985DD}" srcOrd="0" destOrd="0" presId="urn:microsoft.com/office/officeart/2005/8/layout/radial5"/>
    <dgm:cxn modelId="{0F57CBB8-3D81-468F-8F37-6142B4F509EA}" type="presParOf" srcId="{7C671AEA-5E4A-43C7-8BE1-78E34E52C8E8}" destId="{3B9A7FC4-00BF-46BC-B762-998BCA1608EE}" srcOrd="12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3965FB1-0585-4ECF-99E6-01234F147322}" type="doc">
      <dgm:prSet loTypeId="urn:microsoft.com/office/officeart/2005/8/layout/list1" loCatId="list" qsTypeId="urn:microsoft.com/office/officeart/2005/8/quickstyle/simple2" qsCatId="simple" csTypeId="urn:microsoft.com/office/officeart/2005/8/colors/accent1_1" csCatId="accent1" phldr="1"/>
      <dgm:spPr/>
      <dgm:t>
        <a:bodyPr/>
        <a:lstStyle/>
        <a:p>
          <a:endParaRPr lang="ru-RU"/>
        </a:p>
      </dgm:t>
    </dgm:pt>
    <dgm:pt modelId="{CCC3FCA0-490A-4559-AF30-90A94DD5ACF2}">
      <dgm:prSet phldrT="[Текст]" custT="1"/>
      <dgm:spPr/>
      <dgm:t>
        <a:bodyPr/>
        <a:lstStyle/>
        <a:p>
          <a:r>
            <a:rPr lang="ru-RU" sz="20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үш</a:t>
          </a:r>
          <a:r>
            <a: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əулетті</a:t>
          </a:r>
          <a:r>
            <a: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отбасылар</a:t>
          </a:r>
          <a:r>
            <a: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– </a:t>
          </a:r>
          <a:r>
            <a:rPr lang="ru-RU" sz="20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ата-аналар</a:t>
          </a:r>
          <a:r>
            <a: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20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балалар</a:t>
          </a:r>
          <a:r>
            <a: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20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немерелер</a:t>
          </a:r>
          <a:endParaRPr lang="ru-RU" sz="2000" b="1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EAAD379C-D4E4-4965-BE23-4755C3B1B36B}" type="parTrans" cxnId="{58043208-0CC2-4B81-A291-81727750784C}">
      <dgm:prSet/>
      <dgm:spPr/>
      <dgm:t>
        <a:bodyPr/>
        <a:lstStyle/>
        <a:p>
          <a:endParaRPr lang="ru-RU" sz="2000" b="1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055047C5-7DD8-4B32-8EF9-45FAC2B2B89C}" type="sibTrans" cxnId="{58043208-0CC2-4B81-A291-81727750784C}">
      <dgm:prSet/>
      <dgm:spPr/>
      <dgm:t>
        <a:bodyPr/>
        <a:lstStyle/>
        <a:p>
          <a:endParaRPr lang="ru-RU" sz="2000" b="1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31929BF7-09E9-4A7A-A975-5EAA229975F8}">
      <dgm:prSet phldrT="[Текст]" custT="1"/>
      <dgm:spPr/>
      <dgm:t>
        <a:bodyPr/>
        <a:lstStyle/>
        <a:p>
          <a:r>
            <a:rPr lang="ru-RU" sz="20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толық</a:t>
          </a:r>
          <a:r>
            <a: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болмаған</a:t>
          </a:r>
          <a:r>
            <a: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20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яғни</a:t>
          </a:r>
          <a:r>
            <a: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ата-анасының</a:t>
          </a:r>
          <a:r>
            <a: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біреуі</a:t>
          </a:r>
          <a:r>
            <a: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жоқ</a:t>
          </a:r>
          <a:r>
            <a: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; </a:t>
          </a:r>
          <a:r>
            <a:rPr lang="ru-RU" sz="20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перзентсіз</a:t>
          </a:r>
          <a:r>
            <a: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ж</a:t>
          </a:r>
          <a:r>
            <a:rPr lang="en-US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ə</a:t>
          </a:r>
          <a:r>
            <a: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не </a:t>
          </a:r>
          <a:r>
            <a:rPr lang="ru-RU" sz="20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т.б</a:t>
          </a:r>
          <a:r>
            <a: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. </a:t>
          </a:r>
          <a:r>
            <a:rPr lang="ru-RU" sz="20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отбасылар</a:t>
          </a:r>
          <a:endParaRPr lang="ru-RU" sz="2000" b="1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9515EE10-E3CD-4206-A6E9-05F20C342D70}" type="parTrans" cxnId="{A744F0B6-16FF-4767-9693-B838DDF8E48C}">
      <dgm:prSet/>
      <dgm:spPr/>
      <dgm:t>
        <a:bodyPr/>
        <a:lstStyle/>
        <a:p>
          <a:endParaRPr lang="ru-RU" sz="2000" b="1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593C8923-5908-4F2D-BD46-5481B64A9316}" type="sibTrans" cxnId="{A744F0B6-16FF-4767-9693-B838DDF8E48C}">
      <dgm:prSet/>
      <dgm:spPr/>
      <dgm:t>
        <a:bodyPr/>
        <a:lstStyle/>
        <a:p>
          <a:endParaRPr lang="ru-RU" sz="2000" b="1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E5A940F2-14A3-4E1B-8797-83C836E2A614}">
      <dgm:prSet phldrT="[Текст]" custT="1"/>
      <dgm:spPr/>
      <dgm:t>
        <a:bodyPr/>
        <a:lstStyle/>
        <a:p>
          <a:r>
            <a:rPr lang="ru-RU" sz="20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отбасы</a:t>
          </a:r>
          <a:r>
            <a: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тұрмысы</a:t>
          </a:r>
          <a:r>
            <a: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ж</a:t>
          </a:r>
          <a:r>
            <a:rPr lang="en-US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ə</a:t>
          </a:r>
          <a:r>
            <a: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не даму </a:t>
          </a:r>
          <a:r>
            <a:rPr lang="ru-RU" sz="20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жағдайларына</a:t>
          </a:r>
          <a:r>
            <a: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байланысты</a:t>
          </a:r>
          <a:r>
            <a: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(</a:t>
          </a:r>
          <a:r>
            <a:rPr lang="ru-RU" sz="20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жарасымды</a:t>
          </a:r>
          <a:r>
            <a: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ж</a:t>
          </a:r>
          <a:r>
            <a:rPr lang="en-US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ə</a:t>
          </a:r>
          <a:r>
            <a: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не </a:t>
          </a:r>
          <a:r>
            <a:rPr lang="ru-RU" sz="20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қисыны</a:t>
          </a:r>
          <a:r>
            <a: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кеткен</a:t>
          </a:r>
          <a:r>
            <a: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жанұялар</a:t>
          </a:r>
          <a:r>
            <a: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)</a:t>
          </a:r>
          <a:endParaRPr lang="ru-RU" sz="2000" b="1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880A61CB-B8CD-4A58-ADFB-4B9761C14881}" type="parTrans" cxnId="{DFADB9C1-01D3-4261-91AB-6FCA11DA1432}">
      <dgm:prSet/>
      <dgm:spPr/>
      <dgm:t>
        <a:bodyPr/>
        <a:lstStyle/>
        <a:p>
          <a:endParaRPr lang="ru-RU" sz="2000" b="1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F9E93839-F3D7-499A-8CBD-7A9F75832ECD}" type="sibTrans" cxnId="{DFADB9C1-01D3-4261-91AB-6FCA11DA1432}">
      <dgm:prSet/>
      <dgm:spPr/>
      <dgm:t>
        <a:bodyPr/>
        <a:lstStyle/>
        <a:p>
          <a:endParaRPr lang="ru-RU" sz="2000" b="1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FCFEE619-A86D-4F2E-93D4-86CF1621EFED}">
      <dgm:prSet phldrT="[Текст]" custT="1"/>
      <dgm:spPr/>
      <dgm:t>
        <a:bodyPr/>
        <a:lstStyle/>
        <a:p>
          <a:r>
            <a:rPr lang="ru-RU" sz="20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екі</a:t>
          </a:r>
          <a:r>
            <a: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əулетті</a:t>
          </a:r>
          <a:r>
            <a: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отбасы</a:t>
          </a:r>
          <a:r>
            <a: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- </a:t>
          </a:r>
          <a:r>
            <a:rPr lang="ru-RU" sz="20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ата-аналар</a:t>
          </a:r>
          <a:r>
            <a: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жəне</a:t>
          </a:r>
          <a:r>
            <a: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балалар</a:t>
          </a:r>
          <a:endParaRPr lang="ru-RU" sz="2000" b="1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846C4719-2EC0-4CEE-87E3-4BA030FEA36F}" type="parTrans" cxnId="{EDFAC390-1B10-4089-8D53-BE02BAB92321}">
      <dgm:prSet/>
      <dgm:spPr/>
      <dgm:t>
        <a:bodyPr/>
        <a:lstStyle/>
        <a:p>
          <a:endParaRPr lang="ru-RU" sz="2000" b="1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4FCA8E70-6175-417B-A442-8053A3F5AD1C}" type="sibTrans" cxnId="{EDFAC390-1B10-4089-8D53-BE02BAB92321}">
      <dgm:prSet/>
      <dgm:spPr/>
      <dgm:t>
        <a:bodyPr/>
        <a:lstStyle/>
        <a:p>
          <a:endParaRPr lang="ru-RU" sz="2000" b="1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5501F07B-1B5B-41D1-AD86-4F2A148C062A}">
      <dgm:prSet phldrT="[Текст]" custT="1"/>
      <dgm:spPr/>
      <dgm:t>
        <a:bodyPr/>
        <a:lstStyle/>
        <a:p>
          <a:r>
            <a:rPr lang="ru-RU" sz="20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бір</a:t>
          </a:r>
          <a:r>
            <a: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балалы</a:t>
          </a:r>
          <a:r>
            <a: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; </a:t>
          </a:r>
          <a:r>
            <a:rPr lang="ru-RU" sz="20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көп</a:t>
          </a:r>
          <a:r>
            <a: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балалы</a:t>
          </a:r>
          <a:r>
            <a: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(</a:t>
          </a:r>
          <a:r>
            <a:rPr lang="ru-RU" sz="20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үш</a:t>
          </a:r>
          <a:r>
            <a: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одан</a:t>
          </a:r>
          <a:r>
            <a: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да </a:t>
          </a:r>
          <a:r>
            <a:rPr lang="ru-RU" sz="20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көп</a:t>
          </a:r>
          <a:r>
            <a: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балалы</a:t>
          </a:r>
          <a:r>
            <a: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) </a:t>
          </a:r>
          <a:r>
            <a:rPr lang="ru-RU" sz="20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отбасылар</a:t>
          </a:r>
          <a:endParaRPr lang="ru-RU" sz="2000" b="1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FC6C02AD-FC08-4BF5-8CA4-69B67FD17399}" type="parTrans" cxnId="{1E35FB49-6783-4962-ACCA-50343D1824AB}">
      <dgm:prSet/>
      <dgm:spPr/>
      <dgm:t>
        <a:bodyPr/>
        <a:lstStyle/>
        <a:p>
          <a:endParaRPr lang="ru-RU" sz="2000" b="1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F80326E3-8645-4EB5-8505-860711992E0B}" type="sibTrans" cxnId="{1E35FB49-6783-4962-ACCA-50343D1824AB}">
      <dgm:prSet/>
      <dgm:spPr/>
      <dgm:t>
        <a:bodyPr/>
        <a:lstStyle/>
        <a:p>
          <a:endParaRPr lang="ru-RU" sz="2000" b="1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50BF4D68-2220-49C9-AF31-0CB99610E77D}">
      <dgm:prSet phldrT="[Текст]" custT="1"/>
      <dgm:spPr/>
      <dgm:t>
        <a:bodyPr/>
        <a:lstStyle/>
        <a:p>
          <a:r>
            <a:rPr lang="ru-RU" sz="20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отбасылық</a:t>
          </a:r>
          <a:r>
            <a: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т</a:t>
          </a:r>
          <a:r>
            <a:rPr lang="en-US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ə</a:t>
          </a:r>
          <a:r>
            <a:rPr lang="ru-RU" sz="20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рбие</a:t>
          </a:r>
          <a:r>
            <a: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стиліне</a:t>
          </a:r>
          <a:r>
            <a: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орай</a:t>
          </a:r>
          <a:r>
            <a: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(</a:t>
          </a:r>
          <a:r>
            <a:rPr lang="en-US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ə</a:t>
          </a:r>
          <a:r>
            <a:rPr lang="ru-RU" sz="20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кімшіл</a:t>
          </a:r>
          <a:r>
            <a: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20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адамгершілікті</a:t>
          </a:r>
          <a:r>
            <a: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20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либералды</a:t>
          </a:r>
          <a:r>
            <a: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)</a:t>
          </a:r>
          <a:endParaRPr lang="ru-RU" sz="2000" b="1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AB98AFFB-0C4C-4C61-B91E-4A3CEE7BC549}" type="parTrans" cxnId="{642DB575-7091-4BD0-954E-8A85D5511228}">
      <dgm:prSet/>
      <dgm:spPr/>
      <dgm:t>
        <a:bodyPr/>
        <a:lstStyle/>
        <a:p>
          <a:endParaRPr lang="ru-RU" sz="2000" b="1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547C5123-046A-4BA7-B9F2-FAB8B7888E4A}" type="sibTrans" cxnId="{642DB575-7091-4BD0-954E-8A85D5511228}">
      <dgm:prSet/>
      <dgm:spPr/>
      <dgm:t>
        <a:bodyPr/>
        <a:lstStyle/>
        <a:p>
          <a:endParaRPr lang="ru-RU" sz="2000" b="1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97489F46-2ED3-4CB5-B2E9-8906D1E31E36}" type="pres">
      <dgm:prSet presAssocID="{A3965FB1-0585-4ECF-99E6-01234F147322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0280926-47DE-47A3-BF58-16D7AE5A3F67}" type="pres">
      <dgm:prSet presAssocID="{CCC3FCA0-490A-4559-AF30-90A94DD5ACF2}" presName="parentLin" presStyleCnt="0"/>
      <dgm:spPr/>
    </dgm:pt>
    <dgm:pt modelId="{51458F60-D664-414A-9970-E2B221C5035E}" type="pres">
      <dgm:prSet presAssocID="{CCC3FCA0-490A-4559-AF30-90A94DD5ACF2}" presName="parentLeftMargin" presStyleLbl="node1" presStyleIdx="0" presStyleCnt="6"/>
      <dgm:spPr/>
      <dgm:t>
        <a:bodyPr/>
        <a:lstStyle/>
        <a:p>
          <a:endParaRPr lang="ru-RU"/>
        </a:p>
      </dgm:t>
    </dgm:pt>
    <dgm:pt modelId="{82AB657B-C5DE-4188-8A7C-231E42CA76E7}" type="pres">
      <dgm:prSet presAssocID="{CCC3FCA0-490A-4559-AF30-90A94DD5ACF2}" presName="parentText" presStyleLbl="node1" presStyleIdx="0" presStyleCnt="6" custScaleX="12670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2C3A382-3C79-4C1B-8BFE-8D145E0FCC69}" type="pres">
      <dgm:prSet presAssocID="{CCC3FCA0-490A-4559-AF30-90A94DD5ACF2}" presName="negativeSpace" presStyleCnt="0"/>
      <dgm:spPr/>
    </dgm:pt>
    <dgm:pt modelId="{8BB119AF-7CA1-47EF-8564-E01635CD077E}" type="pres">
      <dgm:prSet presAssocID="{CCC3FCA0-490A-4559-AF30-90A94DD5ACF2}" presName="childText" presStyleLbl="conFgAcc1" presStyleIdx="0" presStyleCnt="6">
        <dgm:presLayoutVars>
          <dgm:bulletEnabled val="1"/>
        </dgm:presLayoutVars>
      </dgm:prSet>
      <dgm:spPr/>
    </dgm:pt>
    <dgm:pt modelId="{9BA2AE85-A304-475A-92E3-A1D60F30CC9D}" type="pres">
      <dgm:prSet presAssocID="{055047C5-7DD8-4B32-8EF9-45FAC2B2B89C}" presName="spaceBetweenRectangles" presStyleCnt="0"/>
      <dgm:spPr/>
    </dgm:pt>
    <dgm:pt modelId="{425EE9DA-69FD-47D1-9BA1-525FBB8FC55E}" type="pres">
      <dgm:prSet presAssocID="{50BF4D68-2220-49C9-AF31-0CB99610E77D}" presName="parentLin" presStyleCnt="0"/>
      <dgm:spPr/>
    </dgm:pt>
    <dgm:pt modelId="{C2F146F9-CE8B-45F0-9CE6-7A2204108683}" type="pres">
      <dgm:prSet presAssocID="{50BF4D68-2220-49C9-AF31-0CB99610E77D}" presName="parentLeftMargin" presStyleLbl="node1" presStyleIdx="0" presStyleCnt="6" custScaleX="126702"/>
      <dgm:spPr/>
      <dgm:t>
        <a:bodyPr/>
        <a:lstStyle/>
        <a:p>
          <a:endParaRPr lang="ru-RU"/>
        </a:p>
      </dgm:t>
    </dgm:pt>
    <dgm:pt modelId="{2FCC1B2F-5A9E-4625-BEF6-681329EB4BC9}" type="pres">
      <dgm:prSet presAssocID="{50BF4D68-2220-49C9-AF31-0CB99610E77D}" presName="parentText" presStyleLbl="node1" presStyleIdx="1" presStyleCnt="6" custScaleX="124890" custLinFactNeighborX="-33244" custLinFactNeighborY="454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9CCDAC7-9394-4571-8EBA-583C81555423}" type="pres">
      <dgm:prSet presAssocID="{50BF4D68-2220-49C9-AF31-0CB99610E77D}" presName="negativeSpace" presStyleCnt="0"/>
      <dgm:spPr/>
    </dgm:pt>
    <dgm:pt modelId="{991FC839-C5D6-4724-8866-BDCBD30F228C}" type="pres">
      <dgm:prSet presAssocID="{50BF4D68-2220-49C9-AF31-0CB99610E77D}" presName="childText" presStyleLbl="conFgAcc1" presStyleIdx="1" presStyleCnt="6">
        <dgm:presLayoutVars>
          <dgm:bulletEnabled val="1"/>
        </dgm:presLayoutVars>
      </dgm:prSet>
      <dgm:spPr/>
    </dgm:pt>
    <dgm:pt modelId="{4816B957-1308-4FD6-BE53-B731FC4F6B09}" type="pres">
      <dgm:prSet presAssocID="{547C5123-046A-4BA7-B9F2-FAB8B7888E4A}" presName="spaceBetweenRectangles" presStyleCnt="0"/>
      <dgm:spPr/>
    </dgm:pt>
    <dgm:pt modelId="{B7FBF49B-6C70-42F1-B9A5-BEC8691719B1}" type="pres">
      <dgm:prSet presAssocID="{FCFEE619-A86D-4F2E-93D4-86CF1621EFED}" presName="parentLin" presStyleCnt="0"/>
      <dgm:spPr/>
    </dgm:pt>
    <dgm:pt modelId="{222FA497-478E-48A2-9452-36356C3FB403}" type="pres">
      <dgm:prSet presAssocID="{FCFEE619-A86D-4F2E-93D4-86CF1621EFED}" presName="parentLeftMargin" presStyleLbl="node1" presStyleIdx="1" presStyleCnt="6"/>
      <dgm:spPr/>
      <dgm:t>
        <a:bodyPr/>
        <a:lstStyle/>
        <a:p>
          <a:endParaRPr lang="ru-RU"/>
        </a:p>
      </dgm:t>
    </dgm:pt>
    <dgm:pt modelId="{CC1E3AF9-1610-45A1-8573-B17503065040}" type="pres">
      <dgm:prSet presAssocID="{FCFEE619-A86D-4F2E-93D4-86CF1621EFED}" presName="parentText" presStyleLbl="node1" presStyleIdx="2" presStyleCnt="6" custScaleX="12603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DDEE595-4F7F-4D13-8C7F-C90BBA1C21D9}" type="pres">
      <dgm:prSet presAssocID="{FCFEE619-A86D-4F2E-93D4-86CF1621EFED}" presName="negativeSpace" presStyleCnt="0"/>
      <dgm:spPr/>
    </dgm:pt>
    <dgm:pt modelId="{A32D57C8-55E2-43CC-B9B3-B04214D05BAA}" type="pres">
      <dgm:prSet presAssocID="{FCFEE619-A86D-4F2E-93D4-86CF1621EFED}" presName="childText" presStyleLbl="conFgAcc1" presStyleIdx="2" presStyleCnt="6">
        <dgm:presLayoutVars>
          <dgm:bulletEnabled val="1"/>
        </dgm:presLayoutVars>
      </dgm:prSet>
      <dgm:spPr/>
    </dgm:pt>
    <dgm:pt modelId="{19B7C8B4-3FBD-4EA9-B19B-6061FE3844D3}" type="pres">
      <dgm:prSet presAssocID="{4FCA8E70-6175-417B-A442-8053A3F5AD1C}" presName="spaceBetweenRectangles" presStyleCnt="0"/>
      <dgm:spPr/>
    </dgm:pt>
    <dgm:pt modelId="{D73EF502-29F4-487B-86C5-297B257203C1}" type="pres">
      <dgm:prSet presAssocID="{5501F07B-1B5B-41D1-AD86-4F2A148C062A}" presName="parentLin" presStyleCnt="0"/>
      <dgm:spPr/>
    </dgm:pt>
    <dgm:pt modelId="{08FAF57D-67BB-4F79-818D-374A82043AB7}" type="pres">
      <dgm:prSet presAssocID="{5501F07B-1B5B-41D1-AD86-4F2A148C062A}" presName="parentLeftMargin" presStyleLbl="node1" presStyleIdx="2" presStyleCnt="6"/>
      <dgm:spPr/>
      <dgm:t>
        <a:bodyPr/>
        <a:lstStyle/>
        <a:p>
          <a:endParaRPr lang="ru-RU"/>
        </a:p>
      </dgm:t>
    </dgm:pt>
    <dgm:pt modelId="{23E9A69D-8F85-4167-AC08-3A2F8EDA0D8A}" type="pres">
      <dgm:prSet presAssocID="{5501F07B-1B5B-41D1-AD86-4F2A148C062A}" presName="parentText" presStyleLbl="node1" presStyleIdx="3" presStyleCnt="6" custScaleX="12670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C21DF82-B914-4EF0-BA56-53895CB5B12F}" type="pres">
      <dgm:prSet presAssocID="{5501F07B-1B5B-41D1-AD86-4F2A148C062A}" presName="negativeSpace" presStyleCnt="0"/>
      <dgm:spPr/>
    </dgm:pt>
    <dgm:pt modelId="{CCF64CFD-0A01-41A8-8213-062A5B060DBE}" type="pres">
      <dgm:prSet presAssocID="{5501F07B-1B5B-41D1-AD86-4F2A148C062A}" presName="childText" presStyleLbl="conFgAcc1" presStyleIdx="3" presStyleCnt="6">
        <dgm:presLayoutVars>
          <dgm:bulletEnabled val="1"/>
        </dgm:presLayoutVars>
      </dgm:prSet>
      <dgm:spPr/>
    </dgm:pt>
    <dgm:pt modelId="{7637087A-042F-47E1-9ACE-A250C520A4F4}" type="pres">
      <dgm:prSet presAssocID="{F80326E3-8645-4EB5-8505-860711992E0B}" presName="spaceBetweenRectangles" presStyleCnt="0"/>
      <dgm:spPr/>
    </dgm:pt>
    <dgm:pt modelId="{03D3A366-8689-4674-9E48-AC4A5BB34C68}" type="pres">
      <dgm:prSet presAssocID="{31929BF7-09E9-4A7A-A975-5EAA229975F8}" presName="parentLin" presStyleCnt="0"/>
      <dgm:spPr/>
    </dgm:pt>
    <dgm:pt modelId="{D11FADF0-2ABF-489C-82AE-F44E2A7D3EA6}" type="pres">
      <dgm:prSet presAssocID="{31929BF7-09E9-4A7A-A975-5EAA229975F8}" presName="parentLeftMargin" presStyleLbl="node1" presStyleIdx="3" presStyleCnt="6"/>
      <dgm:spPr/>
      <dgm:t>
        <a:bodyPr/>
        <a:lstStyle/>
        <a:p>
          <a:endParaRPr lang="ru-RU"/>
        </a:p>
      </dgm:t>
    </dgm:pt>
    <dgm:pt modelId="{549A3AD6-E2B7-4386-93DE-8C2915CADDA0}" type="pres">
      <dgm:prSet presAssocID="{31929BF7-09E9-4A7A-A975-5EAA229975F8}" presName="parentText" presStyleLbl="node1" presStyleIdx="4" presStyleCnt="6" custScaleX="12603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41AA05E-EB01-403A-BAE5-5DC580B4E0EA}" type="pres">
      <dgm:prSet presAssocID="{31929BF7-09E9-4A7A-A975-5EAA229975F8}" presName="negativeSpace" presStyleCnt="0"/>
      <dgm:spPr/>
    </dgm:pt>
    <dgm:pt modelId="{52D31843-1006-41C6-ACA0-308B70E323BF}" type="pres">
      <dgm:prSet presAssocID="{31929BF7-09E9-4A7A-A975-5EAA229975F8}" presName="childText" presStyleLbl="conFgAcc1" presStyleIdx="4" presStyleCnt="6">
        <dgm:presLayoutVars>
          <dgm:bulletEnabled val="1"/>
        </dgm:presLayoutVars>
      </dgm:prSet>
      <dgm:spPr/>
    </dgm:pt>
    <dgm:pt modelId="{CD33E121-C640-48BC-9DB0-59CBA130A6F8}" type="pres">
      <dgm:prSet presAssocID="{593C8923-5908-4F2D-BD46-5481B64A9316}" presName="spaceBetweenRectangles" presStyleCnt="0"/>
      <dgm:spPr/>
    </dgm:pt>
    <dgm:pt modelId="{1D9A73A4-9711-4ABE-B8B8-A7781FC0B533}" type="pres">
      <dgm:prSet presAssocID="{E5A940F2-14A3-4E1B-8797-83C836E2A614}" presName="parentLin" presStyleCnt="0"/>
      <dgm:spPr/>
    </dgm:pt>
    <dgm:pt modelId="{3E425678-D5E9-4BEC-AFEE-F8FDCE95D65C}" type="pres">
      <dgm:prSet presAssocID="{E5A940F2-14A3-4E1B-8797-83C836E2A614}" presName="parentLeftMargin" presStyleLbl="node1" presStyleIdx="4" presStyleCnt="6"/>
      <dgm:spPr/>
      <dgm:t>
        <a:bodyPr/>
        <a:lstStyle/>
        <a:p>
          <a:endParaRPr lang="ru-RU"/>
        </a:p>
      </dgm:t>
    </dgm:pt>
    <dgm:pt modelId="{01B44A39-B7F2-4A20-AB3F-346CE9F37F81}" type="pres">
      <dgm:prSet presAssocID="{E5A940F2-14A3-4E1B-8797-83C836E2A614}" presName="parentText" presStyleLbl="node1" presStyleIdx="5" presStyleCnt="6" custScaleX="126582" custScaleY="163472" custLinFactNeighborX="-5806" custLinFactNeighborY="158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B5AFEBC-9E47-4DC8-8649-E02988B2F1F9}" type="pres">
      <dgm:prSet presAssocID="{E5A940F2-14A3-4E1B-8797-83C836E2A614}" presName="negativeSpace" presStyleCnt="0"/>
      <dgm:spPr/>
    </dgm:pt>
    <dgm:pt modelId="{B31C40E4-EE6B-4544-A754-48E9E50B30B5}" type="pres">
      <dgm:prSet presAssocID="{E5A940F2-14A3-4E1B-8797-83C836E2A614}" presName="childText" presStyleLbl="conFgAcc1" presStyleIdx="5" presStyleCnt="6">
        <dgm:presLayoutVars>
          <dgm:bulletEnabled val="1"/>
        </dgm:presLayoutVars>
      </dgm:prSet>
      <dgm:spPr/>
    </dgm:pt>
  </dgm:ptLst>
  <dgm:cxnLst>
    <dgm:cxn modelId="{4AD0D2B7-4D2D-43FD-93D2-37369548DD83}" type="presOf" srcId="{FCFEE619-A86D-4F2E-93D4-86CF1621EFED}" destId="{CC1E3AF9-1610-45A1-8573-B17503065040}" srcOrd="1" destOrd="0" presId="urn:microsoft.com/office/officeart/2005/8/layout/list1"/>
    <dgm:cxn modelId="{BFB969BA-743E-448B-93FD-95B76CEF59F0}" type="presOf" srcId="{CCC3FCA0-490A-4559-AF30-90A94DD5ACF2}" destId="{51458F60-D664-414A-9970-E2B221C5035E}" srcOrd="0" destOrd="0" presId="urn:microsoft.com/office/officeart/2005/8/layout/list1"/>
    <dgm:cxn modelId="{436607C8-DEFE-402D-B0E9-3B053D117D82}" type="presOf" srcId="{A3965FB1-0585-4ECF-99E6-01234F147322}" destId="{97489F46-2ED3-4CB5-B2E9-8906D1E31E36}" srcOrd="0" destOrd="0" presId="urn:microsoft.com/office/officeart/2005/8/layout/list1"/>
    <dgm:cxn modelId="{C9E45D47-6C62-44AB-AC62-24C51602C33B}" type="presOf" srcId="{50BF4D68-2220-49C9-AF31-0CB99610E77D}" destId="{C2F146F9-CE8B-45F0-9CE6-7A2204108683}" srcOrd="0" destOrd="0" presId="urn:microsoft.com/office/officeart/2005/8/layout/list1"/>
    <dgm:cxn modelId="{7C732A2B-817F-423E-A330-061E21FB3C40}" type="presOf" srcId="{FCFEE619-A86D-4F2E-93D4-86CF1621EFED}" destId="{222FA497-478E-48A2-9452-36356C3FB403}" srcOrd="0" destOrd="0" presId="urn:microsoft.com/office/officeart/2005/8/layout/list1"/>
    <dgm:cxn modelId="{A744F0B6-16FF-4767-9693-B838DDF8E48C}" srcId="{A3965FB1-0585-4ECF-99E6-01234F147322}" destId="{31929BF7-09E9-4A7A-A975-5EAA229975F8}" srcOrd="4" destOrd="0" parTransId="{9515EE10-E3CD-4206-A6E9-05F20C342D70}" sibTransId="{593C8923-5908-4F2D-BD46-5481B64A9316}"/>
    <dgm:cxn modelId="{F3D24C80-C4B5-4B64-92C9-2CF5BC690033}" type="presOf" srcId="{CCC3FCA0-490A-4559-AF30-90A94DD5ACF2}" destId="{82AB657B-C5DE-4188-8A7C-231E42CA76E7}" srcOrd="1" destOrd="0" presId="urn:microsoft.com/office/officeart/2005/8/layout/list1"/>
    <dgm:cxn modelId="{DFADB9C1-01D3-4261-91AB-6FCA11DA1432}" srcId="{A3965FB1-0585-4ECF-99E6-01234F147322}" destId="{E5A940F2-14A3-4E1B-8797-83C836E2A614}" srcOrd="5" destOrd="0" parTransId="{880A61CB-B8CD-4A58-ADFB-4B9761C14881}" sibTransId="{F9E93839-F3D7-499A-8CBD-7A9F75832ECD}"/>
    <dgm:cxn modelId="{EDFAC390-1B10-4089-8D53-BE02BAB92321}" srcId="{A3965FB1-0585-4ECF-99E6-01234F147322}" destId="{FCFEE619-A86D-4F2E-93D4-86CF1621EFED}" srcOrd="2" destOrd="0" parTransId="{846C4719-2EC0-4CEE-87E3-4BA030FEA36F}" sibTransId="{4FCA8E70-6175-417B-A442-8053A3F5AD1C}"/>
    <dgm:cxn modelId="{C5F9945A-E1C2-4DBA-BF8B-FCBF532CA712}" type="presOf" srcId="{E5A940F2-14A3-4E1B-8797-83C836E2A614}" destId="{01B44A39-B7F2-4A20-AB3F-346CE9F37F81}" srcOrd="1" destOrd="0" presId="urn:microsoft.com/office/officeart/2005/8/layout/list1"/>
    <dgm:cxn modelId="{AB9BFCFB-E0EF-4712-A325-BB9BC7F7F193}" type="presOf" srcId="{E5A940F2-14A3-4E1B-8797-83C836E2A614}" destId="{3E425678-D5E9-4BEC-AFEE-F8FDCE95D65C}" srcOrd="0" destOrd="0" presId="urn:microsoft.com/office/officeart/2005/8/layout/list1"/>
    <dgm:cxn modelId="{58043208-0CC2-4B81-A291-81727750784C}" srcId="{A3965FB1-0585-4ECF-99E6-01234F147322}" destId="{CCC3FCA0-490A-4559-AF30-90A94DD5ACF2}" srcOrd="0" destOrd="0" parTransId="{EAAD379C-D4E4-4965-BE23-4755C3B1B36B}" sibTransId="{055047C5-7DD8-4B32-8EF9-45FAC2B2B89C}"/>
    <dgm:cxn modelId="{663648A0-F25E-4EAB-8708-8E9FE8978356}" type="presOf" srcId="{5501F07B-1B5B-41D1-AD86-4F2A148C062A}" destId="{23E9A69D-8F85-4167-AC08-3A2F8EDA0D8A}" srcOrd="1" destOrd="0" presId="urn:microsoft.com/office/officeart/2005/8/layout/list1"/>
    <dgm:cxn modelId="{910F3FE7-906C-46A7-947F-1A19E01CB0B3}" type="presOf" srcId="{5501F07B-1B5B-41D1-AD86-4F2A148C062A}" destId="{08FAF57D-67BB-4F79-818D-374A82043AB7}" srcOrd="0" destOrd="0" presId="urn:microsoft.com/office/officeart/2005/8/layout/list1"/>
    <dgm:cxn modelId="{BC4B442A-3AF5-40CA-8BE8-0806DD2CEFC1}" type="presOf" srcId="{50BF4D68-2220-49C9-AF31-0CB99610E77D}" destId="{2FCC1B2F-5A9E-4625-BEF6-681329EB4BC9}" srcOrd="1" destOrd="0" presId="urn:microsoft.com/office/officeart/2005/8/layout/list1"/>
    <dgm:cxn modelId="{F4E99741-F366-4959-A9E2-5CE4E8FCC95F}" type="presOf" srcId="{31929BF7-09E9-4A7A-A975-5EAA229975F8}" destId="{D11FADF0-2ABF-489C-82AE-F44E2A7D3EA6}" srcOrd="0" destOrd="0" presId="urn:microsoft.com/office/officeart/2005/8/layout/list1"/>
    <dgm:cxn modelId="{1E35FB49-6783-4962-ACCA-50343D1824AB}" srcId="{A3965FB1-0585-4ECF-99E6-01234F147322}" destId="{5501F07B-1B5B-41D1-AD86-4F2A148C062A}" srcOrd="3" destOrd="0" parTransId="{FC6C02AD-FC08-4BF5-8CA4-69B67FD17399}" sibTransId="{F80326E3-8645-4EB5-8505-860711992E0B}"/>
    <dgm:cxn modelId="{642DB575-7091-4BD0-954E-8A85D5511228}" srcId="{A3965FB1-0585-4ECF-99E6-01234F147322}" destId="{50BF4D68-2220-49C9-AF31-0CB99610E77D}" srcOrd="1" destOrd="0" parTransId="{AB98AFFB-0C4C-4C61-B91E-4A3CEE7BC549}" sibTransId="{547C5123-046A-4BA7-B9F2-FAB8B7888E4A}"/>
    <dgm:cxn modelId="{99B8D128-20DD-4A2E-B507-146C4F118B12}" type="presOf" srcId="{31929BF7-09E9-4A7A-A975-5EAA229975F8}" destId="{549A3AD6-E2B7-4386-93DE-8C2915CADDA0}" srcOrd="1" destOrd="0" presId="urn:microsoft.com/office/officeart/2005/8/layout/list1"/>
    <dgm:cxn modelId="{86B336B4-FE09-44BA-8914-A5DE7EB5B1A3}" type="presParOf" srcId="{97489F46-2ED3-4CB5-B2E9-8906D1E31E36}" destId="{90280926-47DE-47A3-BF58-16D7AE5A3F67}" srcOrd="0" destOrd="0" presId="urn:microsoft.com/office/officeart/2005/8/layout/list1"/>
    <dgm:cxn modelId="{35C6B665-E670-4D5E-856C-DE5485977E75}" type="presParOf" srcId="{90280926-47DE-47A3-BF58-16D7AE5A3F67}" destId="{51458F60-D664-414A-9970-E2B221C5035E}" srcOrd="0" destOrd="0" presId="urn:microsoft.com/office/officeart/2005/8/layout/list1"/>
    <dgm:cxn modelId="{772877D4-29EF-40D1-B277-AF932A1D16ED}" type="presParOf" srcId="{90280926-47DE-47A3-BF58-16D7AE5A3F67}" destId="{82AB657B-C5DE-4188-8A7C-231E42CA76E7}" srcOrd="1" destOrd="0" presId="urn:microsoft.com/office/officeart/2005/8/layout/list1"/>
    <dgm:cxn modelId="{A22DE4B7-4970-4F75-A491-1415D46F7005}" type="presParOf" srcId="{97489F46-2ED3-4CB5-B2E9-8906D1E31E36}" destId="{92C3A382-3C79-4C1B-8BFE-8D145E0FCC69}" srcOrd="1" destOrd="0" presId="urn:microsoft.com/office/officeart/2005/8/layout/list1"/>
    <dgm:cxn modelId="{44B54F4E-8B03-4E7C-A9F3-90F5C45CC4AE}" type="presParOf" srcId="{97489F46-2ED3-4CB5-B2E9-8906D1E31E36}" destId="{8BB119AF-7CA1-47EF-8564-E01635CD077E}" srcOrd="2" destOrd="0" presId="urn:microsoft.com/office/officeart/2005/8/layout/list1"/>
    <dgm:cxn modelId="{FD997035-AE9C-4F98-9E2B-F7F597AB92D1}" type="presParOf" srcId="{97489F46-2ED3-4CB5-B2E9-8906D1E31E36}" destId="{9BA2AE85-A304-475A-92E3-A1D60F30CC9D}" srcOrd="3" destOrd="0" presId="urn:microsoft.com/office/officeart/2005/8/layout/list1"/>
    <dgm:cxn modelId="{4E9DCC0A-D3C8-4E2B-9DD1-C81003DFB5E3}" type="presParOf" srcId="{97489F46-2ED3-4CB5-B2E9-8906D1E31E36}" destId="{425EE9DA-69FD-47D1-9BA1-525FBB8FC55E}" srcOrd="4" destOrd="0" presId="urn:microsoft.com/office/officeart/2005/8/layout/list1"/>
    <dgm:cxn modelId="{3BC3C341-5D22-4563-9365-747C0F26E333}" type="presParOf" srcId="{425EE9DA-69FD-47D1-9BA1-525FBB8FC55E}" destId="{C2F146F9-CE8B-45F0-9CE6-7A2204108683}" srcOrd="0" destOrd="0" presId="urn:microsoft.com/office/officeart/2005/8/layout/list1"/>
    <dgm:cxn modelId="{3EC5D975-7882-40B4-953C-132608BC0F68}" type="presParOf" srcId="{425EE9DA-69FD-47D1-9BA1-525FBB8FC55E}" destId="{2FCC1B2F-5A9E-4625-BEF6-681329EB4BC9}" srcOrd="1" destOrd="0" presId="urn:microsoft.com/office/officeart/2005/8/layout/list1"/>
    <dgm:cxn modelId="{A41002C7-CEF3-44B4-BAAC-9D3AEEBF480D}" type="presParOf" srcId="{97489F46-2ED3-4CB5-B2E9-8906D1E31E36}" destId="{A9CCDAC7-9394-4571-8EBA-583C81555423}" srcOrd="5" destOrd="0" presId="urn:microsoft.com/office/officeart/2005/8/layout/list1"/>
    <dgm:cxn modelId="{728C10D3-059B-444B-A78B-9708384C8960}" type="presParOf" srcId="{97489F46-2ED3-4CB5-B2E9-8906D1E31E36}" destId="{991FC839-C5D6-4724-8866-BDCBD30F228C}" srcOrd="6" destOrd="0" presId="urn:microsoft.com/office/officeart/2005/8/layout/list1"/>
    <dgm:cxn modelId="{DA1F4375-B5CA-4293-BDCC-170CEF75E6EA}" type="presParOf" srcId="{97489F46-2ED3-4CB5-B2E9-8906D1E31E36}" destId="{4816B957-1308-4FD6-BE53-B731FC4F6B09}" srcOrd="7" destOrd="0" presId="urn:microsoft.com/office/officeart/2005/8/layout/list1"/>
    <dgm:cxn modelId="{4320BB84-9BA6-4386-95B7-3F81577149D4}" type="presParOf" srcId="{97489F46-2ED3-4CB5-B2E9-8906D1E31E36}" destId="{B7FBF49B-6C70-42F1-B9A5-BEC8691719B1}" srcOrd="8" destOrd="0" presId="urn:microsoft.com/office/officeart/2005/8/layout/list1"/>
    <dgm:cxn modelId="{34ED0C8C-B857-4825-80D3-6A006DF896BD}" type="presParOf" srcId="{B7FBF49B-6C70-42F1-B9A5-BEC8691719B1}" destId="{222FA497-478E-48A2-9452-36356C3FB403}" srcOrd="0" destOrd="0" presId="urn:microsoft.com/office/officeart/2005/8/layout/list1"/>
    <dgm:cxn modelId="{83359689-D41C-4CF7-9AA6-B819767074A2}" type="presParOf" srcId="{B7FBF49B-6C70-42F1-B9A5-BEC8691719B1}" destId="{CC1E3AF9-1610-45A1-8573-B17503065040}" srcOrd="1" destOrd="0" presId="urn:microsoft.com/office/officeart/2005/8/layout/list1"/>
    <dgm:cxn modelId="{49122482-0588-40A2-81DE-5FBAF62C10DC}" type="presParOf" srcId="{97489F46-2ED3-4CB5-B2E9-8906D1E31E36}" destId="{2DDEE595-4F7F-4D13-8C7F-C90BBA1C21D9}" srcOrd="9" destOrd="0" presId="urn:microsoft.com/office/officeart/2005/8/layout/list1"/>
    <dgm:cxn modelId="{4C9C85DB-5476-4AD7-96A0-F8AF087D18CC}" type="presParOf" srcId="{97489F46-2ED3-4CB5-B2E9-8906D1E31E36}" destId="{A32D57C8-55E2-43CC-B9B3-B04214D05BAA}" srcOrd="10" destOrd="0" presId="urn:microsoft.com/office/officeart/2005/8/layout/list1"/>
    <dgm:cxn modelId="{79B4A700-8DEF-480A-BA18-D9F0322F9C38}" type="presParOf" srcId="{97489F46-2ED3-4CB5-B2E9-8906D1E31E36}" destId="{19B7C8B4-3FBD-4EA9-B19B-6061FE3844D3}" srcOrd="11" destOrd="0" presId="urn:microsoft.com/office/officeart/2005/8/layout/list1"/>
    <dgm:cxn modelId="{7E9F5EEC-3402-4949-9AF1-7A69003E011C}" type="presParOf" srcId="{97489F46-2ED3-4CB5-B2E9-8906D1E31E36}" destId="{D73EF502-29F4-487B-86C5-297B257203C1}" srcOrd="12" destOrd="0" presId="urn:microsoft.com/office/officeart/2005/8/layout/list1"/>
    <dgm:cxn modelId="{10DC8479-C490-47CA-AB76-D8672FF81CD1}" type="presParOf" srcId="{D73EF502-29F4-487B-86C5-297B257203C1}" destId="{08FAF57D-67BB-4F79-818D-374A82043AB7}" srcOrd="0" destOrd="0" presId="urn:microsoft.com/office/officeart/2005/8/layout/list1"/>
    <dgm:cxn modelId="{A07EA170-67C3-4A74-93FB-0F0126DBDEC3}" type="presParOf" srcId="{D73EF502-29F4-487B-86C5-297B257203C1}" destId="{23E9A69D-8F85-4167-AC08-3A2F8EDA0D8A}" srcOrd="1" destOrd="0" presId="urn:microsoft.com/office/officeart/2005/8/layout/list1"/>
    <dgm:cxn modelId="{5F6D4D2F-3EFA-4725-904B-83EB03F4DCA3}" type="presParOf" srcId="{97489F46-2ED3-4CB5-B2E9-8906D1E31E36}" destId="{0C21DF82-B914-4EF0-BA56-53895CB5B12F}" srcOrd="13" destOrd="0" presId="urn:microsoft.com/office/officeart/2005/8/layout/list1"/>
    <dgm:cxn modelId="{20C5268B-1281-4E39-A5B3-80DFEA0E030C}" type="presParOf" srcId="{97489F46-2ED3-4CB5-B2E9-8906D1E31E36}" destId="{CCF64CFD-0A01-41A8-8213-062A5B060DBE}" srcOrd="14" destOrd="0" presId="urn:microsoft.com/office/officeart/2005/8/layout/list1"/>
    <dgm:cxn modelId="{E6698418-AB1E-4AEF-AB64-8FDDAC1D6FBF}" type="presParOf" srcId="{97489F46-2ED3-4CB5-B2E9-8906D1E31E36}" destId="{7637087A-042F-47E1-9ACE-A250C520A4F4}" srcOrd="15" destOrd="0" presId="urn:microsoft.com/office/officeart/2005/8/layout/list1"/>
    <dgm:cxn modelId="{57E5DD6E-59F0-4909-B6C1-F24DCCD02D9F}" type="presParOf" srcId="{97489F46-2ED3-4CB5-B2E9-8906D1E31E36}" destId="{03D3A366-8689-4674-9E48-AC4A5BB34C68}" srcOrd="16" destOrd="0" presId="urn:microsoft.com/office/officeart/2005/8/layout/list1"/>
    <dgm:cxn modelId="{DE03C71B-9087-4A5C-87AA-2402A585BD56}" type="presParOf" srcId="{03D3A366-8689-4674-9E48-AC4A5BB34C68}" destId="{D11FADF0-2ABF-489C-82AE-F44E2A7D3EA6}" srcOrd="0" destOrd="0" presId="urn:microsoft.com/office/officeart/2005/8/layout/list1"/>
    <dgm:cxn modelId="{A5519596-FAA7-4ADC-B6A1-CDF96745D9FB}" type="presParOf" srcId="{03D3A366-8689-4674-9E48-AC4A5BB34C68}" destId="{549A3AD6-E2B7-4386-93DE-8C2915CADDA0}" srcOrd="1" destOrd="0" presId="urn:microsoft.com/office/officeart/2005/8/layout/list1"/>
    <dgm:cxn modelId="{DC8983D6-DF58-443E-B87E-7814DA4C3F0E}" type="presParOf" srcId="{97489F46-2ED3-4CB5-B2E9-8906D1E31E36}" destId="{F41AA05E-EB01-403A-BAE5-5DC580B4E0EA}" srcOrd="17" destOrd="0" presId="urn:microsoft.com/office/officeart/2005/8/layout/list1"/>
    <dgm:cxn modelId="{48154C43-3BFA-47B4-9655-687BDF4479CE}" type="presParOf" srcId="{97489F46-2ED3-4CB5-B2E9-8906D1E31E36}" destId="{52D31843-1006-41C6-ACA0-308B70E323BF}" srcOrd="18" destOrd="0" presId="urn:microsoft.com/office/officeart/2005/8/layout/list1"/>
    <dgm:cxn modelId="{B334C2AD-5DA5-462D-9962-6CF166E0988F}" type="presParOf" srcId="{97489F46-2ED3-4CB5-B2E9-8906D1E31E36}" destId="{CD33E121-C640-48BC-9DB0-59CBA130A6F8}" srcOrd="19" destOrd="0" presId="urn:microsoft.com/office/officeart/2005/8/layout/list1"/>
    <dgm:cxn modelId="{F7C3DCBB-8FC3-4151-83C7-CBB089A0ADBC}" type="presParOf" srcId="{97489F46-2ED3-4CB5-B2E9-8906D1E31E36}" destId="{1D9A73A4-9711-4ABE-B8B8-A7781FC0B533}" srcOrd="20" destOrd="0" presId="urn:microsoft.com/office/officeart/2005/8/layout/list1"/>
    <dgm:cxn modelId="{ED251D06-2C47-4378-894B-FCA1B6BE6EA9}" type="presParOf" srcId="{1D9A73A4-9711-4ABE-B8B8-A7781FC0B533}" destId="{3E425678-D5E9-4BEC-AFEE-F8FDCE95D65C}" srcOrd="0" destOrd="0" presId="urn:microsoft.com/office/officeart/2005/8/layout/list1"/>
    <dgm:cxn modelId="{EBF81A30-3A77-4C03-BA60-F338AFA99D73}" type="presParOf" srcId="{1D9A73A4-9711-4ABE-B8B8-A7781FC0B533}" destId="{01B44A39-B7F2-4A20-AB3F-346CE9F37F81}" srcOrd="1" destOrd="0" presId="urn:microsoft.com/office/officeart/2005/8/layout/list1"/>
    <dgm:cxn modelId="{94D22E71-21DF-4A50-B8B3-625A4EF39B0B}" type="presParOf" srcId="{97489F46-2ED3-4CB5-B2E9-8906D1E31E36}" destId="{1B5AFEBC-9E47-4DC8-8649-E02988B2F1F9}" srcOrd="21" destOrd="0" presId="urn:microsoft.com/office/officeart/2005/8/layout/list1"/>
    <dgm:cxn modelId="{A9BB1ECA-447D-45BD-B06F-353E74A7E89B}" type="presParOf" srcId="{97489F46-2ED3-4CB5-B2E9-8906D1E31E36}" destId="{B31C40E4-EE6B-4544-A754-48E9E50B30B5}" srcOrd="2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3673AD8-C314-475F-BB50-40B3ABEE0352}" type="doc">
      <dgm:prSet loTypeId="urn:microsoft.com/office/officeart/2005/8/layout/arrow2" loCatId="process" qsTypeId="urn:microsoft.com/office/officeart/2005/8/quickstyle/simple1" qsCatId="simple" csTypeId="urn:microsoft.com/office/officeart/2005/8/colors/accent1_2" csCatId="accent1" phldr="1"/>
      <dgm:spPr/>
    </dgm:pt>
    <dgm:pt modelId="{04090C46-32C6-47F1-88B4-C27C1F09920E}">
      <dgm:prSet phldrT="[Текст]" custT="1"/>
      <dgm:spPr/>
      <dgm:t>
        <a:bodyPr/>
        <a:lstStyle/>
        <a:p>
          <a:r>
            <a:rPr lang="ru-RU" sz="1600" b="1" i="0" u="sng" dirty="0" err="1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Қайта</a:t>
          </a:r>
          <a:r>
            <a:rPr lang="ru-RU" sz="1600" b="1" i="0" u="sng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i="0" u="sng" dirty="0" err="1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өндіру</a:t>
          </a:r>
          <a:r>
            <a:rPr lang="ru-RU" sz="1600" b="1" i="0" u="sng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 (</a:t>
          </a:r>
          <a:r>
            <a:rPr lang="ru-RU" sz="1600" b="1" i="0" u="sng" dirty="0" err="1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репродуктивті</a:t>
          </a:r>
          <a:r>
            <a:rPr lang="ru-RU" sz="1600" b="1" i="0" u="sng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)</a:t>
          </a:r>
          <a:endParaRPr lang="ru-RU" sz="1600" b="1" u="sng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7CABCDCC-49A0-465C-B334-E4E108221FED}" type="parTrans" cxnId="{EE78B91B-B865-43DA-8DDE-E987FF0E615D}">
      <dgm:prSet/>
      <dgm:spPr/>
      <dgm:t>
        <a:bodyPr/>
        <a:lstStyle/>
        <a:p>
          <a:endParaRPr lang="ru-RU" sz="1800" b="1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EE696D3F-41A5-4F89-BFA6-3C7646C53FAE}" type="sibTrans" cxnId="{EE78B91B-B865-43DA-8DDE-E987FF0E615D}">
      <dgm:prSet/>
      <dgm:spPr/>
      <dgm:t>
        <a:bodyPr/>
        <a:lstStyle/>
        <a:p>
          <a:endParaRPr lang="ru-RU" sz="1800" b="1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602AFEAD-E9EE-4B97-AE02-60A9B351A6D4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600" b="1" i="0" u="sng" dirty="0" err="1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Тәрбиелік</a:t>
          </a:r>
          <a:r>
            <a:rPr lang="ru-RU" sz="1600" b="1" i="0" u="sng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1600" b="1" i="0" u="sng" dirty="0" err="1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қызметі</a:t>
          </a:r>
          <a:endParaRPr lang="ru-RU" sz="1600" b="1" u="sng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B46EF6BF-EE7C-47A2-8325-A0093888A5EF}" type="parTrans" cxnId="{5ECD93F5-C7EA-4CEB-9B82-2CB4F349F35F}">
      <dgm:prSet/>
      <dgm:spPr/>
      <dgm:t>
        <a:bodyPr/>
        <a:lstStyle/>
        <a:p>
          <a:endParaRPr lang="ru-RU" sz="1800" b="1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35FB605A-CF6F-4FE3-A456-D408C0E6DD83}" type="sibTrans" cxnId="{5ECD93F5-C7EA-4CEB-9B82-2CB4F349F35F}">
      <dgm:prSet/>
      <dgm:spPr/>
      <dgm:t>
        <a:bodyPr/>
        <a:lstStyle/>
        <a:p>
          <a:endParaRPr lang="ru-RU" sz="1800" b="1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5481E0C1-E1C7-404C-A070-5E9381FBFB2D}">
      <dgm:prSet phldrT="[Текст]" custT="1"/>
      <dgm:spPr/>
      <dgm:t>
        <a:bodyPr/>
        <a:lstStyle/>
        <a:p>
          <a:r>
            <a:rPr lang="ru-RU" sz="1600" b="1" i="0" u="sng" dirty="0" err="1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Шаруашылық</a:t>
          </a:r>
          <a:r>
            <a:rPr lang="ru-RU" sz="1600" b="1" i="0" u="sng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- </a:t>
          </a:r>
          <a:r>
            <a:rPr lang="ru-RU" sz="1600" b="1" i="0" u="sng" dirty="0" err="1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экономикалық</a:t>
          </a:r>
          <a:r>
            <a:rPr lang="ru-RU" sz="1600" b="1" i="0" u="sng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i="0" u="sng" dirty="0" err="1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қызметі</a:t>
          </a:r>
          <a:endParaRPr lang="ru-RU" sz="1600" b="1" u="sng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4C66411F-0277-4604-83E5-AE9AF8692599}" type="parTrans" cxnId="{9FFC5905-9106-4F60-BCF9-AA7AB805D51B}">
      <dgm:prSet/>
      <dgm:spPr/>
      <dgm:t>
        <a:bodyPr/>
        <a:lstStyle/>
        <a:p>
          <a:endParaRPr lang="ru-RU" sz="1800" b="1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92971F4E-BF7B-4A3E-AB26-F8EAE46443CE}" type="sibTrans" cxnId="{9FFC5905-9106-4F60-BCF9-AA7AB805D51B}">
      <dgm:prSet/>
      <dgm:spPr/>
      <dgm:t>
        <a:bodyPr/>
        <a:lstStyle/>
        <a:p>
          <a:endParaRPr lang="ru-RU" sz="1800" b="1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FBD136E2-2ECE-49DD-A8C5-8ADFC7DC9A6F}">
      <dgm:prSet phldrT="[Текст]" custT="1"/>
      <dgm:spPr/>
      <dgm:t>
        <a:bodyPr/>
        <a:lstStyle/>
        <a:p>
          <a:r>
            <a:rPr lang="ru-RU" sz="1600" b="1" i="0" u="sng" dirty="0" err="1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Қарым-қатынас</a:t>
          </a:r>
          <a:r>
            <a:rPr lang="ru-RU" sz="1600" b="1" i="0" u="sng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i="0" u="sng" dirty="0" err="1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құру</a:t>
          </a:r>
          <a:r>
            <a:rPr lang="ru-RU" sz="1600" b="1" i="0" u="sng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 (</a:t>
          </a:r>
          <a:r>
            <a:rPr lang="ru-RU" sz="1600" b="1" i="0" u="sng" dirty="0" err="1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коммуникативті</a:t>
          </a:r>
          <a:r>
            <a:rPr lang="ru-RU" sz="1600" b="1" i="0" u="sng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) </a:t>
          </a:r>
          <a:r>
            <a:rPr lang="ru-RU" sz="1600" b="1" i="0" u="sng" dirty="0" err="1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қызметі</a:t>
          </a:r>
          <a:endParaRPr lang="ru-RU" sz="1600" b="1" u="sng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DF71A81A-B765-454E-A552-DD0D43FA9980}" type="parTrans" cxnId="{0FC1085B-5D11-4521-B336-662A02CBDC3B}">
      <dgm:prSet/>
      <dgm:spPr/>
      <dgm:t>
        <a:bodyPr/>
        <a:lstStyle/>
        <a:p>
          <a:endParaRPr lang="ru-RU" sz="1800" b="1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7D6E4CFE-591C-4116-949C-786CA8AA64DA}" type="sibTrans" cxnId="{0FC1085B-5D11-4521-B336-662A02CBDC3B}">
      <dgm:prSet/>
      <dgm:spPr/>
      <dgm:t>
        <a:bodyPr/>
        <a:lstStyle/>
        <a:p>
          <a:endParaRPr lang="ru-RU" sz="1800" b="1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16E97BFF-E53D-410B-BFA4-CA95FFBA81BB}" type="pres">
      <dgm:prSet presAssocID="{23673AD8-C314-475F-BB50-40B3ABEE0352}" presName="arrowDiagram" presStyleCnt="0">
        <dgm:presLayoutVars>
          <dgm:chMax val="5"/>
          <dgm:dir/>
          <dgm:resizeHandles val="exact"/>
        </dgm:presLayoutVars>
      </dgm:prSet>
      <dgm:spPr/>
    </dgm:pt>
    <dgm:pt modelId="{AEDAF43B-BA38-417A-A843-F89638A15079}" type="pres">
      <dgm:prSet presAssocID="{23673AD8-C314-475F-BB50-40B3ABEE0352}" presName="arrow" presStyleLbl="bgShp" presStyleIdx="0" presStyleCnt="1" custLinFactNeighborX="1351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1C6CB961-EDAA-490A-AA06-978BAB1BBAFF}" type="pres">
      <dgm:prSet presAssocID="{23673AD8-C314-475F-BB50-40B3ABEE0352}" presName="arrowDiagram4" presStyleCnt="0"/>
      <dgm:spPr/>
    </dgm:pt>
    <dgm:pt modelId="{7075D046-5E7B-46FA-ABB2-3F1FEC48C38F}" type="pres">
      <dgm:prSet presAssocID="{04090C46-32C6-47F1-88B4-C27C1F09920E}" presName="bullet4a" presStyleLbl="node1" presStyleIdx="0" presStyleCnt="4"/>
      <dgm:spPr/>
    </dgm:pt>
    <dgm:pt modelId="{B093844E-D7ED-46FF-B4BE-813E3D635EA4}" type="pres">
      <dgm:prSet presAssocID="{04090C46-32C6-47F1-88B4-C27C1F09920E}" presName="textBox4a" presStyleLbl="revTx" presStyleIdx="0" presStyleCnt="4" custScaleX="150916" custLinFactNeighborX="-29405" custLinFactNeighborY="-916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53A9CFF-8B75-42CE-B1E7-C216E6011010}" type="pres">
      <dgm:prSet presAssocID="{602AFEAD-E9EE-4B97-AE02-60A9B351A6D4}" presName="bullet4b" presStyleLbl="node1" presStyleIdx="1" presStyleCnt="4"/>
      <dgm:spPr/>
    </dgm:pt>
    <dgm:pt modelId="{4D015185-7B43-4B14-9C25-0A5B2456F68D}" type="pres">
      <dgm:prSet presAssocID="{602AFEAD-E9EE-4B97-AE02-60A9B351A6D4}" presName="textBox4b" presStyleLbl="revTx" presStyleIdx="1" presStyleCnt="4" custLinFactX="12991" custLinFactNeighborX="100000" custLinFactNeighborY="-3908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5B452D2-3F12-4629-87FD-D597C7FF347D}" type="pres">
      <dgm:prSet presAssocID="{5481E0C1-E1C7-404C-A070-5E9381FBFB2D}" presName="bullet4c" presStyleLbl="node1" presStyleIdx="2" presStyleCnt="4"/>
      <dgm:spPr/>
    </dgm:pt>
    <dgm:pt modelId="{10B795B9-D9E1-4FF7-94E9-6F5473E0163D}" type="pres">
      <dgm:prSet presAssocID="{5481E0C1-E1C7-404C-A070-5E9381FBFB2D}" presName="textBox4c" presStyleLbl="revTx" presStyleIdx="2" presStyleCnt="4" custScaleY="80563" custLinFactX="-4047" custLinFactNeighborX="-100000" custLinFactNeighborY="963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DFFEEA8-02BA-4431-A9EE-9D71774FDB3A}" type="pres">
      <dgm:prSet presAssocID="{FBD136E2-2ECE-49DD-A8C5-8ADFC7DC9A6F}" presName="bullet4d" presStyleLbl="node1" presStyleIdx="3" presStyleCnt="4"/>
      <dgm:spPr/>
    </dgm:pt>
    <dgm:pt modelId="{ED8D2D23-4D82-4B8D-B89D-D07180E76191}" type="pres">
      <dgm:prSet presAssocID="{FBD136E2-2ECE-49DD-A8C5-8ADFC7DC9A6F}" presName="textBox4d" presStyleLbl="revTx" presStyleIdx="3" presStyleCnt="4" custLinFactNeighborX="7566" custLinFactNeighborY="-646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D249DEA-50B8-4A5E-8A7D-9F39040F4DB0}" type="presOf" srcId="{FBD136E2-2ECE-49DD-A8C5-8ADFC7DC9A6F}" destId="{ED8D2D23-4D82-4B8D-B89D-D07180E76191}" srcOrd="0" destOrd="0" presId="urn:microsoft.com/office/officeart/2005/8/layout/arrow2"/>
    <dgm:cxn modelId="{BAD6855A-CC37-4F55-AA72-6172C2892E08}" type="presOf" srcId="{602AFEAD-E9EE-4B97-AE02-60A9B351A6D4}" destId="{4D015185-7B43-4B14-9C25-0A5B2456F68D}" srcOrd="0" destOrd="0" presId="urn:microsoft.com/office/officeart/2005/8/layout/arrow2"/>
    <dgm:cxn modelId="{943D6729-9841-4C73-97EE-F4A73C882F19}" type="presOf" srcId="{23673AD8-C314-475F-BB50-40B3ABEE0352}" destId="{16E97BFF-E53D-410B-BFA4-CA95FFBA81BB}" srcOrd="0" destOrd="0" presId="urn:microsoft.com/office/officeart/2005/8/layout/arrow2"/>
    <dgm:cxn modelId="{1BD66E6F-9B40-4F6A-85C3-DB3E3D5195CA}" type="presOf" srcId="{04090C46-32C6-47F1-88B4-C27C1F09920E}" destId="{B093844E-D7ED-46FF-B4BE-813E3D635EA4}" srcOrd="0" destOrd="0" presId="urn:microsoft.com/office/officeart/2005/8/layout/arrow2"/>
    <dgm:cxn modelId="{5ECD93F5-C7EA-4CEB-9B82-2CB4F349F35F}" srcId="{23673AD8-C314-475F-BB50-40B3ABEE0352}" destId="{602AFEAD-E9EE-4B97-AE02-60A9B351A6D4}" srcOrd="1" destOrd="0" parTransId="{B46EF6BF-EE7C-47A2-8325-A0093888A5EF}" sibTransId="{35FB605A-CF6F-4FE3-A456-D408C0E6DD83}"/>
    <dgm:cxn modelId="{9FFC5905-9106-4F60-BCF9-AA7AB805D51B}" srcId="{23673AD8-C314-475F-BB50-40B3ABEE0352}" destId="{5481E0C1-E1C7-404C-A070-5E9381FBFB2D}" srcOrd="2" destOrd="0" parTransId="{4C66411F-0277-4604-83E5-AE9AF8692599}" sibTransId="{92971F4E-BF7B-4A3E-AB26-F8EAE46443CE}"/>
    <dgm:cxn modelId="{0FC1085B-5D11-4521-B336-662A02CBDC3B}" srcId="{23673AD8-C314-475F-BB50-40B3ABEE0352}" destId="{FBD136E2-2ECE-49DD-A8C5-8ADFC7DC9A6F}" srcOrd="3" destOrd="0" parTransId="{DF71A81A-B765-454E-A552-DD0D43FA9980}" sibTransId="{7D6E4CFE-591C-4116-949C-786CA8AA64DA}"/>
    <dgm:cxn modelId="{EE78B91B-B865-43DA-8DDE-E987FF0E615D}" srcId="{23673AD8-C314-475F-BB50-40B3ABEE0352}" destId="{04090C46-32C6-47F1-88B4-C27C1F09920E}" srcOrd="0" destOrd="0" parTransId="{7CABCDCC-49A0-465C-B334-E4E108221FED}" sibTransId="{EE696D3F-41A5-4F89-BFA6-3C7646C53FAE}"/>
    <dgm:cxn modelId="{C2865E55-E14A-42AA-900C-A065DBE6276B}" type="presOf" srcId="{5481E0C1-E1C7-404C-A070-5E9381FBFB2D}" destId="{10B795B9-D9E1-4FF7-94E9-6F5473E0163D}" srcOrd="0" destOrd="0" presId="urn:microsoft.com/office/officeart/2005/8/layout/arrow2"/>
    <dgm:cxn modelId="{FEA7D62A-644A-4519-9A9F-BA833C946CD6}" type="presParOf" srcId="{16E97BFF-E53D-410B-BFA4-CA95FFBA81BB}" destId="{AEDAF43B-BA38-417A-A843-F89638A15079}" srcOrd="0" destOrd="0" presId="urn:microsoft.com/office/officeart/2005/8/layout/arrow2"/>
    <dgm:cxn modelId="{2599F754-A94B-4102-9E81-3A356D30E006}" type="presParOf" srcId="{16E97BFF-E53D-410B-BFA4-CA95FFBA81BB}" destId="{1C6CB961-EDAA-490A-AA06-978BAB1BBAFF}" srcOrd="1" destOrd="0" presId="urn:microsoft.com/office/officeart/2005/8/layout/arrow2"/>
    <dgm:cxn modelId="{9AC7BE3D-1879-48FC-8243-CD7B821D8AFD}" type="presParOf" srcId="{1C6CB961-EDAA-490A-AA06-978BAB1BBAFF}" destId="{7075D046-5E7B-46FA-ABB2-3F1FEC48C38F}" srcOrd="0" destOrd="0" presId="urn:microsoft.com/office/officeart/2005/8/layout/arrow2"/>
    <dgm:cxn modelId="{36F7B651-69C7-4A2A-BC2F-FC9AAEDAB478}" type="presParOf" srcId="{1C6CB961-EDAA-490A-AA06-978BAB1BBAFF}" destId="{B093844E-D7ED-46FF-B4BE-813E3D635EA4}" srcOrd="1" destOrd="0" presId="urn:microsoft.com/office/officeart/2005/8/layout/arrow2"/>
    <dgm:cxn modelId="{E66A199E-54BF-4DCA-A280-8AD0E22F6F3D}" type="presParOf" srcId="{1C6CB961-EDAA-490A-AA06-978BAB1BBAFF}" destId="{653A9CFF-8B75-42CE-B1E7-C216E6011010}" srcOrd="2" destOrd="0" presId="urn:microsoft.com/office/officeart/2005/8/layout/arrow2"/>
    <dgm:cxn modelId="{F86523CB-08EB-4F65-8CD2-405FAE85E5FA}" type="presParOf" srcId="{1C6CB961-EDAA-490A-AA06-978BAB1BBAFF}" destId="{4D015185-7B43-4B14-9C25-0A5B2456F68D}" srcOrd="3" destOrd="0" presId="urn:microsoft.com/office/officeart/2005/8/layout/arrow2"/>
    <dgm:cxn modelId="{232C58A8-3D98-4E2F-A3D5-828A670A1305}" type="presParOf" srcId="{1C6CB961-EDAA-490A-AA06-978BAB1BBAFF}" destId="{55B452D2-3F12-4629-87FD-D597C7FF347D}" srcOrd="4" destOrd="0" presId="urn:microsoft.com/office/officeart/2005/8/layout/arrow2"/>
    <dgm:cxn modelId="{8F98A3C5-C92E-48BC-B7C3-519D025958A6}" type="presParOf" srcId="{1C6CB961-EDAA-490A-AA06-978BAB1BBAFF}" destId="{10B795B9-D9E1-4FF7-94E9-6F5473E0163D}" srcOrd="5" destOrd="0" presId="urn:microsoft.com/office/officeart/2005/8/layout/arrow2"/>
    <dgm:cxn modelId="{1809D497-ACA5-4BE1-B37E-198DF41588C2}" type="presParOf" srcId="{1C6CB961-EDAA-490A-AA06-978BAB1BBAFF}" destId="{FDFFEEA8-02BA-4431-A9EE-9D71774FDB3A}" srcOrd="6" destOrd="0" presId="urn:microsoft.com/office/officeart/2005/8/layout/arrow2"/>
    <dgm:cxn modelId="{BAD80C69-D3FF-4B42-8B24-8EEDC127D279}" type="presParOf" srcId="{1C6CB961-EDAA-490A-AA06-978BAB1BBAFF}" destId="{ED8D2D23-4D82-4B8D-B89D-D07180E76191}" srcOrd="7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7BD73913-57EF-4CB0-92A0-F635638A3A43}" type="doc">
      <dgm:prSet loTypeId="urn:microsoft.com/office/officeart/2005/8/layout/arrow5" loCatId="process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2A6AE179-3714-4DF0-88A9-C26E0A14AF43}">
      <dgm:prSet phldrT="[Текст]" custT="1"/>
      <dgm:spPr/>
      <dgm:t>
        <a:bodyPr/>
        <a:lstStyle/>
        <a:p>
          <a:r>
            <a:rPr lang="ru-RU" sz="1800" b="1" i="1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Біріншіден</a:t>
          </a:r>
          <a:r>
            <a:rPr lang="ru-RU" sz="1800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:</a:t>
          </a:r>
          <a:r>
            <a:rPr lang="ru-RU" sz="1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отбасында</a:t>
          </a:r>
          <a:r>
            <a:rPr lang="ru-RU" sz="1800" b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болатын</a:t>
          </a:r>
          <a:r>
            <a:rPr lang="ru-RU" sz="1800" b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өктемдік</a:t>
          </a:r>
          <a:r>
            <a:rPr lang="ru-RU" sz="1800" b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баланы</a:t>
          </a:r>
          <a:r>
            <a:rPr lang="ru-RU" sz="1800" b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өзін-өзі</a:t>
          </a:r>
          <a:r>
            <a:rPr lang="ru-RU" sz="1800" b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билеушілігінен</a:t>
          </a:r>
          <a:r>
            <a:rPr lang="ru-RU" sz="1800" b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айырады</a:t>
          </a:r>
          <a:r>
            <a:rPr lang="ru-RU" sz="1800" b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1800" b="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әрбір</a:t>
          </a:r>
          <a:r>
            <a:rPr lang="ru-RU" sz="1800" b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қадамына</a:t>
          </a:r>
          <a:r>
            <a:rPr lang="ru-RU" sz="1800" b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бақылау</a:t>
          </a:r>
          <a:r>
            <a:rPr lang="ru-RU" sz="1800" b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жасайды</a:t>
          </a:r>
          <a:r>
            <a:rPr lang="ru-RU" sz="1800" b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1800" b="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ол</a:t>
          </a:r>
          <a:r>
            <a:rPr lang="ru-RU" sz="1800" b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өз</a:t>
          </a:r>
          <a:r>
            <a:rPr lang="ru-RU" sz="1800" b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күшіне</a:t>
          </a:r>
          <a:r>
            <a:rPr lang="ru-RU" sz="1800" b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1800" b="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мүмкіншілігіне</a:t>
          </a:r>
          <a:r>
            <a:rPr lang="ru-RU" sz="1800" b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сенімсіз</a:t>
          </a:r>
          <a:r>
            <a:rPr lang="ru-RU" sz="1800" b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және</a:t>
          </a:r>
          <a:r>
            <a:rPr lang="ru-RU" sz="1800" b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ішкі</a:t>
          </a:r>
          <a:r>
            <a:rPr lang="ru-RU" sz="1800" b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жәй-күйі</a:t>
          </a:r>
          <a:r>
            <a:rPr lang="ru-RU" sz="1800" b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төмен</a:t>
          </a:r>
          <a:r>
            <a:rPr lang="ru-RU" sz="1800" b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болады</a:t>
          </a:r>
          <a:endParaRPr lang="ru-RU" sz="1800" b="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E2A72BAA-EE11-47A5-9B1A-2B1124260EF5}" type="parTrans" cxnId="{16FEE4F3-9893-41F6-84B0-A494D7F33EC8}">
      <dgm:prSet/>
      <dgm:spPr/>
      <dgm:t>
        <a:bodyPr/>
        <a:lstStyle/>
        <a:p>
          <a:endParaRPr lang="ru-RU" sz="2000" b="1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8BB68DAE-AABB-4FA8-8A25-F741C6C2D285}" type="sibTrans" cxnId="{16FEE4F3-9893-41F6-84B0-A494D7F33EC8}">
      <dgm:prSet/>
      <dgm:spPr/>
      <dgm:t>
        <a:bodyPr/>
        <a:lstStyle/>
        <a:p>
          <a:endParaRPr lang="ru-RU" sz="2000" b="1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EF6A1C70-FFC0-4FAE-97A6-EF3C315F27E0}">
      <dgm:prSet phldrT="[Текст]" custT="1"/>
      <dgm:spPr/>
      <dgm:t>
        <a:bodyPr/>
        <a:lstStyle/>
        <a:p>
          <a:r>
            <a:rPr lang="ru-RU" sz="1800" b="1" i="1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Екіншіден</a:t>
          </a:r>
          <a:r>
            <a:rPr lang="ru-RU" sz="1800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:</a:t>
          </a:r>
          <a:r>
            <a:rPr lang="ru-RU" sz="1800" b="1" i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0" i="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баланы</a:t>
          </a:r>
          <a:r>
            <a:rPr lang="ru-RU" sz="1800" b="0" i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0" i="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еркелетушілік</a:t>
          </a:r>
          <a:r>
            <a:rPr lang="ru-RU" sz="1800" b="0" i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1800" b="0" i="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бетімен</a:t>
          </a:r>
          <a:r>
            <a:rPr lang="ru-RU" sz="1800" b="0" i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0" i="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жіберушілік</a:t>
          </a:r>
          <a:r>
            <a:rPr lang="ru-RU" sz="1800" b="0" i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1800" b="0" i="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ата-аналардың</a:t>
          </a:r>
          <a:r>
            <a:rPr lang="ru-RU" sz="1800" b="0" i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0" i="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бәрін</a:t>
          </a:r>
          <a:r>
            <a:rPr lang="ru-RU" sz="1800" b="0" i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0" i="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кешірушілік</a:t>
          </a:r>
          <a:r>
            <a:rPr lang="ru-RU" sz="1800" b="0" i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0" i="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сүйіспеншілігіне</a:t>
          </a:r>
          <a:r>
            <a:rPr lang="ru-RU" sz="1800" b="0" i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0" i="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байланысты</a:t>
          </a:r>
          <a:r>
            <a:rPr lang="ru-RU" sz="1800" b="0" i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. </a:t>
          </a:r>
          <a:r>
            <a:rPr lang="ru-RU" sz="1800" b="0" i="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Баланың</a:t>
          </a:r>
          <a:r>
            <a:rPr lang="ru-RU" sz="1800" b="0" i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0" i="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жетегіне</a:t>
          </a:r>
          <a:r>
            <a:rPr lang="ru-RU" sz="1800" b="0" i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0" i="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түсіп</a:t>
          </a:r>
          <a:r>
            <a:rPr lang="ru-RU" sz="1800" b="0" i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1800" b="0" i="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еркіне</a:t>
          </a:r>
          <a:r>
            <a:rPr lang="ru-RU" sz="1800" b="0" i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0" i="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жіберушілік</a:t>
          </a:r>
          <a:r>
            <a:rPr lang="ru-RU" sz="1800" b="0" i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0" i="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өзімшілікке</a:t>
          </a:r>
          <a:r>
            <a:rPr lang="ru-RU" sz="1800" b="0" i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0" i="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тәрбиелейді</a:t>
          </a:r>
          <a:endParaRPr lang="ru-RU" sz="1800" b="0" i="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84C9344F-C90C-41C9-84A3-60E96EDCFF91}" type="parTrans" cxnId="{D3CE6D9E-06E4-42FA-BAAB-9EA04AC46B45}">
      <dgm:prSet/>
      <dgm:spPr/>
      <dgm:t>
        <a:bodyPr/>
        <a:lstStyle/>
        <a:p>
          <a:endParaRPr lang="ru-RU" sz="2000" b="1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F8A38176-0E93-472F-B2E2-3C59BE9817D6}" type="sibTrans" cxnId="{D3CE6D9E-06E4-42FA-BAAB-9EA04AC46B45}">
      <dgm:prSet/>
      <dgm:spPr/>
      <dgm:t>
        <a:bodyPr/>
        <a:lstStyle/>
        <a:p>
          <a:endParaRPr lang="ru-RU" sz="2000" b="1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358E085C-5C92-4F90-8B4B-246C3CE3E013}" type="pres">
      <dgm:prSet presAssocID="{7BD73913-57EF-4CB0-92A0-F635638A3A43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9073B77-A1B0-4501-A84F-3519C294F65E}" type="pres">
      <dgm:prSet presAssocID="{2A6AE179-3714-4DF0-88A9-C26E0A14AF43}" presName="arrow" presStyleLbl="node1" presStyleIdx="0" presStyleCnt="2" custScaleX="116744" custScaleY="102306" custRadScaleRad="107577" custRadScaleInc="89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61E8BF7-CEFC-4849-B45B-82B2F6C17732}" type="pres">
      <dgm:prSet presAssocID="{EF6A1C70-FFC0-4FAE-97A6-EF3C315F27E0}" presName="arrow" presStyleLbl="node1" presStyleIdx="1" presStyleCnt="2" custScaleX="109642" custScaleY="109408" custRadScaleRad="106546" custRadScaleInc="-898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6FEE4F3-9893-41F6-84B0-A494D7F33EC8}" srcId="{7BD73913-57EF-4CB0-92A0-F635638A3A43}" destId="{2A6AE179-3714-4DF0-88A9-C26E0A14AF43}" srcOrd="0" destOrd="0" parTransId="{E2A72BAA-EE11-47A5-9B1A-2B1124260EF5}" sibTransId="{8BB68DAE-AABB-4FA8-8A25-F741C6C2D285}"/>
    <dgm:cxn modelId="{474C9F7E-02C8-4E55-A1C2-D36B9F97E87C}" type="presOf" srcId="{2A6AE179-3714-4DF0-88A9-C26E0A14AF43}" destId="{69073B77-A1B0-4501-A84F-3519C294F65E}" srcOrd="0" destOrd="0" presId="urn:microsoft.com/office/officeart/2005/8/layout/arrow5"/>
    <dgm:cxn modelId="{9AE4B58D-9424-49BA-9D6C-A4768E9FC421}" type="presOf" srcId="{EF6A1C70-FFC0-4FAE-97A6-EF3C315F27E0}" destId="{661E8BF7-CEFC-4849-B45B-82B2F6C17732}" srcOrd="0" destOrd="0" presId="urn:microsoft.com/office/officeart/2005/8/layout/arrow5"/>
    <dgm:cxn modelId="{88979EAE-1CEC-4EA3-A36A-5D377BDE5591}" type="presOf" srcId="{7BD73913-57EF-4CB0-92A0-F635638A3A43}" destId="{358E085C-5C92-4F90-8B4B-246C3CE3E013}" srcOrd="0" destOrd="0" presId="urn:microsoft.com/office/officeart/2005/8/layout/arrow5"/>
    <dgm:cxn modelId="{D3CE6D9E-06E4-42FA-BAAB-9EA04AC46B45}" srcId="{7BD73913-57EF-4CB0-92A0-F635638A3A43}" destId="{EF6A1C70-FFC0-4FAE-97A6-EF3C315F27E0}" srcOrd="1" destOrd="0" parTransId="{84C9344F-C90C-41C9-84A3-60E96EDCFF91}" sibTransId="{F8A38176-0E93-472F-B2E2-3C59BE9817D6}"/>
    <dgm:cxn modelId="{CB4CCF4F-5492-4D00-80CD-7E883B040BF5}" type="presParOf" srcId="{358E085C-5C92-4F90-8B4B-246C3CE3E013}" destId="{69073B77-A1B0-4501-A84F-3519C294F65E}" srcOrd="0" destOrd="0" presId="urn:microsoft.com/office/officeart/2005/8/layout/arrow5"/>
    <dgm:cxn modelId="{C104C4F2-6C1C-4945-AF5D-2C2323F98101}" type="presParOf" srcId="{358E085C-5C92-4F90-8B4B-246C3CE3E013}" destId="{661E8BF7-CEFC-4849-B45B-82B2F6C17732}" srcOrd="1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937663E1-D752-4CA7-90A6-391ACC7185DF}" type="doc">
      <dgm:prSet loTypeId="urn:microsoft.com/office/officeart/2005/8/layout/venn1" loCatId="relationship" qsTypeId="urn:microsoft.com/office/officeart/2005/8/quickstyle/simple1" qsCatId="simple" csTypeId="urn:microsoft.com/office/officeart/2005/8/colors/colorful4" csCatId="colorful" phldr="1"/>
      <dgm:spPr/>
    </dgm:pt>
    <dgm:pt modelId="{D7D4F497-8A8E-4F91-B024-C727E2F44B22}">
      <dgm:prSet phldrT="[Текст]"/>
      <dgm:spPr/>
      <dgm:t>
        <a:bodyPr/>
        <a:lstStyle/>
        <a:p>
          <a:r>
            <a:rPr lang="ru-RU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Тұлға</a:t>
          </a:r>
          <a:r>
            <a:rPr lang="ru-RU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ə</a:t>
          </a:r>
          <a:r>
            <a:rPr lang="ru-RU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леуметтенуінде</a:t>
          </a:r>
          <a:r>
            <a:rPr lang="ru-RU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мектеп</a:t>
          </a:r>
          <a:r>
            <a:rPr lang="ru-RU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ұжымының</a:t>
          </a:r>
          <a:r>
            <a:rPr lang="ru-RU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ықпалы</a:t>
          </a:r>
          <a:r>
            <a:rPr lang="ru-RU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өте</a:t>
          </a:r>
          <a:r>
            <a:rPr lang="ru-RU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күшті</a:t>
          </a:r>
          <a:r>
            <a:rPr lang="ru-RU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. </a:t>
          </a:r>
          <a:r>
            <a:rPr lang="ru-RU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Себебі</a:t>
          </a:r>
          <a:r>
            <a:rPr lang="ru-RU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b="1" dirty="0" err="1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бұл</a:t>
          </a:r>
          <a:r>
            <a:rPr lang="ru-RU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ұжым</a:t>
          </a:r>
          <a:r>
            <a:rPr lang="ru-RU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өз</a:t>
          </a:r>
          <a:r>
            <a:rPr lang="ru-RU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ішіне</a:t>
          </a:r>
          <a:r>
            <a:rPr lang="ru-RU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біртұтас</a:t>
          </a:r>
          <a:r>
            <a:rPr lang="ru-RU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жалпы</a:t>
          </a:r>
          <a:r>
            <a:rPr lang="ru-RU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мектептік</a:t>
          </a:r>
          <a:r>
            <a:rPr lang="ru-RU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ұжымды</a:t>
          </a:r>
          <a:r>
            <a:rPr lang="ru-RU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b="1" dirty="0" err="1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сыныптар</a:t>
          </a:r>
          <a:r>
            <a:rPr lang="ru-RU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b="1" dirty="0" err="1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үйірмелер</a:t>
          </a:r>
          <a:r>
            <a:rPr lang="ru-RU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b="1" dirty="0" err="1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спорттық</a:t>
          </a:r>
          <a:r>
            <a:rPr lang="ru-RU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бөлімдер</a:t>
          </a:r>
          <a:r>
            <a:rPr lang="ru-RU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b="1" dirty="0" err="1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уақытша</a:t>
          </a:r>
          <a:r>
            <a:rPr lang="ru-RU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ұжымдық</a:t>
          </a:r>
          <a:r>
            <a:rPr lang="ru-RU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бірлестіктер</a:t>
          </a:r>
          <a:r>
            <a:rPr lang="ru-RU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құрылымдарын</a:t>
          </a:r>
          <a:r>
            <a:rPr lang="ru-RU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қамтиды</a:t>
          </a:r>
          <a:r>
            <a:rPr lang="ru-RU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. </a:t>
          </a:r>
          <a:r>
            <a:rPr lang="ru-RU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Т</a:t>
          </a:r>
          <a:r>
            <a:rPr lang="en-US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ə</a:t>
          </a:r>
          <a:r>
            <a:rPr lang="ru-RU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рбиеленушілер</a:t>
          </a:r>
          <a:r>
            <a:rPr lang="ru-RU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өз</a:t>
          </a:r>
          <a:r>
            <a:rPr lang="ru-RU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алдына</a:t>
          </a:r>
          <a:r>
            <a:rPr lang="ru-RU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ұжым</a:t>
          </a:r>
          <a:r>
            <a:rPr lang="ru-RU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есептелетін</a:t>
          </a:r>
          <a:r>
            <a:rPr lang="ru-RU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оқу</a:t>
          </a:r>
          <a:r>
            <a:rPr lang="ru-RU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еңбек</a:t>
          </a:r>
          <a:r>
            <a:rPr lang="ru-RU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қоғамдық</a:t>
          </a:r>
          <a:r>
            <a:rPr lang="ru-RU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көркем</a:t>
          </a:r>
          <a:r>
            <a:rPr lang="ru-RU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өнер</a:t>
          </a:r>
          <a:r>
            <a:rPr lang="ru-RU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– </a:t>
          </a:r>
          <a:r>
            <a:rPr lang="ru-RU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шығармашылық</a:t>
          </a:r>
          <a:r>
            <a:rPr lang="ru-RU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клубтық</a:t>
          </a:r>
          <a:r>
            <a:rPr lang="ru-RU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спорттық</a:t>
          </a:r>
          <a:r>
            <a:rPr lang="ru-RU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ж</a:t>
          </a:r>
          <a:r>
            <a:rPr lang="en-US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ə</a:t>
          </a:r>
          <a:r>
            <a:rPr lang="ru-RU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не </a:t>
          </a:r>
          <a:r>
            <a:rPr lang="ru-RU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өзге</a:t>
          </a:r>
          <a:r>
            <a:rPr lang="ru-RU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де </a:t>
          </a:r>
          <a:r>
            <a:rPr lang="ru-RU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бірлестіктердің</a:t>
          </a:r>
          <a:r>
            <a:rPr lang="ru-RU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мүшелері</a:t>
          </a:r>
          <a:r>
            <a:rPr lang="ru-RU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болуы</a:t>
          </a:r>
          <a:r>
            <a:rPr lang="ru-RU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ықтимал</a:t>
          </a:r>
          <a:endParaRPr lang="ru-RU" b="1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5BAA342D-A78A-42F2-A29A-8C6D7796BFDA}" type="parTrans" cxnId="{31B99B62-C68A-4D5D-A62E-C8352AD3241B}">
      <dgm:prSet/>
      <dgm:spPr/>
      <dgm:t>
        <a:bodyPr/>
        <a:lstStyle/>
        <a:p>
          <a:endParaRPr lang="ru-RU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B6D43230-3473-49E8-A0B1-953D1809F252}" type="sibTrans" cxnId="{31B99B62-C68A-4D5D-A62E-C8352AD3241B}">
      <dgm:prSet/>
      <dgm:spPr/>
      <dgm:t>
        <a:bodyPr/>
        <a:lstStyle/>
        <a:p>
          <a:endParaRPr lang="ru-RU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3D2FF351-2C07-4524-9A3B-C5D9328358C6}">
      <dgm:prSet phldrT="[Текст]"/>
      <dgm:spPr/>
      <dgm:t>
        <a:bodyPr/>
        <a:lstStyle/>
        <a:p>
          <a:r>
            <a:rPr lang="ru-RU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Т</a:t>
          </a:r>
          <a:r>
            <a:rPr lang="en-US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ə</a:t>
          </a:r>
          <a:r>
            <a:rPr lang="ru-RU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рбиеленушілер</a:t>
          </a:r>
          <a:r>
            <a:rPr lang="ru-RU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тобының</a:t>
          </a:r>
          <a:r>
            <a:rPr lang="ru-RU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аса м</a:t>
          </a:r>
          <a:r>
            <a:rPr lang="en-US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ə</a:t>
          </a:r>
          <a:r>
            <a:rPr lang="ru-RU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нді</a:t>
          </a:r>
          <a:r>
            <a:rPr lang="ru-RU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сапасы</a:t>
          </a:r>
          <a:r>
            <a:rPr lang="ru-RU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- </a:t>
          </a:r>
          <a:r>
            <a:rPr lang="en-US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ə</a:t>
          </a:r>
          <a:r>
            <a:rPr lang="ru-RU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леуметтік-психологиялық</a:t>
          </a:r>
          <a:r>
            <a:rPr lang="ru-RU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кемелі</a:t>
          </a:r>
          <a:r>
            <a:rPr lang="ru-RU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. </a:t>
          </a:r>
          <a:r>
            <a:rPr lang="ru-RU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Себебі</a:t>
          </a:r>
          <a:r>
            <a:rPr lang="ru-RU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осындай</a:t>
          </a:r>
          <a:r>
            <a:rPr lang="ru-RU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кемел</a:t>
          </a:r>
          <a:r>
            <a:rPr lang="ru-RU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деңгейі</a:t>
          </a:r>
          <a:r>
            <a:rPr lang="ru-RU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ғана</a:t>
          </a:r>
          <a:r>
            <a:rPr lang="ru-RU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топты</a:t>
          </a:r>
          <a:r>
            <a:rPr lang="ru-RU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түбегейлі</a:t>
          </a:r>
          <a:r>
            <a:rPr lang="ru-RU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жаңа</a:t>
          </a:r>
          <a:r>
            <a:rPr lang="ru-RU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ə</a:t>
          </a:r>
          <a:r>
            <a:rPr lang="ru-RU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леуметтік</a:t>
          </a:r>
          <a:r>
            <a:rPr lang="ru-RU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құрылым</a:t>
          </a:r>
          <a:r>
            <a:rPr lang="ru-RU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– </a:t>
          </a:r>
          <a:r>
            <a:rPr lang="ru-RU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топ-</a:t>
          </a:r>
          <a:r>
            <a:rPr lang="ru-RU" b="1" dirty="0" err="1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ұжым</a:t>
          </a:r>
          <a:r>
            <a:rPr lang="ru-RU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 д</a:t>
          </a:r>
          <a:r>
            <a:rPr lang="en-US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ə</a:t>
          </a:r>
          <a:r>
            <a:rPr lang="ru-RU" b="1" dirty="0" err="1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режесіне</a:t>
          </a:r>
          <a:r>
            <a:rPr lang="ru-RU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жетілдіреді</a:t>
          </a:r>
          <a:endParaRPr lang="ru-RU" b="1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3157A697-9B24-468E-A9E3-6FC62C87C2B7}" type="parTrans" cxnId="{92AE159D-80AC-4D39-9045-E88AB1ABCBC5}">
      <dgm:prSet/>
      <dgm:spPr/>
      <dgm:t>
        <a:bodyPr/>
        <a:lstStyle/>
        <a:p>
          <a:endParaRPr lang="ru-RU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30FB3C5E-9BD0-4A47-8728-C394EAC8AC68}" type="sibTrans" cxnId="{92AE159D-80AC-4D39-9045-E88AB1ABCBC5}">
      <dgm:prSet/>
      <dgm:spPr/>
      <dgm:t>
        <a:bodyPr/>
        <a:lstStyle/>
        <a:p>
          <a:endParaRPr lang="ru-RU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86EF637C-A1A9-4272-80A4-6D39100ABC6D}" type="pres">
      <dgm:prSet presAssocID="{937663E1-D752-4CA7-90A6-391ACC7185DF}" presName="compositeShape" presStyleCnt="0">
        <dgm:presLayoutVars>
          <dgm:chMax val="7"/>
          <dgm:dir/>
          <dgm:resizeHandles val="exact"/>
        </dgm:presLayoutVars>
      </dgm:prSet>
      <dgm:spPr/>
    </dgm:pt>
    <dgm:pt modelId="{85E9B581-14AE-4DCE-8EF6-7657475304E2}" type="pres">
      <dgm:prSet presAssocID="{D7D4F497-8A8E-4F91-B024-C727E2F44B22}" presName="circ1" presStyleLbl="vennNode1" presStyleIdx="0" presStyleCnt="2" custScaleX="111215" custScaleY="132029"/>
      <dgm:spPr/>
      <dgm:t>
        <a:bodyPr/>
        <a:lstStyle/>
        <a:p>
          <a:endParaRPr lang="ru-RU"/>
        </a:p>
      </dgm:t>
    </dgm:pt>
    <dgm:pt modelId="{957F8C61-881E-435F-BDDB-A9B5ED170C3B}" type="pres">
      <dgm:prSet presAssocID="{D7D4F497-8A8E-4F91-B024-C727E2F44B22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E256A22-36C8-4A78-98CC-47B4B76828AC}" type="pres">
      <dgm:prSet presAssocID="{3D2FF351-2C07-4524-9A3B-C5D9328358C6}" presName="circ2" presStyleLbl="vennNode1" presStyleIdx="1" presStyleCnt="2" custScaleY="128922"/>
      <dgm:spPr/>
      <dgm:t>
        <a:bodyPr/>
        <a:lstStyle/>
        <a:p>
          <a:endParaRPr lang="ru-RU"/>
        </a:p>
      </dgm:t>
    </dgm:pt>
    <dgm:pt modelId="{B48CD4CC-1A6F-4431-AE71-E34759F9446B}" type="pres">
      <dgm:prSet presAssocID="{3D2FF351-2C07-4524-9A3B-C5D9328358C6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F30F405-1327-4854-91D0-5AB3D88DB483}" type="presOf" srcId="{D7D4F497-8A8E-4F91-B024-C727E2F44B22}" destId="{85E9B581-14AE-4DCE-8EF6-7657475304E2}" srcOrd="0" destOrd="0" presId="urn:microsoft.com/office/officeart/2005/8/layout/venn1"/>
    <dgm:cxn modelId="{F99A85FD-CCB7-4BFB-91BC-E55D4B71F9D4}" type="presOf" srcId="{937663E1-D752-4CA7-90A6-391ACC7185DF}" destId="{86EF637C-A1A9-4272-80A4-6D39100ABC6D}" srcOrd="0" destOrd="0" presId="urn:microsoft.com/office/officeart/2005/8/layout/venn1"/>
    <dgm:cxn modelId="{A28A3B51-718E-484B-BAC4-8C01497AD01E}" type="presOf" srcId="{D7D4F497-8A8E-4F91-B024-C727E2F44B22}" destId="{957F8C61-881E-435F-BDDB-A9B5ED170C3B}" srcOrd="1" destOrd="0" presId="urn:microsoft.com/office/officeart/2005/8/layout/venn1"/>
    <dgm:cxn modelId="{92AE159D-80AC-4D39-9045-E88AB1ABCBC5}" srcId="{937663E1-D752-4CA7-90A6-391ACC7185DF}" destId="{3D2FF351-2C07-4524-9A3B-C5D9328358C6}" srcOrd="1" destOrd="0" parTransId="{3157A697-9B24-468E-A9E3-6FC62C87C2B7}" sibTransId="{30FB3C5E-9BD0-4A47-8728-C394EAC8AC68}"/>
    <dgm:cxn modelId="{BA4A0F5A-5944-4263-A576-A577780F5452}" type="presOf" srcId="{3D2FF351-2C07-4524-9A3B-C5D9328358C6}" destId="{B48CD4CC-1A6F-4431-AE71-E34759F9446B}" srcOrd="1" destOrd="0" presId="urn:microsoft.com/office/officeart/2005/8/layout/venn1"/>
    <dgm:cxn modelId="{1D532255-4A22-4140-9C3F-F80D7E56B136}" type="presOf" srcId="{3D2FF351-2C07-4524-9A3B-C5D9328358C6}" destId="{CE256A22-36C8-4A78-98CC-47B4B76828AC}" srcOrd="0" destOrd="0" presId="urn:microsoft.com/office/officeart/2005/8/layout/venn1"/>
    <dgm:cxn modelId="{31B99B62-C68A-4D5D-A62E-C8352AD3241B}" srcId="{937663E1-D752-4CA7-90A6-391ACC7185DF}" destId="{D7D4F497-8A8E-4F91-B024-C727E2F44B22}" srcOrd="0" destOrd="0" parTransId="{5BAA342D-A78A-42F2-A29A-8C6D7796BFDA}" sibTransId="{B6D43230-3473-49E8-A0B1-953D1809F252}"/>
    <dgm:cxn modelId="{5DA566EA-2815-43C5-8792-B5856E2C2914}" type="presParOf" srcId="{86EF637C-A1A9-4272-80A4-6D39100ABC6D}" destId="{85E9B581-14AE-4DCE-8EF6-7657475304E2}" srcOrd="0" destOrd="0" presId="urn:microsoft.com/office/officeart/2005/8/layout/venn1"/>
    <dgm:cxn modelId="{AB3AC412-0811-40F8-B77C-D845D9CA85A5}" type="presParOf" srcId="{86EF637C-A1A9-4272-80A4-6D39100ABC6D}" destId="{957F8C61-881E-435F-BDDB-A9B5ED170C3B}" srcOrd="1" destOrd="0" presId="urn:microsoft.com/office/officeart/2005/8/layout/venn1"/>
    <dgm:cxn modelId="{0EA1A57D-44DA-42D0-AB11-405DA9A76501}" type="presParOf" srcId="{86EF637C-A1A9-4272-80A4-6D39100ABC6D}" destId="{CE256A22-36C8-4A78-98CC-47B4B76828AC}" srcOrd="2" destOrd="0" presId="urn:microsoft.com/office/officeart/2005/8/layout/venn1"/>
    <dgm:cxn modelId="{F9FE38C4-46AB-40B6-8F62-E9581223EB1E}" type="presParOf" srcId="{86EF637C-A1A9-4272-80A4-6D39100ABC6D}" destId="{B48CD4CC-1A6F-4431-AE71-E34759F9446B}" srcOrd="3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3162DEA5-74F2-4F06-95A3-BAF6330D7477}" type="doc">
      <dgm:prSet loTypeId="urn:microsoft.com/office/officeart/2005/8/layout/list1" loCatId="list" qsTypeId="urn:microsoft.com/office/officeart/2005/8/quickstyle/simple2" qsCatId="simple" csTypeId="urn:microsoft.com/office/officeart/2005/8/colors/accent0_2" csCatId="mainScheme" phldr="1"/>
      <dgm:spPr/>
      <dgm:t>
        <a:bodyPr/>
        <a:lstStyle/>
        <a:p>
          <a:endParaRPr lang="ru-RU"/>
        </a:p>
      </dgm:t>
    </dgm:pt>
    <dgm:pt modelId="{76E61AC3-D837-4AD2-B36A-58898D2EDA05}">
      <dgm:prSet phldrT="[Текст]" custT="1"/>
      <dgm:spPr/>
      <dgm:t>
        <a:bodyPr/>
        <a:lstStyle/>
        <a:p>
          <a:pPr algn="just"/>
          <a:r>
            <a:rPr lang="ru-RU" sz="18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іс</a:t>
          </a:r>
          <a:r>
            <a:rPr lang="ru-RU" sz="1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-</a:t>
          </a:r>
          <a:r>
            <a:rPr lang="en-US" sz="1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ə</a:t>
          </a:r>
          <a:r>
            <a:rPr lang="ru-RU" sz="18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рекет</a:t>
          </a:r>
          <a:r>
            <a:rPr lang="ru-RU" sz="1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мазмұны</a:t>
          </a:r>
          <a:r>
            <a:rPr lang="ru-RU" sz="1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(</a:t>
          </a:r>
          <a:r>
            <a:rPr lang="ru-RU" sz="18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еңбектік</a:t>
          </a:r>
          <a:r>
            <a:rPr lang="ru-RU" sz="1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, бос </a:t>
          </a:r>
          <a:r>
            <a:rPr lang="ru-RU" sz="18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уақыттарды</a:t>
          </a:r>
          <a:r>
            <a:rPr lang="ru-RU" sz="1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толтыру</a:t>
          </a:r>
          <a:r>
            <a:rPr lang="ru-RU" sz="1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18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қоғамдық</a:t>
          </a:r>
          <a:r>
            <a:rPr lang="ru-RU" sz="1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–</a:t>
          </a:r>
          <a:r>
            <a:rPr lang="ru-RU" sz="18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саяси</a:t>
          </a:r>
          <a:r>
            <a:rPr lang="ru-RU" sz="1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18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діни</a:t>
          </a:r>
          <a:r>
            <a:rPr lang="ru-RU" sz="1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18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патриоттық</a:t>
          </a:r>
          <a:r>
            <a:rPr lang="ru-RU" sz="1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18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танымдық</a:t>
          </a:r>
          <a:r>
            <a:rPr lang="ru-RU" sz="1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ж</a:t>
          </a:r>
          <a:r>
            <a:rPr lang="en-US" sz="1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ə</a:t>
          </a:r>
          <a:r>
            <a:rPr lang="ru-RU" sz="1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не </a:t>
          </a:r>
          <a:r>
            <a:rPr lang="ru-RU" sz="18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т.б</a:t>
          </a:r>
          <a:r>
            <a:rPr lang="ru-RU" sz="1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.)</a:t>
          </a:r>
          <a:endParaRPr lang="ru-RU" sz="1800" b="1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05A4DF0B-240A-4437-832B-699B2A7FA2E1}" type="parTrans" cxnId="{812682D3-B188-49AA-9C84-E5AF82D2CBF9}">
      <dgm:prSet/>
      <dgm:spPr/>
      <dgm:t>
        <a:bodyPr/>
        <a:lstStyle/>
        <a:p>
          <a:pPr algn="just"/>
          <a:endParaRPr lang="ru-RU" sz="1800" b="1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6DF2CA1A-38A4-446F-8D3C-8A628B1AF87F}" type="sibTrans" cxnId="{812682D3-B188-49AA-9C84-E5AF82D2CBF9}">
      <dgm:prSet/>
      <dgm:spPr/>
      <dgm:t>
        <a:bodyPr/>
        <a:lstStyle/>
        <a:p>
          <a:pPr algn="just"/>
          <a:endParaRPr lang="ru-RU" sz="1800" b="1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A28271BC-F293-4C86-8EEF-009893552519}">
      <dgm:prSet phldrT="[Текст]" custT="1"/>
      <dgm:spPr/>
      <dgm:t>
        <a:bodyPr/>
        <a:lstStyle/>
        <a:p>
          <a:pPr algn="just"/>
          <a:r>
            <a:rPr lang="ru-RU" sz="1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- </a:t>
          </a:r>
          <a:r>
            <a:rPr lang="ru-RU" sz="18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мерзімі</a:t>
          </a:r>
          <a:r>
            <a:rPr lang="ru-RU" sz="1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(</a:t>
          </a:r>
          <a:r>
            <a:rPr lang="ru-RU" sz="18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тұрақты</a:t>
          </a:r>
          <a:r>
            <a:rPr lang="ru-RU" sz="1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- </a:t>
          </a:r>
          <a:r>
            <a:rPr lang="ru-RU" sz="18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мектепте</a:t>
          </a:r>
          <a:r>
            <a:rPr lang="ru-RU" sz="1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18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қосымша</a:t>
          </a:r>
          <a:r>
            <a:rPr lang="ru-RU" sz="1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білім</a:t>
          </a:r>
          <a:r>
            <a:rPr lang="ru-RU" sz="1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беру </a:t>
          </a:r>
          <a:r>
            <a:rPr lang="ru-RU" sz="18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мекемелерінде</a:t>
          </a:r>
          <a:r>
            <a:rPr lang="ru-RU" sz="1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18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балалар</a:t>
          </a:r>
          <a:r>
            <a:rPr lang="ru-RU" sz="1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мекен</a:t>
          </a:r>
          <a:r>
            <a:rPr lang="ru-RU" sz="1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жайында</a:t>
          </a:r>
          <a:r>
            <a:rPr lang="ru-RU" sz="1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; </a:t>
          </a:r>
          <a:r>
            <a:rPr lang="ru-RU" sz="18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уақытша</a:t>
          </a:r>
          <a:r>
            <a:rPr lang="ru-RU" sz="1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- </a:t>
          </a:r>
          <a:r>
            <a:rPr lang="ru-RU" sz="18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балалардың</a:t>
          </a:r>
          <a:r>
            <a:rPr lang="ru-RU" sz="1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жазғы</a:t>
          </a:r>
          <a:r>
            <a:rPr lang="ru-RU" sz="1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орталықтары</a:t>
          </a:r>
          <a:r>
            <a:rPr lang="ru-RU" sz="1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18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туристік</a:t>
          </a:r>
          <a:r>
            <a:rPr lang="ru-RU" sz="1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топтар</a:t>
          </a:r>
          <a:r>
            <a:rPr lang="ru-RU" sz="1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ж</a:t>
          </a:r>
          <a:r>
            <a:rPr lang="en-US" sz="1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ə</a:t>
          </a:r>
          <a:r>
            <a:rPr lang="ru-RU" sz="1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не </a:t>
          </a:r>
          <a:r>
            <a:rPr lang="ru-RU" sz="18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т.б</a:t>
          </a:r>
          <a:r>
            <a:rPr lang="ru-RU" sz="1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.; </a:t>
          </a:r>
          <a:r>
            <a:rPr lang="ru-RU" sz="18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нақты</a:t>
          </a:r>
          <a:r>
            <a:rPr lang="ru-RU" sz="1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жағдайларға</a:t>
          </a:r>
          <a:r>
            <a:rPr lang="ru-RU" sz="1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орай</a:t>
          </a:r>
          <a:r>
            <a:rPr lang="ru-RU" sz="1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- ж</a:t>
          </a:r>
          <a:r>
            <a:rPr lang="en-US" sz="1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ə</a:t>
          </a:r>
          <a:r>
            <a:rPr lang="ru-RU" sz="18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рдем</a:t>
          </a:r>
          <a:r>
            <a:rPr lang="ru-RU" sz="1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қызметі</a:t>
          </a:r>
          <a:r>
            <a:rPr lang="ru-RU" sz="1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қатысушылары</a:t>
          </a:r>
          <a:r>
            <a:rPr lang="ru-RU" sz="1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en-US" sz="1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ə</a:t>
          </a:r>
          <a:r>
            <a:rPr lang="ru-RU" sz="18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рқилы</a:t>
          </a:r>
          <a:r>
            <a:rPr lang="ru-RU" sz="1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жиындар</a:t>
          </a:r>
          <a:r>
            <a:rPr lang="ru-RU" sz="1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18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слеттер</a:t>
          </a:r>
          <a:r>
            <a:rPr lang="ru-RU" sz="1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ж</a:t>
          </a:r>
          <a:r>
            <a:rPr lang="en-US" sz="1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ə</a:t>
          </a:r>
          <a:r>
            <a:rPr lang="ru-RU" sz="1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не </a:t>
          </a:r>
          <a:r>
            <a:rPr lang="ru-RU" sz="18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т.б</a:t>
          </a:r>
          <a:r>
            <a:rPr lang="ru-RU" sz="1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.)</a:t>
          </a:r>
          <a:endParaRPr lang="ru-RU" sz="1800" b="1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562D7ED0-14CD-4B71-A9F6-3521C91D97EC}" type="parTrans" cxnId="{48AA6CF1-5287-4C59-AAF5-6DE142339AC5}">
      <dgm:prSet/>
      <dgm:spPr/>
      <dgm:t>
        <a:bodyPr/>
        <a:lstStyle/>
        <a:p>
          <a:pPr algn="just"/>
          <a:endParaRPr lang="ru-RU" sz="1800" b="1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E684F80D-F8A6-49F6-98C7-5F494C930B81}" type="sibTrans" cxnId="{48AA6CF1-5287-4C59-AAF5-6DE142339AC5}">
      <dgm:prSet/>
      <dgm:spPr/>
      <dgm:t>
        <a:bodyPr/>
        <a:lstStyle/>
        <a:p>
          <a:pPr algn="just"/>
          <a:endParaRPr lang="ru-RU" sz="1800" b="1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D3E99AA2-B1F9-455A-A2DE-78D1295CC62B}">
      <dgm:prSet phldrT="[Текст]" custT="1"/>
      <dgm:spPr/>
      <dgm:t>
        <a:bodyPr/>
        <a:lstStyle/>
        <a:p>
          <a:pPr algn="just"/>
          <a:r>
            <a:rPr lang="ru-RU" sz="1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- </a:t>
          </a:r>
          <a:r>
            <a:rPr lang="ru-RU" sz="18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басқару</a:t>
          </a:r>
          <a:r>
            <a:rPr lang="ru-RU" sz="1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формасы</a:t>
          </a:r>
          <a:r>
            <a:rPr lang="ru-RU" sz="1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(</a:t>
          </a:r>
          <a:r>
            <a:rPr lang="ru-RU" sz="18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ресми</a:t>
          </a:r>
          <a:r>
            <a:rPr lang="ru-RU" sz="1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емес</a:t>
          </a:r>
          <a:r>
            <a:rPr lang="ru-RU" sz="1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18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үйірмелік</a:t>
          </a:r>
          <a:r>
            <a:rPr lang="ru-RU" sz="1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18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ұжымдасқан</a:t>
          </a:r>
          <a:r>
            <a:rPr lang="ru-RU" sz="1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мейрам</a:t>
          </a:r>
          <a:r>
            <a:rPr lang="ru-RU" sz="1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18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кештер</a:t>
          </a:r>
          <a:r>
            <a:rPr lang="ru-RU" sz="1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ж</a:t>
          </a:r>
          <a:r>
            <a:rPr lang="en-US" sz="1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ə</a:t>
          </a:r>
          <a:r>
            <a:rPr lang="ru-RU" sz="1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не </a:t>
          </a:r>
          <a:r>
            <a:rPr lang="ru-RU" sz="18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т.б</a:t>
          </a:r>
          <a:r>
            <a:rPr lang="ru-RU" sz="1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.).</a:t>
          </a:r>
          <a:endParaRPr lang="ru-RU" sz="1800" b="1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5094AE7F-1D53-4906-88D2-44386973128C}" type="parTrans" cxnId="{18CB9A7A-6E1B-49A6-8575-63D4F81878A4}">
      <dgm:prSet/>
      <dgm:spPr/>
      <dgm:t>
        <a:bodyPr/>
        <a:lstStyle/>
        <a:p>
          <a:pPr algn="just"/>
          <a:endParaRPr lang="ru-RU" sz="1800" b="1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0DF02B0E-1F95-4224-9FAB-DE7B0E80FDD4}" type="sibTrans" cxnId="{18CB9A7A-6E1B-49A6-8575-63D4F81878A4}">
      <dgm:prSet/>
      <dgm:spPr/>
      <dgm:t>
        <a:bodyPr/>
        <a:lstStyle/>
        <a:p>
          <a:pPr algn="just"/>
          <a:endParaRPr lang="ru-RU" sz="1800" b="1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D44C122F-07D0-4E63-9575-B67A3C5D5439}" type="pres">
      <dgm:prSet presAssocID="{3162DEA5-74F2-4F06-95A3-BAF6330D7477}" presName="linear" presStyleCnt="0">
        <dgm:presLayoutVars>
          <dgm:dir/>
          <dgm:animLvl val="lvl"/>
          <dgm:resizeHandles val="exact"/>
        </dgm:presLayoutVars>
      </dgm:prSet>
      <dgm:spPr/>
    </dgm:pt>
    <dgm:pt modelId="{C0152EF5-75DB-48A7-B3F4-1C5252C1AF54}" type="pres">
      <dgm:prSet presAssocID="{76E61AC3-D837-4AD2-B36A-58898D2EDA05}" presName="parentLin" presStyleCnt="0"/>
      <dgm:spPr/>
    </dgm:pt>
    <dgm:pt modelId="{F381FF43-92F3-46BF-B617-1A63025C3329}" type="pres">
      <dgm:prSet presAssocID="{76E61AC3-D837-4AD2-B36A-58898D2EDA05}" presName="parentLeftMargin" presStyleLbl="node1" presStyleIdx="0" presStyleCnt="3"/>
      <dgm:spPr/>
    </dgm:pt>
    <dgm:pt modelId="{FE538277-1847-4E57-B796-0D73003BD3F3}" type="pres">
      <dgm:prSet presAssocID="{76E61AC3-D837-4AD2-B36A-58898D2EDA05}" presName="parentText" presStyleLbl="node1" presStyleIdx="0" presStyleCnt="3" custScaleX="132967" custScaleY="7949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6BFDCA9-4FBE-48AC-8697-FC8CB273DEA2}" type="pres">
      <dgm:prSet presAssocID="{76E61AC3-D837-4AD2-B36A-58898D2EDA05}" presName="negativeSpace" presStyleCnt="0"/>
      <dgm:spPr/>
    </dgm:pt>
    <dgm:pt modelId="{5B970B92-6255-4FB3-B116-85F0F6184B4C}" type="pres">
      <dgm:prSet presAssocID="{76E61AC3-D837-4AD2-B36A-58898D2EDA05}" presName="childText" presStyleLbl="conFgAcc1" presStyleIdx="0" presStyleCnt="3">
        <dgm:presLayoutVars>
          <dgm:bulletEnabled val="1"/>
        </dgm:presLayoutVars>
      </dgm:prSet>
      <dgm:spPr/>
    </dgm:pt>
    <dgm:pt modelId="{4B41600E-496A-443F-B435-4297C46BC1EC}" type="pres">
      <dgm:prSet presAssocID="{6DF2CA1A-38A4-446F-8D3C-8A628B1AF87F}" presName="spaceBetweenRectangles" presStyleCnt="0"/>
      <dgm:spPr/>
    </dgm:pt>
    <dgm:pt modelId="{9911702A-3735-46B1-93BE-9F4A734E444C}" type="pres">
      <dgm:prSet presAssocID="{A28271BC-F293-4C86-8EEF-009893552519}" presName="parentLin" presStyleCnt="0"/>
      <dgm:spPr/>
    </dgm:pt>
    <dgm:pt modelId="{09511C4F-5F41-46F3-A495-9589DF8765CE}" type="pres">
      <dgm:prSet presAssocID="{A28271BC-F293-4C86-8EEF-009893552519}" presName="parentLeftMargin" presStyleLbl="node1" presStyleIdx="0" presStyleCnt="3"/>
      <dgm:spPr/>
    </dgm:pt>
    <dgm:pt modelId="{77B993EE-92A4-4D2A-B76E-B182EFEFF749}" type="pres">
      <dgm:prSet presAssocID="{A28271BC-F293-4C86-8EEF-009893552519}" presName="parentText" presStyleLbl="node1" presStyleIdx="1" presStyleCnt="3" custScaleX="135714" custScaleY="12467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932FDC4-6178-487F-8C84-5CBE3749EC67}" type="pres">
      <dgm:prSet presAssocID="{A28271BC-F293-4C86-8EEF-009893552519}" presName="negativeSpace" presStyleCnt="0"/>
      <dgm:spPr/>
    </dgm:pt>
    <dgm:pt modelId="{6C2D3A48-D2A6-4E96-8628-5B33D98A45E9}" type="pres">
      <dgm:prSet presAssocID="{A28271BC-F293-4C86-8EEF-009893552519}" presName="childText" presStyleLbl="conFgAcc1" presStyleIdx="1" presStyleCnt="3">
        <dgm:presLayoutVars>
          <dgm:bulletEnabled val="1"/>
        </dgm:presLayoutVars>
      </dgm:prSet>
      <dgm:spPr/>
    </dgm:pt>
    <dgm:pt modelId="{0D1FC9A7-D0CA-4718-B166-34D0622046D6}" type="pres">
      <dgm:prSet presAssocID="{E684F80D-F8A6-49F6-98C7-5F494C930B81}" presName="spaceBetweenRectangles" presStyleCnt="0"/>
      <dgm:spPr/>
    </dgm:pt>
    <dgm:pt modelId="{FABDB195-9263-48EC-9242-2A4B7EA23DB9}" type="pres">
      <dgm:prSet presAssocID="{D3E99AA2-B1F9-455A-A2DE-78D1295CC62B}" presName="parentLin" presStyleCnt="0"/>
      <dgm:spPr/>
    </dgm:pt>
    <dgm:pt modelId="{6ED5A377-6A80-472B-8A6D-1B2C147DFAAE}" type="pres">
      <dgm:prSet presAssocID="{D3E99AA2-B1F9-455A-A2DE-78D1295CC62B}" presName="parentLeftMargin" presStyleLbl="node1" presStyleIdx="1" presStyleCnt="3"/>
      <dgm:spPr/>
    </dgm:pt>
    <dgm:pt modelId="{C4DD8E76-C526-4D58-BA2A-FB50C71724B3}" type="pres">
      <dgm:prSet presAssocID="{D3E99AA2-B1F9-455A-A2DE-78D1295CC62B}" presName="parentText" presStyleLbl="node1" presStyleIdx="2" presStyleCnt="3" custScaleX="13571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44FA20F-2DB8-4D5F-8FA3-A539F7E32DDE}" type="pres">
      <dgm:prSet presAssocID="{D3E99AA2-B1F9-455A-A2DE-78D1295CC62B}" presName="negativeSpace" presStyleCnt="0"/>
      <dgm:spPr/>
    </dgm:pt>
    <dgm:pt modelId="{0C43AD81-A83F-4086-B23D-75FCB4589C37}" type="pres">
      <dgm:prSet presAssocID="{D3E99AA2-B1F9-455A-A2DE-78D1295CC62B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48AA6CF1-5287-4C59-AAF5-6DE142339AC5}" srcId="{3162DEA5-74F2-4F06-95A3-BAF6330D7477}" destId="{A28271BC-F293-4C86-8EEF-009893552519}" srcOrd="1" destOrd="0" parTransId="{562D7ED0-14CD-4B71-A9F6-3521C91D97EC}" sibTransId="{E684F80D-F8A6-49F6-98C7-5F494C930B81}"/>
    <dgm:cxn modelId="{18CB9A7A-6E1B-49A6-8575-63D4F81878A4}" srcId="{3162DEA5-74F2-4F06-95A3-BAF6330D7477}" destId="{D3E99AA2-B1F9-455A-A2DE-78D1295CC62B}" srcOrd="2" destOrd="0" parTransId="{5094AE7F-1D53-4906-88D2-44386973128C}" sibTransId="{0DF02B0E-1F95-4224-9FAB-DE7B0E80FDD4}"/>
    <dgm:cxn modelId="{CDC66980-8BF4-4E7E-ADBD-262DBBFCC086}" type="presOf" srcId="{76E61AC3-D837-4AD2-B36A-58898D2EDA05}" destId="{F381FF43-92F3-46BF-B617-1A63025C3329}" srcOrd="0" destOrd="0" presId="urn:microsoft.com/office/officeart/2005/8/layout/list1"/>
    <dgm:cxn modelId="{812682D3-B188-49AA-9C84-E5AF82D2CBF9}" srcId="{3162DEA5-74F2-4F06-95A3-BAF6330D7477}" destId="{76E61AC3-D837-4AD2-B36A-58898D2EDA05}" srcOrd="0" destOrd="0" parTransId="{05A4DF0B-240A-4437-832B-699B2A7FA2E1}" sibTransId="{6DF2CA1A-38A4-446F-8D3C-8A628B1AF87F}"/>
    <dgm:cxn modelId="{241F2D67-452C-49F9-BFDF-F38EC027075A}" type="presOf" srcId="{76E61AC3-D837-4AD2-B36A-58898D2EDA05}" destId="{FE538277-1847-4E57-B796-0D73003BD3F3}" srcOrd="1" destOrd="0" presId="urn:microsoft.com/office/officeart/2005/8/layout/list1"/>
    <dgm:cxn modelId="{74F7692C-5C1D-4D57-B48D-36C8F93EA8F6}" type="presOf" srcId="{A28271BC-F293-4C86-8EEF-009893552519}" destId="{09511C4F-5F41-46F3-A495-9589DF8765CE}" srcOrd="0" destOrd="0" presId="urn:microsoft.com/office/officeart/2005/8/layout/list1"/>
    <dgm:cxn modelId="{44011707-4817-4599-A28B-A76D3146690A}" type="presOf" srcId="{D3E99AA2-B1F9-455A-A2DE-78D1295CC62B}" destId="{6ED5A377-6A80-472B-8A6D-1B2C147DFAAE}" srcOrd="0" destOrd="0" presId="urn:microsoft.com/office/officeart/2005/8/layout/list1"/>
    <dgm:cxn modelId="{37763948-1723-4660-982E-A79A7B630357}" type="presOf" srcId="{D3E99AA2-B1F9-455A-A2DE-78D1295CC62B}" destId="{C4DD8E76-C526-4D58-BA2A-FB50C71724B3}" srcOrd="1" destOrd="0" presId="urn:microsoft.com/office/officeart/2005/8/layout/list1"/>
    <dgm:cxn modelId="{610967A6-A109-4BBA-BEA1-740B206266BE}" type="presOf" srcId="{A28271BC-F293-4C86-8EEF-009893552519}" destId="{77B993EE-92A4-4D2A-B76E-B182EFEFF749}" srcOrd="1" destOrd="0" presId="urn:microsoft.com/office/officeart/2005/8/layout/list1"/>
    <dgm:cxn modelId="{0BEE82FD-1509-49A8-A3F0-A9477B072315}" type="presOf" srcId="{3162DEA5-74F2-4F06-95A3-BAF6330D7477}" destId="{D44C122F-07D0-4E63-9575-B67A3C5D5439}" srcOrd="0" destOrd="0" presId="urn:microsoft.com/office/officeart/2005/8/layout/list1"/>
    <dgm:cxn modelId="{FC7F83DA-3832-4E60-95DF-75F2434AAF81}" type="presParOf" srcId="{D44C122F-07D0-4E63-9575-B67A3C5D5439}" destId="{C0152EF5-75DB-48A7-B3F4-1C5252C1AF54}" srcOrd="0" destOrd="0" presId="urn:microsoft.com/office/officeart/2005/8/layout/list1"/>
    <dgm:cxn modelId="{5E2CD350-17E1-4007-9F08-896F5ACEBCA3}" type="presParOf" srcId="{C0152EF5-75DB-48A7-B3F4-1C5252C1AF54}" destId="{F381FF43-92F3-46BF-B617-1A63025C3329}" srcOrd="0" destOrd="0" presId="urn:microsoft.com/office/officeart/2005/8/layout/list1"/>
    <dgm:cxn modelId="{41849E85-0DAB-4B1F-846F-1C2AF13A6A4F}" type="presParOf" srcId="{C0152EF5-75DB-48A7-B3F4-1C5252C1AF54}" destId="{FE538277-1847-4E57-B796-0D73003BD3F3}" srcOrd="1" destOrd="0" presId="urn:microsoft.com/office/officeart/2005/8/layout/list1"/>
    <dgm:cxn modelId="{DE2BED17-01F3-4730-9565-1157F170738D}" type="presParOf" srcId="{D44C122F-07D0-4E63-9575-B67A3C5D5439}" destId="{86BFDCA9-4FBE-48AC-8697-FC8CB273DEA2}" srcOrd="1" destOrd="0" presId="urn:microsoft.com/office/officeart/2005/8/layout/list1"/>
    <dgm:cxn modelId="{5290FCFA-AFB4-48B8-962E-843E2192E8B7}" type="presParOf" srcId="{D44C122F-07D0-4E63-9575-B67A3C5D5439}" destId="{5B970B92-6255-4FB3-B116-85F0F6184B4C}" srcOrd="2" destOrd="0" presId="urn:microsoft.com/office/officeart/2005/8/layout/list1"/>
    <dgm:cxn modelId="{F704C0DB-E8F8-4803-ACC8-6D4CC9215410}" type="presParOf" srcId="{D44C122F-07D0-4E63-9575-B67A3C5D5439}" destId="{4B41600E-496A-443F-B435-4297C46BC1EC}" srcOrd="3" destOrd="0" presId="urn:microsoft.com/office/officeart/2005/8/layout/list1"/>
    <dgm:cxn modelId="{15C194FE-C768-4440-BC91-89924F60FB34}" type="presParOf" srcId="{D44C122F-07D0-4E63-9575-B67A3C5D5439}" destId="{9911702A-3735-46B1-93BE-9F4A734E444C}" srcOrd="4" destOrd="0" presId="urn:microsoft.com/office/officeart/2005/8/layout/list1"/>
    <dgm:cxn modelId="{7773FA5B-3A9F-4D28-84E3-51B625867E77}" type="presParOf" srcId="{9911702A-3735-46B1-93BE-9F4A734E444C}" destId="{09511C4F-5F41-46F3-A495-9589DF8765CE}" srcOrd="0" destOrd="0" presId="urn:microsoft.com/office/officeart/2005/8/layout/list1"/>
    <dgm:cxn modelId="{72537FC2-7DCA-4D3F-B486-786E5ED2FD85}" type="presParOf" srcId="{9911702A-3735-46B1-93BE-9F4A734E444C}" destId="{77B993EE-92A4-4D2A-B76E-B182EFEFF749}" srcOrd="1" destOrd="0" presId="urn:microsoft.com/office/officeart/2005/8/layout/list1"/>
    <dgm:cxn modelId="{FF95408E-BC65-4B19-98BD-CC60284E5344}" type="presParOf" srcId="{D44C122F-07D0-4E63-9575-B67A3C5D5439}" destId="{8932FDC4-6178-487F-8C84-5CBE3749EC67}" srcOrd="5" destOrd="0" presId="urn:microsoft.com/office/officeart/2005/8/layout/list1"/>
    <dgm:cxn modelId="{7B10AD17-66C3-4F2F-8FDE-46580723904B}" type="presParOf" srcId="{D44C122F-07D0-4E63-9575-B67A3C5D5439}" destId="{6C2D3A48-D2A6-4E96-8628-5B33D98A45E9}" srcOrd="6" destOrd="0" presId="urn:microsoft.com/office/officeart/2005/8/layout/list1"/>
    <dgm:cxn modelId="{9F8DAA68-A26F-4A7B-8FA8-40F42E0EB96A}" type="presParOf" srcId="{D44C122F-07D0-4E63-9575-B67A3C5D5439}" destId="{0D1FC9A7-D0CA-4718-B166-34D0622046D6}" srcOrd="7" destOrd="0" presId="urn:microsoft.com/office/officeart/2005/8/layout/list1"/>
    <dgm:cxn modelId="{FA4D2F08-38FA-45CD-A589-9C76A24F487C}" type="presParOf" srcId="{D44C122F-07D0-4E63-9575-B67A3C5D5439}" destId="{FABDB195-9263-48EC-9242-2A4B7EA23DB9}" srcOrd="8" destOrd="0" presId="urn:microsoft.com/office/officeart/2005/8/layout/list1"/>
    <dgm:cxn modelId="{FFE51829-C0A3-4150-A296-697C12A76C0A}" type="presParOf" srcId="{FABDB195-9263-48EC-9242-2A4B7EA23DB9}" destId="{6ED5A377-6A80-472B-8A6D-1B2C147DFAAE}" srcOrd="0" destOrd="0" presId="urn:microsoft.com/office/officeart/2005/8/layout/list1"/>
    <dgm:cxn modelId="{FDFDB711-DEBC-4073-B9B9-57D2446930A5}" type="presParOf" srcId="{FABDB195-9263-48EC-9242-2A4B7EA23DB9}" destId="{C4DD8E76-C526-4D58-BA2A-FB50C71724B3}" srcOrd="1" destOrd="0" presId="urn:microsoft.com/office/officeart/2005/8/layout/list1"/>
    <dgm:cxn modelId="{A023DFA0-F178-4D73-A188-8AD834956EDE}" type="presParOf" srcId="{D44C122F-07D0-4E63-9575-B67A3C5D5439}" destId="{144FA20F-2DB8-4D5F-8FA3-A539F7E32DDE}" srcOrd="9" destOrd="0" presId="urn:microsoft.com/office/officeart/2005/8/layout/list1"/>
    <dgm:cxn modelId="{1440FD9D-FDB5-4763-926C-EBAC477B2F99}" type="presParOf" srcId="{D44C122F-07D0-4E63-9575-B67A3C5D5439}" destId="{0C43AD81-A83F-4086-B23D-75FCB4589C37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F66CE73C-20F8-42B7-B4A6-1AD06719BFBF}" type="doc">
      <dgm:prSet loTypeId="urn:microsoft.com/office/officeart/2005/8/layout/hProcess9" loCatId="process" qsTypeId="urn:microsoft.com/office/officeart/2005/8/quickstyle/simple1" qsCatId="simple" csTypeId="urn:microsoft.com/office/officeart/2005/8/colors/accent0_2" csCatId="mainScheme" phldr="1"/>
      <dgm:spPr/>
    </dgm:pt>
    <dgm:pt modelId="{3F0B1D61-8AD7-42F2-BD7C-3800E8CC01DD}">
      <dgm:prSet phldrT="[Текст]" custT="1"/>
      <dgm:spPr/>
      <dgm:t>
        <a:bodyPr/>
        <a:lstStyle/>
        <a:p>
          <a:r>
            <a:rPr lang="ru-RU" sz="18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балалар</a:t>
          </a:r>
          <a:r>
            <a:rPr lang="ru-RU" sz="1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мен </a:t>
          </a:r>
          <a:r>
            <a:rPr lang="ru-RU" sz="18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жас</a:t>
          </a:r>
          <a:r>
            <a:rPr lang="ru-RU" sz="1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өспірімдердің</a:t>
          </a:r>
          <a:r>
            <a:rPr lang="ru-RU" sz="1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бірлестіктері</a:t>
          </a:r>
          <a:r>
            <a:rPr lang="ru-RU" sz="1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шеңберінде</a:t>
          </a:r>
          <a:r>
            <a:rPr lang="ru-RU" sz="1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жалпы</a:t>
          </a:r>
          <a:r>
            <a:rPr lang="ru-RU" sz="1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адамзаттық</a:t>
          </a:r>
          <a:r>
            <a:rPr lang="ru-RU" sz="1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құндылықтарды</a:t>
          </a:r>
          <a:r>
            <a:rPr lang="ru-RU" sz="1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жан-жақты</a:t>
          </a:r>
          <a:r>
            <a:rPr lang="ru-RU" sz="1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үйлестіру</a:t>
          </a:r>
          <a:endParaRPr lang="ru-RU" sz="1800" b="1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F6F84992-87BD-4B6A-9387-37A1FEC075E5}" type="parTrans" cxnId="{4BDA883E-6D15-4FDE-BEA8-D8EE37D35D5E}">
      <dgm:prSet/>
      <dgm:spPr/>
      <dgm:t>
        <a:bodyPr/>
        <a:lstStyle/>
        <a:p>
          <a:endParaRPr lang="ru-RU" sz="1800" b="1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CAF85A83-DE9A-4AEF-BE28-37731EFAFA9D}" type="sibTrans" cxnId="{4BDA883E-6D15-4FDE-BEA8-D8EE37D35D5E}">
      <dgm:prSet/>
      <dgm:spPr/>
      <dgm:t>
        <a:bodyPr/>
        <a:lstStyle/>
        <a:p>
          <a:endParaRPr lang="ru-RU" sz="1800" b="1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0F58D919-DB0A-455F-893A-F3E3EA3ECD00}">
      <dgm:prSet phldrT="[Текст]" custT="1"/>
      <dgm:spPr/>
      <dgm:t>
        <a:bodyPr/>
        <a:lstStyle/>
        <a:p>
          <a:r>
            <a:rPr lang="ru-RU" sz="1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т</a:t>
          </a:r>
          <a:r>
            <a:rPr lang="en-US" sz="1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ə</a:t>
          </a:r>
          <a:r>
            <a:rPr lang="ru-RU" sz="18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рбиеленушілерді</a:t>
          </a:r>
          <a:r>
            <a:rPr lang="ru-RU" sz="1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адамның</a:t>
          </a:r>
          <a:r>
            <a:rPr lang="ru-RU" sz="1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өмірлік</a:t>
          </a:r>
          <a:r>
            <a:rPr lang="ru-RU" sz="1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ұстанымдары</a:t>
          </a:r>
          <a:r>
            <a:rPr lang="ru-RU" sz="1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мен </a:t>
          </a:r>
          <a:r>
            <a:rPr lang="en-US" sz="1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ə</a:t>
          </a:r>
          <a:r>
            <a:rPr lang="ru-RU" sz="18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леуметтік</a:t>
          </a:r>
          <a:r>
            <a:rPr lang="ru-RU" sz="1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ролдерінің</a:t>
          </a:r>
          <a:r>
            <a:rPr lang="ru-RU" sz="1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дамуына</a:t>
          </a:r>
          <a:r>
            <a:rPr lang="ru-RU" sz="1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ұтымды</a:t>
          </a:r>
          <a:r>
            <a:rPr lang="ru-RU" sz="1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негіз</a:t>
          </a:r>
          <a:r>
            <a:rPr lang="ru-RU" sz="1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қызметін</a:t>
          </a:r>
          <a:r>
            <a:rPr lang="ru-RU" sz="1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атқаратын</a:t>
          </a:r>
          <a:r>
            <a:rPr lang="ru-RU" sz="1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қоғамдық</a:t>
          </a:r>
          <a:r>
            <a:rPr lang="ru-RU" sz="1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1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ə</a:t>
          </a:r>
          <a:r>
            <a:rPr lang="ru-RU" sz="18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рі</a:t>
          </a:r>
          <a:r>
            <a:rPr lang="ru-RU" sz="1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тұлғалық</a:t>
          </a:r>
          <a:r>
            <a:rPr lang="ru-RU" sz="1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м</a:t>
          </a:r>
          <a:r>
            <a:rPr lang="en-US" sz="1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ə</a:t>
          </a:r>
          <a:r>
            <a:rPr lang="ru-RU" sz="18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нді</a:t>
          </a:r>
          <a:r>
            <a:rPr lang="ru-RU" sz="1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қатынастарға</a:t>
          </a:r>
          <a:r>
            <a:rPr lang="ru-RU" sz="1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араластыру</a:t>
          </a:r>
          <a:endParaRPr lang="ru-RU" sz="1800" b="1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CD9869AA-C55F-4BCB-9355-2876D3A5E68B}" type="parTrans" cxnId="{01292E4D-F8C5-4179-83DB-100ED013FC45}">
      <dgm:prSet/>
      <dgm:spPr/>
      <dgm:t>
        <a:bodyPr/>
        <a:lstStyle/>
        <a:p>
          <a:endParaRPr lang="ru-RU" sz="1800" b="1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380B7EEF-9D4B-4D05-ABFD-BA218680D25C}" type="sibTrans" cxnId="{01292E4D-F8C5-4179-83DB-100ED013FC45}">
      <dgm:prSet/>
      <dgm:spPr/>
      <dgm:t>
        <a:bodyPr/>
        <a:lstStyle/>
        <a:p>
          <a:endParaRPr lang="ru-RU" sz="1800" b="1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8896E49C-7F7B-4598-AAB3-0989C104FD28}">
      <dgm:prSet phldrT="[Текст]" custT="1"/>
      <dgm:spPr/>
      <dgm:t>
        <a:bodyPr/>
        <a:lstStyle/>
        <a:p>
          <a:r>
            <a:rPr lang="ru-RU" sz="18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балалар</a:t>
          </a:r>
          <a:r>
            <a:rPr lang="ru-RU" sz="1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бірлестіктерінде</a:t>
          </a:r>
          <a:r>
            <a:rPr lang="ru-RU" sz="1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т</a:t>
          </a:r>
          <a:r>
            <a:rPr lang="en-US" sz="1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ə</a:t>
          </a:r>
          <a:r>
            <a:rPr lang="ru-RU" sz="18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рбиеленушілердің</a:t>
          </a:r>
          <a:r>
            <a:rPr lang="ru-RU" sz="1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өзіндік</a:t>
          </a:r>
          <a:r>
            <a:rPr lang="ru-RU" sz="1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ұйымдасуына</a:t>
          </a:r>
          <a:r>
            <a:rPr lang="ru-RU" sz="1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ж</a:t>
          </a:r>
          <a:r>
            <a:rPr lang="en-US" sz="1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ə</a:t>
          </a:r>
          <a:r>
            <a:rPr lang="ru-RU" sz="1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не </a:t>
          </a:r>
          <a:r>
            <a:rPr lang="ru-RU" sz="18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бойындағы</a:t>
          </a:r>
          <a:r>
            <a:rPr lang="ru-RU" sz="1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мүмкіндіктерін</a:t>
          </a:r>
          <a:r>
            <a:rPr lang="ru-RU" sz="1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өзінше</a:t>
          </a:r>
          <a:r>
            <a:rPr lang="ru-RU" sz="1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жүзеге</a:t>
          </a:r>
          <a:r>
            <a:rPr lang="ru-RU" sz="1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асыруына</a:t>
          </a:r>
          <a:r>
            <a:rPr lang="ru-RU" sz="1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ж</a:t>
          </a:r>
          <a:r>
            <a:rPr lang="en-US" sz="1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ə</a:t>
          </a:r>
          <a:r>
            <a:rPr lang="ru-RU" sz="18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рдем</a:t>
          </a:r>
          <a:r>
            <a:rPr lang="ru-RU" sz="1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беретін</a:t>
          </a:r>
          <a:r>
            <a:rPr lang="ru-RU" sz="1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ұжымның</a:t>
          </a:r>
          <a:r>
            <a:rPr lang="ru-RU" sz="1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өзіндік</a:t>
          </a:r>
          <a:r>
            <a:rPr lang="ru-RU" sz="1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басқаруы</a:t>
          </a:r>
          <a:r>
            <a:rPr lang="ru-RU" sz="1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мен </a:t>
          </a:r>
          <a:r>
            <a:rPr lang="ru-RU" sz="18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педагогикалық</a:t>
          </a:r>
          <a:r>
            <a:rPr lang="ru-RU" sz="1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жетекшілікті</a:t>
          </a:r>
          <a:r>
            <a:rPr lang="ru-RU" sz="1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өзара</a:t>
          </a:r>
          <a:r>
            <a:rPr lang="ru-RU" sz="1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байланыстыра</a:t>
          </a:r>
          <a:r>
            <a:rPr lang="ru-RU" sz="1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жүргізу</a:t>
          </a:r>
          <a:endParaRPr lang="ru-RU" sz="1800" b="1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73E3CA8F-FF7B-4C25-8547-E0FC7979AAF9}" type="parTrans" cxnId="{8ED8F701-3DC6-4F69-B871-C8B29582E8F0}">
      <dgm:prSet/>
      <dgm:spPr/>
      <dgm:t>
        <a:bodyPr/>
        <a:lstStyle/>
        <a:p>
          <a:endParaRPr lang="ru-RU" sz="1800" b="1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2739C0EF-72D4-4C2C-A884-E3C3E373605E}" type="sibTrans" cxnId="{8ED8F701-3DC6-4F69-B871-C8B29582E8F0}">
      <dgm:prSet/>
      <dgm:spPr/>
      <dgm:t>
        <a:bodyPr/>
        <a:lstStyle/>
        <a:p>
          <a:endParaRPr lang="ru-RU" sz="1800" b="1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B783414F-96C7-44C8-B738-6718A62F4203}" type="pres">
      <dgm:prSet presAssocID="{F66CE73C-20F8-42B7-B4A6-1AD06719BFBF}" presName="CompostProcess" presStyleCnt="0">
        <dgm:presLayoutVars>
          <dgm:dir/>
          <dgm:resizeHandles val="exact"/>
        </dgm:presLayoutVars>
      </dgm:prSet>
      <dgm:spPr/>
    </dgm:pt>
    <dgm:pt modelId="{CA10C91B-3EAE-43DA-A16F-22C2203C7378}" type="pres">
      <dgm:prSet presAssocID="{F66CE73C-20F8-42B7-B4A6-1AD06719BFBF}" presName="arrow" presStyleLbl="bgShp" presStyleIdx="0" presStyleCnt="1" custScaleX="117647"/>
      <dgm:spPr/>
    </dgm:pt>
    <dgm:pt modelId="{81C6B791-78C7-45F4-9911-A9921B8E4795}" type="pres">
      <dgm:prSet presAssocID="{F66CE73C-20F8-42B7-B4A6-1AD06719BFBF}" presName="linearProcess" presStyleCnt="0"/>
      <dgm:spPr/>
    </dgm:pt>
    <dgm:pt modelId="{5C66F72C-AB6C-4FB2-9B66-9A37485B2541}" type="pres">
      <dgm:prSet presAssocID="{3F0B1D61-8AD7-42F2-BD7C-3800E8CC01DD}" presName="textNode" presStyleLbl="node1" presStyleIdx="0" presStyleCnt="3" custScaleY="21439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A8DCD9A-7A80-48F9-A312-F09432586A32}" type="pres">
      <dgm:prSet presAssocID="{CAF85A83-DE9A-4AEF-BE28-37731EFAFA9D}" presName="sibTrans" presStyleCnt="0"/>
      <dgm:spPr/>
    </dgm:pt>
    <dgm:pt modelId="{D48D9008-3FC5-4BE2-9A0A-AB753BDAE4B2}" type="pres">
      <dgm:prSet presAssocID="{0F58D919-DB0A-455F-893A-F3E3EA3ECD00}" presName="textNode" presStyleLbl="node1" presStyleIdx="1" presStyleCnt="3" custScaleY="20727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6ACF18E-3C8C-41D2-A6F1-5AC3B7F82701}" type="pres">
      <dgm:prSet presAssocID="{380B7EEF-9D4B-4D05-ABFD-BA218680D25C}" presName="sibTrans" presStyleCnt="0"/>
      <dgm:spPr/>
    </dgm:pt>
    <dgm:pt modelId="{8ABA2F96-EEEF-46D7-B419-645279D003E4}" type="pres">
      <dgm:prSet presAssocID="{8896E49C-7F7B-4598-AAB3-0989C104FD28}" presName="textNode" presStyleLbl="node1" presStyleIdx="2" presStyleCnt="3" custScaleY="20727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3BCFAAF-F16F-4018-823D-5E5B61542942}" type="presOf" srcId="{0F58D919-DB0A-455F-893A-F3E3EA3ECD00}" destId="{D48D9008-3FC5-4BE2-9A0A-AB753BDAE4B2}" srcOrd="0" destOrd="0" presId="urn:microsoft.com/office/officeart/2005/8/layout/hProcess9"/>
    <dgm:cxn modelId="{E119A883-E5CC-485E-A198-F672EF28B2FB}" type="presOf" srcId="{8896E49C-7F7B-4598-AAB3-0989C104FD28}" destId="{8ABA2F96-EEEF-46D7-B419-645279D003E4}" srcOrd="0" destOrd="0" presId="urn:microsoft.com/office/officeart/2005/8/layout/hProcess9"/>
    <dgm:cxn modelId="{4BDA883E-6D15-4FDE-BEA8-D8EE37D35D5E}" srcId="{F66CE73C-20F8-42B7-B4A6-1AD06719BFBF}" destId="{3F0B1D61-8AD7-42F2-BD7C-3800E8CC01DD}" srcOrd="0" destOrd="0" parTransId="{F6F84992-87BD-4B6A-9387-37A1FEC075E5}" sibTransId="{CAF85A83-DE9A-4AEF-BE28-37731EFAFA9D}"/>
    <dgm:cxn modelId="{D785D8A6-B447-4928-90E9-7C21045F2CC3}" type="presOf" srcId="{3F0B1D61-8AD7-42F2-BD7C-3800E8CC01DD}" destId="{5C66F72C-AB6C-4FB2-9B66-9A37485B2541}" srcOrd="0" destOrd="0" presId="urn:microsoft.com/office/officeart/2005/8/layout/hProcess9"/>
    <dgm:cxn modelId="{8ED8F701-3DC6-4F69-B871-C8B29582E8F0}" srcId="{F66CE73C-20F8-42B7-B4A6-1AD06719BFBF}" destId="{8896E49C-7F7B-4598-AAB3-0989C104FD28}" srcOrd="2" destOrd="0" parTransId="{73E3CA8F-FF7B-4C25-8547-E0FC7979AAF9}" sibTransId="{2739C0EF-72D4-4C2C-A884-E3C3E373605E}"/>
    <dgm:cxn modelId="{01292E4D-F8C5-4179-83DB-100ED013FC45}" srcId="{F66CE73C-20F8-42B7-B4A6-1AD06719BFBF}" destId="{0F58D919-DB0A-455F-893A-F3E3EA3ECD00}" srcOrd="1" destOrd="0" parTransId="{CD9869AA-C55F-4BCB-9355-2876D3A5E68B}" sibTransId="{380B7EEF-9D4B-4D05-ABFD-BA218680D25C}"/>
    <dgm:cxn modelId="{C06CAFDD-69C9-4C15-BD6C-585A35507EAC}" type="presOf" srcId="{F66CE73C-20F8-42B7-B4A6-1AD06719BFBF}" destId="{B783414F-96C7-44C8-B738-6718A62F4203}" srcOrd="0" destOrd="0" presId="urn:microsoft.com/office/officeart/2005/8/layout/hProcess9"/>
    <dgm:cxn modelId="{5EA78743-1C6F-4F17-858A-453BA73B1019}" type="presParOf" srcId="{B783414F-96C7-44C8-B738-6718A62F4203}" destId="{CA10C91B-3EAE-43DA-A16F-22C2203C7378}" srcOrd="0" destOrd="0" presId="urn:microsoft.com/office/officeart/2005/8/layout/hProcess9"/>
    <dgm:cxn modelId="{9086D64E-ED7C-408A-9CA5-C36F3984F0DB}" type="presParOf" srcId="{B783414F-96C7-44C8-B738-6718A62F4203}" destId="{81C6B791-78C7-45F4-9911-A9921B8E4795}" srcOrd="1" destOrd="0" presId="urn:microsoft.com/office/officeart/2005/8/layout/hProcess9"/>
    <dgm:cxn modelId="{BF166D5C-B84F-4AC8-8204-923A6446B72C}" type="presParOf" srcId="{81C6B791-78C7-45F4-9911-A9921B8E4795}" destId="{5C66F72C-AB6C-4FB2-9B66-9A37485B2541}" srcOrd="0" destOrd="0" presId="urn:microsoft.com/office/officeart/2005/8/layout/hProcess9"/>
    <dgm:cxn modelId="{F7CBAA5D-B827-4D1B-92F8-A3BE1E39E0E8}" type="presParOf" srcId="{81C6B791-78C7-45F4-9911-A9921B8E4795}" destId="{DA8DCD9A-7A80-48F9-A312-F09432586A32}" srcOrd="1" destOrd="0" presId="urn:microsoft.com/office/officeart/2005/8/layout/hProcess9"/>
    <dgm:cxn modelId="{EBBA6A90-DC0A-4834-A5D4-B8F50A0C66E6}" type="presParOf" srcId="{81C6B791-78C7-45F4-9911-A9921B8E4795}" destId="{D48D9008-3FC5-4BE2-9A0A-AB753BDAE4B2}" srcOrd="2" destOrd="0" presId="urn:microsoft.com/office/officeart/2005/8/layout/hProcess9"/>
    <dgm:cxn modelId="{6BF66162-B516-4BAA-B364-78068FEC94E0}" type="presParOf" srcId="{81C6B791-78C7-45F4-9911-A9921B8E4795}" destId="{66ACF18E-3C8C-41D2-A6F1-5AC3B7F82701}" srcOrd="3" destOrd="0" presId="urn:microsoft.com/office/officeart/2005/8/layout/hProcess9"/>
    <dgm:cxn modelId="{89198F60-2470-4F8D-82BC-D5B91FF32083}" type="presParOf" srcId="{81C6B791-78C7-45F4-9911-A9921B8E4795}" destId="{8ABA2F96-EEEF-46D7-B419-645279D003E4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1E92573-BD44-4B4D-90CF-7F0041A5968B}">
      <dsp:nvSpPr>
        <dsp:cNvPr id="0" name=""/>
        <dsp:cNvSpPr/>
      </dsp:nvSpPr>
      <dsp:spPr>
        <a:xfrm>
          <a:off x="1782907" y="75297"/>
          <a:ext cx="5088430" cy="4023604"/>
        </a:xfrm>
        <a:prstGeom prst="ellipse">
          <a:avLst/>
        </a:prstGeom>
        <a:gradFill rotWithShape="0">
          <a:gsLst>
            <a:gs pos="0">
              <a:schemeClr val="dk2">
                <a:alpha val="50000"/>
                <a:hueOff val="0"/>
                <a:satOff val="0"/>
                <a:lumOff val="0"/>
                <a:alphaOff val="0"/>
                <a:tint val="74000"/>
              </a:schemeClr>
            </a:gs>
            <a:gs pos="49000">
              <a:schemeClr val="dk2">
                <a:alpha val="50000"/>
                <a:hueOff val="0"/>
                <a:satOff val="0"/>
                <a:lumOff val="0"/>
                <a:alphaOff val="0"/>
                <a:tint val="96000"/>
                <a:shade val="84000"/>
                <a:satMod val="110000"/>
              </a:schemeClr>
            </a:gs>
            <a:gs pos="49100">
              <a:schemeClr val="dk2">
                <a:alpha val="50000"/>
                <a:hueOff val="0"/>
                <a:satOff val="0"/>
                <a:lumOff val="0"/>
                <a:alphaOff val="0"/>
                <a:shade val="55000"/>
                <a:satMod val="150000"/>
              </a:schemeClr>
            </a:gs>
            <a:gs pos="92000">
              <a:schemeClr val="dk2">
                <a:alpha val="50000"/>
                <a:hueOff val="0"/>
                <a:satOff val="0"/>
                <a:lumOff val="0"/>
                <a:alphaOff val="0"/>
                <a:tint val="98000"/>
                <a:shade val="90000"/>
                <a:satMod val="128000"/>
              </a:schemeClr>
            </a:gs>
            <a:gs pos="100000">
              <a:schemeClr val="dk2">
                <a:alpha val="50000"/>
                <a:hueOff val="0"/>
                <a:satOff val="0"/>
                <a:lumOff val="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800" b="1" kern="1200" smtClean="0">
              <a:latin typeface="Times New Roman" pitchFamily="18" charset="0"/>
              <a:cs typeface="Times New Roman" pitchFamily="18" charset="0"/>
            </a:rPr>
            <a:t>– бүкіл ғасырлар бойы адам баласы тәрбиесінің негізгі құралы болып келеді. Сондықтан ол – адам үшін ең үлкен орта</a:t>
          </a:r>
          <a:endParaRPr lang="kk-KZ" sz="1600" b="1" kern="1200" baseline="0" smtClean="0">
            <a:latin typeface="Times New Roman" pitchFamily="18" charset="0"/>
            <a:cs typeface="Times New Roman" pitchFamily="18" charset="0"/>
          </a:endParaRPr>
        </a:p>
        <a:p>
          <a:pPr lvl="0" algn="ctr" defTabSz="800100" rtl="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endParaRPr lang="ru-RU" sz="16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2461364" y="779428"/>
        <a:ext cx="3731515" cy="1810621"/>
      </dsp:txXfrm>
    </dsp:sp>
    <dsp:sp modelId="{D67E6971-DBA7-4623-BB79-5ECCFAACBC97}">
      <dsp:nvSpPr>
        <dsp:cNvPr id="0" name=""/>
        <dsp:cNvSpPr/>
      </dsp:nvSpPr>
      <dsp:spPr>
        <a:xfrm>
          <a:off x="3327321" y="2493770"/>
          <a:ext cx="5215698" cy="3839643"/>
        </a:xfrm>
        <a:prstGeom prst="ellipse">
          <a:avLst/>
        </a:prstGeom>
        <a:gradFill rotWithShape="0">
          <a:gsLst>
            <a:gs pos="0">
              <a:schemeClr val="dk2">
                <a:alpha val="50000"/>
                <a:hueOff val="0"/>
                <a:satOff val="0"/>
                <a:lumOff val="0"/>
                <a:alphaOff val="0"/>
                <a:tint val="74000"/>
              </a:schemeClr>
            </a:gs>
            <a:gs pos="49000">
              <a:schemeClr val="dk2">
                <a:alpha val="50000"/>
                <a:hueOff val="0"/>
                <a:satOff val="0"/>
                <a:lumOff val="0"/>
                <a:alphaOff val="0"/>
                <a:tint val="96000"/>
                <a:shade val="84000"/>
                <a:satMod val="110000"/>
              </a:schemeClr>
            </a:gs>
            <a:gs pos="49100">
              <a:schemeClr val="dk2">
                <a:alpha val="50000"/>
                <a:hueOff val="0"/>
                <a:satOff val="0"/>
                <a:lumOff val="0"/>
                <a:alphaOff val="0"/>
                <a:shade val="55000"/>
                <a:satMod val="150000"/>
              </a:schemeClr>
            </a:gs>
            <a:gs pos="92000">
              <a:schemeClr val="dk2">
                <a:alpha val="50000"/>
                <a:hueOff val="0"/>
                <a:satOff val="0"/>
                <a:lumOff val="0"/>
                <a:alphaOff val="0"/>
                <a:tint val="98000"/>
                <a:shade val="90000"/>
                <a:satMod val="128000"/>
              </a:schemeClr>
            </a:gs>
            <a:gs pos="100000">
              <a:schemeClr val="dk2">
                <a:alpha val="50000"/>
                <a:hueOff val="0"/>
                <a:satOff val="0"/>
                <a:lumOff val="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endParaRPr lang="kk-KZ" sz="1800" b="1" kern="1200" smtClean="0">
            <a:effectLst/>
            <a:latin typeface="Times New Roman" pitchFamily="18" charset="0"/>
            <a:ea typeface="+mn-ea"/>
            <a:cs typeface="Times New Roman" pitchFamily="18" charset="0"/>
          </a:endParaRPr>
        </a:p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endParaRPr lang="kk-KZ" sz="1800" b="1" kern="1200" smtClean="0">
            <a:effectLst/>
            <a:latin typeface="Times New Roman" pitchFamily="18" charset="0"/>
            <a:ea typeface="+mn-ea"/>
            <a:cs typeface="Times New Roman" pitchFamily="18" charset="0"/>
          </a:endParaRPr>
        </a:p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800" b="1" kern="1200" smtClean="0">
              <a:latin typeface="Times New Roman" pitchFamily="18" charset="0"/>
              <a:cs typeface="Times New Roman" pitchFamily="18" charset="0"/>
            </a:rPr>
            <a:t>        – оқыту мен тәрбие      </a:t>
          </a:r>
        </a:p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800" b="1" kern="1200" smtClean="0">
              <a:latin typeface="Times New Roman" pitchFamily="18" charset="0"/>
              <a:cs typeface="Times New Roman" pitchFamily="18" charset="0"/>
            </a:rPr>
            <a:t>       жұмысындағы мектептің </a:t>
          </a:r>
        </a:p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800" b="1" kern="1200" smtClean="0">
              <a:latin typeface="Times New Roman" pitchFamily="18" charset="0"/>
              <a:cs typeface="Times New Roman" pitchFamily="18" charset="0"/>
            </a:rPr>
            <a:t>      одақтасы. Бала   </a:t>
          </a:r>
        </a:p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800" b="1" kern="1200" smtClean="0">
              <a:latin typeface="Times New Roman" pitchFamily="18" charset="0"/>
              <a:cs typeface="Times New Roman" pitchFamily="18" charset="0"/>
            </a:rPr>
            <a:t>          тәрбиесінің отбасында,       </a:t>
          </a:r>
        </a:p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800" b="1" kern="1200" smtClean="0">
              <a:latin typeface="Times New Roman" pitchFamily="18" charset="0"/>
              <a:cs typeface="Times New Roman" pitchFamily="18" charset="0"/>
            </a:rPr>
            <a:t>          мектепте нәтижелі </a:t>
          </a:r>
        </a:p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800" b="1" kern="1200" smtClean="0">
              <a:latin typeface="Times New Roman" pitchFamily="18" charset="0"/>
              <a:cs typeface="Times New Roman" pitchFamily="18" charset="0"/>
            </a:rPr>
            <a:t>           болуы осындай </a:t>
          </a:r>
        </a:p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800" b="1" kern="1200" smtClean="0">
              <a:latin typeface="Times New Roman" pitchFamily="18" charset="0"/>
              <a:cs typeface="Times New Roman" pitchFamily="18" charset="0"/>
            </a:rPr>
            <a:t>        ынтымақтастыққа   </a:t>
          </a:r>
        </a:p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800" b="1" kern="1200" smtClean="0">
              <a:latin typeface="Times New Roman" pitchFamily="18" charset="0"/>
              <a:cs typeface="Times New Roman" pitchFamily="18" charset="0"/>
            </a:rPr>
            <a:t>           негізделеді</a:t>
          </a:r>
          <a:endParaRPr lang="kk-KZ" sz="1800" b="1" kern="1200" smtClean="0">
            <a:effectLst/>
            <a:latin typeface="Times New Roman" pitchFamily="18" charset="0"/>
            <a:ea typeface="+mn-ea"/>
            <a:cs typeface="Times New Roman" pitchFamily="18" charset="0"/>
          </a:endParaRPr>
        </a:p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endParaRPr lang="kk-KZ" sz="1800" b="1" kern="1200" smtClean="0">
            <a:effectLst/>
            <a:latin typeface="Times New Roman" pitchFamily="18" charset="0"/>
            <a:ea typeface="+mn-ea"/>
            <a:cs typeface="Times New Roman" pitchFamily="18" charset="0"/>
          </a:endParaRPr>
        </a:p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endParaRPr lang="ru-RU" sz="18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4922455" y="3485678"/>
        <a:ext cx="3129419" cy="2111803"/>
      </dsp:txXfrm>
    </dsp:sp>
    <dsp:sp modelId="{09BA29A6-8871-48A5-B936-7B483F74E281}">
      <dsp:nvSpPr>
        <dsp:cNvPr id="0" name=""/>
        <dsp:cNvSpPr/>
      </dsp:nvSpPr>
      <dsp:spPr>
        <a:xfrm>
          <a:off x="0" y="2579125"/>
          <a:ext cx="5438148" cy="3722388"/>
        </a:xfrm>
        <a:prstGeom prst="ellipse">
          <a:avLst/>
        </a:prstGeom>
        <a:gradFill rotWithShape="0">
          <a:gsLst>
            <a:gs pos="0">
              <a:schemeClr val="dk2">
                <a:alpha val="50000"/>
                <a:hueOff val="0"/>
                <a:satOff val="0"/>
                <a:lumOff val="0"/>
                <a:alphaOff val="0"/>
                <a:tint val="74000"/>
              </a:schemeClr>
            </a:gs>
            <a:gs pos="49000">
              <a:schemeClr val="dk2">
                <a:alpha val="50000"/>
                <a:hueOff val="0"/>
                <a:satOff val="0"/>
                <a:lumOff val="0"/>
                <a:alphaOff val="0"/>
                <a:tint val="96000"/>
                <a:shade val="84000"/>
                <a:satMod val="110000"/>
              </a:schemeClr>
            </a:gs>
            <a:gs pos="49100">
              <a:schemeClr val="dk2">
                <a:alpha val="50000"/>
                <a:hueOff val="0"/>
                <a:satOff val="0"/>
                <a:lumOff val="0"/>
                <a:alphaOff val="0"/>
                <a:shade val="55000"/>
                <a:satMod val="150000"/>
              </a:schemeClr>
            </a:gs>
            <a:gs pos="92000">
              <a:schemeClr val="dk2">
                <a:alpha val="50000"/>
                <a:hueOff val="0"/>
                <a:satOff val="0"/>
                <a:lumOff val="0"/>
                <a:alphaOff val="0"/>
                <a:tint val="98000"/>
                <a:shade val="90000"/>
                <a:satMod val="128000"/>
              </a:schemeClr>
            </a:gs>
            <a:gs pos="100000">
              <a:schemeClr val="dk2">
                <a:alpha val="50000"/>
                <a:hueOff val="0"/>
                <a:satOff val="0"/>
                <a:lumOff val="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800" b="1" kern="1200" smtClean="0">
              <a:latin typeface="Times New Roman" pitchFamily="18" charset="0"/>
              <a:cs typeface="Times New Roman" pitchFamily="18" charset="0"/>
            </a:rPr>
            <a:t>– белгілі дәстүрлердің, жағымды өнегелердің, мұралардың сақтаушысы. Онда бала алғашқы рет өмір жолымен танысады, моральдық нормаларды игереді. Сондықтан отбасылық өмір жеке адамның азамат болып өсуінің кепілі</a:t>
          </a:r>
          <a:endParaRPr lang="ru-RU" sz="16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512092" y="3540742"/>
        <a:ext cx="3262889" cy="204731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9F34FF7-2835-4E17-8B7D-E804D7AC2015}">
      <dsp:nvSpPr>
        <dsp:cNvPr id="0" name=""/>
        <dsp:cNvSpPr/>
      </dsp:nvSpPr>
      <dsp:spPr>
        <a:xfrm>
          <a:off x="12144" y="1088214"/>
          <a:ext cx="2114025" cy="240919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3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2445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k-KZ" sz="28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Отбасы – </a:t>
          </a:r>
          <a:endParaRPr lang="ru-RU" sz="2800" b="1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67586" y="1143656"/>
        <a:ext cx="2003141" cy="1782056"/>
      </dsp:txXfrm>
    </dsp:sp>
    <dsp:sp modelId="{53A00436-499B-4FB0-917A-1BF04731648E}">
      <dsp:nvSpPr>
        <dsp:cNvPr id="0" name=""/>
        <dsp:cNvSpPr/>
      </dsp:nvSpPr>
      <dsp:spPr>
        <a:xfrm rot="2706858">
          <a:off x="933343" y="3935697"/>
          <a:ext cx="3167528" cy="3167528"/>
        </a:xfrm>
        <a:prstGeom prst="leftCircularArrow">
          <a:avLst>
            <a:gd name="adj1" fmla="val 1509"/>
            <a:gd name="adj2" fmla="val 178843"/>
            <a:gd name="adj3" fmla="val 438966"/>
            <a:gd name="adj4" fmla="val 7509102"/>
            <a:gd name="adj5" fmla="val 176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9000" dist="25400" dir="5400000" rotWithShape="0">
            <a:schemeClr val="accent1">
              <a:tint val="60000"/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70DADF5-AC12-4FF3-A600-9A4945D38B34}">
      <dsp:nvSpPr>
        <dsp:cNvPr id="0" name=""/>
        <dsp:cNvSpPr/>
      </dsp:nvSpPr>
      <dsp:spPr>
        <a:xfrm>
          <a:off x="534480" y="2075266"/>
          <a:ext cx="1900110" cy="446228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4000"/>
              </a:schemeClr>
            </a:gs>
            <a:gs pos="49000">
              <a:schemeClr val="accent1">
                <a:hueOff val="0"/>
                <a:satOff val="0"/>
                <a:lumOff val="0"/>
                <a:alphaOff val="0"/>
                <a:tint val="96000"/>
                <a:shade val="84000"/>
                <a:satMod val="110000"/>
              </a:schemeClr>
            </a:gs>
            <a:gs pos="49100">
              <a:schemeClr val="accent1">
                <a:hueOff val="0"/>
                <a:satOff val="0"/>
                <a:lumOff val="0"/>
                <a:alphaOff val="0"/>
                <a:shade val="55000"/>
                <a:satMod val="150000"/>
              </a:schemeClr>
            </a:gs>
            <a:gs pos="92000">
              <a:schemeClr val="accent1">
                <a:hueOff val="0"/>
                <a:satOff val="0"/>
                <a:lumOff val="0"/>
                <a:alphaOff val="0"/>
                <a:tint val="98000"/>
                <a:shade val="90000"/>
                <a:satMod val="12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accent1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i="0" kern="1200" dirty="0" err="1" smtClean="0">
              <a:latin typeface="Times New Roman" pitchFamily="18" charset="0"/>
              <a:cs typeface="Times New Roman" pitchFamily="18" charset="0"/>
            </a:rPr>
            <a:t>бірлесіп</a:t>
          </a:r>
          <a:r>
            <a:rPr lang="ru-RU" sz="1800" b="1" i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1" i="0" kern="1200" dirty="0" err="1" smtClean="0">
              <a:latin typeface="Times New Roman" pitchFamily="18" charset="0"/>
              <a:cs typeface="Times New Roman" pitchFamily="18" charset="0"/>
            </a:rPr>
            <a:t>күн</a:t>
          </a:r>
          <a:r>
            <a:rPr lang="ru-RU" sz="1800" b="1" i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1" i="0" kern="1200" dirty="0" err="1" smtClean="0">
              <a:latin typeface="Times New Roman" pitchFamily="18" charset="0"/>
              <a:cs typeface="Times New Roman" pitchFamily="18" charset="0"/>
            </a:rPr>
            <a:t>көретін</a:t>
          </a:r>
          <a:r>
            <a:rPr lang="ru-RU" sz="1800" b="1" i="0" kern="12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800" b="1" i="0" kern="1200" dirty="0" err="1" smtClean="0">
              <a:latin typeface="Times New Roman" pitchFamily="18" charset="0"/>
              <a:cs typeface="Times New Roman" pitchFamily="18" charset="0"/>
            </a:rPr>
            <a:t>туыстық</a:t>
          </a:r>
          <a:r>
            <a:rPr lang="ru-RU" sz="1800" b="1" i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1" i="0" kern="1200" dirty="0" err="1" smtClean="0">
              <a:latin typeface="Times New Roman" pitchFamily="18" charset="0"/>
              <a:cs typeface="Times New Roman" pitchFamily="18" charset="0"/>
            </a:rPr>
            <a:t>қатынаста</a:t>
          </a:r>
          <a:r>
            <a:rPr lang="ru-RU" sz="1800" b="1" i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1" i="0" kern="1200" dirty="0" err="1" smtClean="0">
              <a:latin typeface="Times New Roman" pitchFamily="18" charset="0"/>
              <a:cs typeface="Times New Roman" pitchFamily="18" charset="0"/>
            </a:rPr>
            <a:t>тұратын</a:t>
          </a:r>
          <a:r>
            <a:rPr lang="ru-RU" sz="1800" b="1" i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1" i="0" kern="1200" dirty="0" err="1" smtClean="0">
              <a:latin typeface="Times New Roman" pitchFamily="18" charset="0"/>
              <a:cs typeface="Times New Roman" pitchFamily="18" charset="0"/>
            </a:rPr>
            <a:t>адамдар</a:t>
          </a:r>
          <a:r>
            <a:rPr lang="ru-RU" sz="1800" b="1" i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1" i="0" kern="1200" dirty="0" err="1" smtClean="0">
              <a:latin typeface="Times New Roman" pitchFamily="18" charset="0"/>
              <a:cs typeface="Times New Roman" pitchFamily="18" charset="0"/>
            </a:rPr>
            <a:t>тобы</a:t>
          </a:r>
          <a:r>
            <a:rPr lang="ru-RU" sz="1800" b="1" i="0" kern="1200" dirty="0" smtClean="0">
              <a:latin typeface="Times New Roman" pitchFamily="18" charset="0"/>
              <a:cs typeface="Times New Roman" pitchFamily="18" charset="0"/>
            </a:rPr>
            <a:t>. </a:t>
          </a:r>
          <a:r>
            <a:rPr lang="ru-RU" sz="1800" b="1" i="0" kern="1200" dirty="0" err="1" smtClean="0">
              <a:latin typeface="Times New Roman" pitchFamily="18" charset="0"/>
              <a:cs typeface="Times New Roman" pitchFamily="18" charset="0"/>
            </a:rPr>
            <a:t>Балалар</a:t>
          </a:r>
          <a:r>
            <a:rPr lang="ru-RU" sz="1800" b="1" i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1" i="0" kern="1200" dirty="0" err="1" smtClean="0">
              <a:latin typeface="Times New Roman" pitchFamily="18" charset="0"/>
              <a:cs typeface="Times New Roman" pitchFamily="18" charset="0"/>
            </a:rPr>
            <a:t>тәрбиесін</a:t>
          </a:r>
          <a:r>
            <a:rPr lang="ru-RU" sz="1800" b="1" i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1" i="0" kern="1200" dirty="0" err="1" smtClean="0">
              <a:latin typeface="Times New Roman" pitchFamily="18" charset="0"/>
              <a:cs typeface="Times New Roman" pitchFamily="18" charset="0"/>
            </a:rPr>
            <a:t>жүзеге</a:t>
          </a:r>
          <a:r>
            <a:rPr lang="ru-RU" sz="1800" b="1" i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1" i="0" kern="1200" dirty="0" err="1" smtClean="0">
              <a:latin typeface="Times New Roman" pitchFamily="18" charset="0"/>
              <a:cs typeface="Times New Roman" pitchFamily="18" charset="0"/>
            </a:rPr>
            <a:t>асырып</a:t>
          </a:r>
          <a:r>
            <a:rPr lang="ru-RU" sz="1800" b="1" i="0" kern="12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800" b="1" i="0" kern="1200" dirty="0" err="1" smtClean="0">
              <a:latin typeface="Times New Roman" pitchFamily="18" charset="0"/>
              <a:cs typeface="Times New Roman" pitchFamily="18" charset="0"/>
            </a:rPr>
            <a:t>басқа</a:t>
          </a:r>
          <a:r>
            <a:rPr lang="ru-RU" sz="1800" b="1" i="0" kern="1200" dirty="0" smtClean="0">
              <a:latin typeface="Times New Roman" pitchFamily="18" charset="0"/>
              <a:cs typeface="Times New Roman" pitchFamily="18" charset="0"/>
            </a:rPr>
            <a:t> да </a:t>
          </a:r>
          <a:r>
            <a:rPr lang="ru-RU" sz="1800" b="1" i="0" kern="1200" dirty="0" err="1" smtClean="0">
              <a:latin typeface="Times New Roman" pitchFamily="18" charset="0"/>
              <a:cs typeface="Times New Roman" pitchFamily="18" charset="0"/>
            </a:rPr>
            <a:t>қоғамдық</a:t>
          </a:r>
          <a:r>
            <a:rPr lang="ru-RU" sz="1800" b="1" i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1" i="0" kern="1200" dirty="0" err="1" smtClean="0">
              <a:latin typeface="Times New Roman" pitchFamily="18" charset="0"/>
              <a:cs typeface="Times New Roman" pitchFamily="18" charset="0"/>
            </a:rPr>
            <a:t>тұрғыдан</a:t>
          </a:r>
          <a:r>
            <a:rPr lang="ru-RU" sz="1800" b="1" i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1" i="0" kern="1200" dirty="0" err="1" smtClean="0">
              <a:latin typeface="Times New Roman" pitchFamily="18" charset="0"/>
              <a:cs typeface="Times New Roman" pitchFamily="18" charset="0"/>
            </a:rPr>
            <a:t>мәнді</a:t>
          </a:r>
          <a:r>
            <a:rPr lang="ru-RU" sz="1800" b="1" i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1" i="0" kern="1200" dirty="0" err="1" smtClean="0">
              <a:latin typeface="Times New Roman" pitchFamily="18" charset="0"/>
              <a:cs typeface="Times New Roman" pitchFamily="18" charset="0"/>
            </a:rPr>
            <a:t>қажеттіліктерді</a:t>
          </a:r>
          <a:r>
            <a:rPr lang="ru-RU" sz="1800" b="1" i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1" i="0" kern="1200" dirty="0" err="1" smtClean="0">
              <a:latin typeface="Times New Roman" pitchFamily="18" charset="0"/>
              <a:cs typeface="Times New Roman" pitchFamily="18" charset="0"/>
            </a:rPr>
            <a:t>қанағаттандыратын</a:t>
          </a:r>
          <a:r>
            <a:rPr lang="ru-RU" sz="1800" b="1" i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1" i="0" kern="1200" dirty="0" err="1" smtClean="0">
              <a:latin typeface="Times New Roman" pitchFamily="18" charset="0"/>
              <a:cs typeface="Times New Roman" pitchFamily="18" charset="0"/>
            </a:rPr>
            <a:t>некелік</a:t>
          </a:r>
          <a:r>
            <a:rPr lang="ru-RU" sz="1800" b="1" i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1" i="0" kern="1200" dirty="0" err="1" smtClean="0">
              <a:latin typeface="Times New Roman" pitchFamily="18" charset="0"/>
              <a:cs typeface="Times New Roman" pitchFamily="18" charset="0"/>
            </a:rPr>
            <a:t>немесе</a:t>
          </a:r>
          <a:r>
            <a:rPr lang="ru-RU" sz="1800" b="1" i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1" i="0" kern="1200" dirty="0" err="1" smtClean="0">
              <a:latin typeface="Times New Roman" pitchFamily="18" charset="0"/>
              <a:cs typeface="Times New Roman" pitchFamily="18" charset="0"/>
            </a:rPr>
            <a:t>туыстық</a:t>
          </a:r>
          <a:r>
            <a:rPr lang="ru-RU" sz="1800" b="1" i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1" i="0" kern="1200" dirty="0" err="1" smtClean="0">
              <a:latin typeface="Times New Roman" pitchFamily="18" charset="0"/>
              <a:cs typeface="Times New Roman" pitchFamily="18" charset="0"/>
            </a:rPr>
            <a:t>қатынастармен</a:t>
          </a:r>
          <a:r>
            <a:rPr lang="ru-RU" sz="1800" b="1" i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1" i="0" kern="1200" dirty="0" err="1" smtClean="0">
              <a:latin typeface="Times New Roman" pitchFamily="18" charset="0"/>
              <a:cs typeface="Times New Roman" pitchFamily="18" charset="0"/>
            </a:rPr>
            <a:t>байланысқан</a:t>
          </a:r>
          <a:r>
            <a:rPr lang="ru-RU" sz="1800" b="1" i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1" i="0" kern="1200" dirty="0" err="1" smtClean="0">
              <a:latin typeface="Times New Roman" pitchFamily="18" charset="0"/>
              <a:cs typeface="Times New Roman" pitchFamily="18" charset="0"/>
            </a:rPr>
            <a:t>адамдар</a:t>
          </a:r>
          <a:r>
            <a:rPr lang="ru-RU" sz="1800" b="1" i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1" i="0" kern="1200" dirty="0" err="1" smtClean="0">
              <a:latin typeface="Times New Roman" pitchFamily="18" charset="0"/>
              <a:cs typeface="Times New Roman" pitchFamily="18" charset="0"/>
            </a:rPr>
            <a:t>тобы</a:t>
          </a:r>
          <a:endParaRPr lang="ru-RU" sz="18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590132" y="2130918"/>
        <a:ext cx="1788806" cy="4350982"/>
      </dsp:txXfrm>
    </dsp:sp>
    <dsp:sp modelId="{F7758886-A18F-4FD5-A8E6-733EE9CB0D36}">
      <dsp:nvSpPr>
        <dsp:cNvPr id="0" name=""/>
        <dsp:cNvSpPr/>
      </dsp:nvSpPr>
      <dsp:spPr>
        <a:xfrm>
          <a:off x="2760644" y="1700722"/>
          <a:ext cx="3193290" cy="483748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3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2445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171450" lvl="1" indent="-171450" algn="ctr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600" b="1" kern="1200" dirty="0">
            <a:latin typeface="Times New Roman" pitchFamily="18" charset="0"/>
            <a:cs typeface="Times New Roman" pitchFamily="18" charset="0"/>
          </a:endParaRPr>
        </a:p>
        <a:p>
          <a:pPr marL="171450" lvl="1" indent="-171450" algn="ctr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i="0" kern="1200" dirty="0" err="1" smtClean="0">
              <a:latin typeface="Times New Roman" pitchFamily="18" charset="0"/>
              <a:cs typeface="Times New Roman" pitchFamily="18" charset="0"/>
            </a:rPr>
            <a:t>отбасының</a:t>
          </a:r>
          <a:r>
            <a:rPr lang="ru-RU" sz="1600" b="1" i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i="0" kern="1200" dirty="0" err="1" smtClean="0">
              <a:latin typeface="Times New Roman" pitchFamily="18" charset="0"/>
              <a:cs typeface="Times New Roman" pitchFamily="18" charset="0"/>
            </a:rPr>
            <a:t>құрамы</a:t>
          </a:r>
          <a:r>
            <a:rPr lang="ru-RU" sz="1600" b="1" i="0" kern="1200" dirty="0" smtClean="0">
              <a:latin typeface="Times New Roman" pitchFamily="18" charset="0"/>
              <a:cs typeface="Times New Roman" pitchFamily="18" charset="0"/>
            </a:rPr>
            <a:t> мен </a:t>
          </a:r>
          <a:r>
            <a:rPr lang="ru-RU" sz="1600" b="1" i="0" kern="1200" dirty="0" err="1" smtClean="0">
              <a:latin typeface="Times New Roman" pitchFamily="18" charset="0"/>
              <a:cs typeface="Times New Roman" pitchFamily="18" charset="0"/>
            </a:rPr>
            <a:t>санынан</a:t>
          </a:r>
          <a:r>
            <a:rPr lang="ru-RU" sz="1600" b="1" i="0" kern="12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600" b="1" i="0" kern="1200" dirty="0" err="1" smtClean="0">
              <a:latin typeface="Times New Roman" pitchFamily="18" charset="0"/>
              <a:cs typeface="Times New Roman" pitchFamily="18" charset="0"/>
            </a:rPr>
            <a:t>сонымен</a:t>
          </a:r>
          <a:r>
            <a:rPr lang="ru-RU" sz="1600" b="1" i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i="0" kern="1200" dirty="0" err="1" smtClean="0">
              <a:latin typeface="Times New Roman" pitchFamily="18" charset="0"/>
              <a:cs typeface="Times New Roman" pitchFamily="18" charset="0"/>
            </a:rPr>
            <a:t>қатар</a:t>
          </a:r>
          <a:r>
            <a:rPr lang="ru-RU" sz="1600" b="1" i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i="0" kern="1200" dirty="0" err="1" smtClean="0">
              <a:latin typeface="Times New Roman" pitchFamily="18" charset="0"/>
              <a:cs typeface="Times New Roman" pitchFamily="18" charset="0"/>
            </a:rPr>
            <a:t>оның</a:t>
          </a:r>
          <a:r>
            <a:rPr lang="ru-RU" sz="1600" b="1" i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i="0" kern="1200" dirty="0" err="1" smtClean="0">
              <a:latin typeface="Times New Roman" pitchFamily="18" charset="0"/>
              <a:cs typeface="Times New Roman" pitchFamily="18" charset="0"/>
            </a:rPr>
            <a:t>мүшелері</a:t>
          </a:r>
          <a:r>
            <a:rPr lang="ru-RU" sz="1600" b="1" i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i="0" kern="1200" dirty="0" err="1" smtClean="0">
              <a:latin typeface="Times New Roman" pitchFamily="18" charset="0"/>
              <a:cs typeface="Times New Roman" pitchFamily="18" charset="0"/>
            </a:rPr>
            <a:t>арасындағы</a:t>
          </a:r>
          <a:r>
            <a:rPr lang="ru-RU" sz="1600" b="1" i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i="0" kern="1200" dirty="0" err="1" smtClean="0">
              <a:latin typeface="Times New Roman" pitchFamily="18" charset="0"/>
              <a:cs typeface="Times New Roman" pitchFamily="18" charset="0"/>
            </a:rPr>
            <a:t>өзара</a:t>
          </a:r>
          <a:r>
            <a:rPr lang="ru-RU" sz="1600" b="1" i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i="0" kern="1200" dirty="0" err="1" smtClean="0">
              <a:latin typeface="Times New Roman" pitchFamily="18" charset="0"/>
              <a:cs typeface="Times New Roman" pitchFamily="18" charset="0"/>
            </a:rPr>
            <a:t>қарым-қатынастарының</a:t>
          </a:r>
          <a:r>
            <a:rPr lang="ru-RU" sz="1600" b="1" i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i="0" kern="1200" dirty="0" err="1" smtClean="0">
              <a:latin typeface="Times New Roman" pitchFamily="18" charset="0"/>
              <a:cs typeface="Times New Roman" pitchFamily="18" charset="0"/>
            </a:rPr>
            <a:t>жиынтығынан</a:t>
          </a:r>
          <a:r>
            <a:rPr lang="ru-RU" sz="1600" b="1" i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i="0" kern="1200" dirty="0" err="1" smtClean="0">
              <a:latin typeface="Times New Roman" pitchFamily="18" charset="0"/>
              <a:cs typeface="Times New Roman" pitchFamily="18" charset="0"/>
            </a:rPr>
            <a:t>тұрады</a:t>
          </a:r>
          <a:r>
            <a:rPr lang="ru-RU" sz="1600" b="1" i="0" kern="1200" dirty="0" smtClean="0">
              <a:latin typeface="Times New Roman" pitchFamily="18" charset="0"/>
              <a:cs typeface="Times New Roman" pitchFamily="18" charset="0"/>
            </a:rPr>
            <a:t>. </a:t>
          </a:r>
          <a:r>
            <a:rPr lang="ru-RU" sz="1600" b="1" i="0" kern="1200" dirty="0" err="1" smtClean="0">
              <a:latin typeface="Times New Roman" pitchFamily="18" charset="0"/>
              <a:cs typeface="Times New Roman" pitchFamily="18" charset="0"/>
            </a:rPr>
            <a:t>Отбасында</a:t>
          </a:r>
          <a:r>
            <a:rPr lang="ru-RU" sz="1600" b="1" i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i="0" kern="1200" dirty="0" err="1" smtClean="0">
              <a:latin typeface="Times New Roman" pitchFamily="18" charset="0"/>
              <a:cs typeface="Times New Roman" pitchFamily="18" charset="0"/>
            </a:rPr>
            <a:t>кім</a:t>
          </a:r>
          <a:r>
            <a:rPr lang="ru-RU" sz="1600" b="1" i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i="0" kern="1200" dirty="0" err="1" smtClean="0">
              <a:latin typeface="Times New Roman" pitchFamily="18" charset="0"/>
              <a:cs typeface="Times New Roman" pitchFamily="18" charset="0"/>
            </a:rPr>
            <a:t>басшылық</a:t>
          </a:r>
          <a:r>
            <a:rPr lang="ru-RU" sz="1600" b="1" i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i="0" kern="1200" dirty="0" err="1" smtClean="0">
              <a:latin typeface="Times New Roman" pitchFamily="18" charset="0"/>
              <a:cs typeface="Times New Roman" pitchFamily="18" charset="0"/>
            </a:rPr>
            <a:t>етеді</a:t>
          </a:r>
          <a:r>
            <a:rPr lang="ru-RU" sz="1600" b="1" i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i="0" kern="1200" dirty="0" err="1" smtClean="0">
              <a:latin typeface="Times New Roman" pitchFamily="18" charset="0"/>
              <a:cs typeface="Times New Roman" pitchFamily="18" charset="0"/>
            </a:rPr>
            <a:t>және</a:t>
          </a:r>
          <a:r>
            <a:rPr lang="ru-RU" sz="1600" b="1" i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i="0" kern="1200" dirty="0" err="1" smtClean="0">
              <a:latin typeface="Times New Roman" pitchFamily="18" charset="0"/>
              <a:cs typeface="Times New Roman" pitchFamily="18" charset="0"/>
            </a:rPr>
            <a:t>кім</a:t>
          </a:r>
          <a:r>
            <a:rPr lang="ru-RU" sz="1600" b="1" i="0" kern="1200" dirty="0" smtClean="0">
              <a:latin typeface="Times New Roman" pitchFamily="18" charset="0"/>
              <a:cs typeface="Times New Roman" pitchFamily="18" charset="0"/>
            </a:rPr>
            <a:t> – </a:t>
          </a:r>
          <a:r>
            <a:rPr lang="ru-RU" sz="1600" b="1" i="0" kern="1200" dirty="0" err="1" smtClean="0">
              <a:latin typeface="Times New Roman" pitchFamily="18" charset="0"/>
              <a:cs typeface="Times New Roman" pitchFamily="18" charset="0"/>
            </a:rPr>
            <a:t>орындаушы</a:t>
          </a:r>
          <a:r>
            <a:rPr lang="ru-RU" sz="1600" b="1" i="0" kern="12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600" b="1" i="0" kern="1200" dirty="0" err="1" smtClean="0">
              <a:latin typeface="Times New Roman" pitchFamily="18" charset="0"/>
              <a:cs typeface="Times New Roman" pitchFamily="18" charset="0"/>
            </a:rPr>
            <a:t>отбасы</a:t>
          </a:r>
          <a:r>
            <a:rPr lang="ru-RU" sz="1600" b="1" i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i="0" kern="1200" dirty="0" err="1" smtClean="0">
              <a:latin typeface="Times New Roman" pitchFamily="18" charset="0"/>
              <a:cs typeface="Times New Roman" pitchFamily="18" charset="0"/>
            </a:rPr>
            <a:t>мүшелерінің</a:t>
          </a:r>
          <a:r>
            <a:rPr lang="ru-RU" sz="1600" b="1" i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i="0" kern="1200" dirty="0" err="1" smtClean="0">
              <a:latin typeface="Times New Roman" pitchFamily="18" charset="0"/>
              <a:cs typeface="Times New Roman" pitchFamily="18" charset="0"/>
            </a:rPr>
            <a:t>арасындағы</a:t>
          </a:r>
          <a:r>
            <a:rPr lang="ru-RU" sz="1600" b="1" i="0" kern="1200" dirty="0" smtClean="0">
              <a:latin typeface="Times New Roman" pitchFamily="18" charset="0"/>
              <a:cs typeface="Times New Roman" pitchFamily="18" charset="0"/>
            </a:rPr>
            <a:t> </a:t>
          </a:r>
          <a:r>
            <a:rPr lang="ru-RU" sz="1600" b="1" i="0" kern="1200" dirty="0" err="1" smtClean="0">
              <a:latin typeface="Times New Roman" pitchFamily="18" charset="0"/>
              <a:cs typeface="Times New Roman" pitchFamily="18" charset="0"/>
              <a:hlinkClick xmlns:r="http://schemas.openxmlformats.org/officeDocument/2006/relationships" r:id="rId1" tooltip="Құқық"/>
            </a:rPr>
            <a:t>құқықтары</a:t>
          </a:r>
          <a:r>
            <a:rPr lang="ru-RU" sz="1600" b="1" i="0" kern="1200" dirty="0" smtClean="0">
              <a:latin typeface="Times New Roman" pitchFamily="18" charset="0"/>
              <a:cs typeface="Times New Roman" pitchFamily="18" charset="0"/>
            </a:rPr>
            <a:t> мен </a:t>
          </a:r>
          <a:r>
            <a:rPr lang="ru-RU" sz="1600" b="1" i="0" kern="1200" dirty="0" err="1" smtClean="0">
              <a:latin typeface="Times New Roman" pitchFamily="18" charset="0"/>
              <a:cs typeface="Times New Roman" pitchFamily="18" charset="0"/>
              <a:hlinkClick xmlns:r="http://schemas.openxmlformats.org/officeDocument/2006/relationships" r:id="rId2" tooltip="Міндет (мұндай бет жоқ)"/>
            </a:rPr>
            <a:t>міндеттері</a:t>
          </a:r>
          <a:r>
            <a:rPr lang="ru-RU" sz="1600" b="1" i="0" kern="1200" dirty="0" smtClean="0">
              <a:latin typeface="Times New Roman" pitchFamily="18" charset="0"/>
              <a:cs typeface="Times New Roman" pitchFamily="18" charset="0"/>
            </a:rPr>
            <a:t> </a:t>
          </a:r>
          <a:r>
            <a:rPr lang="ru-RU" sz="1600" b="1" i="0" kern="1200" dirty="0" err="1" smtClean="0">
              <a:latin typeface="Times New Roman" pitchFamily="18" charset="0"/>
              <a:cs typeface="Times New Roman" pitchFamily="18" charset="0"/>
            </a:rPr>
            <a:t>қалай</a:t>
          </a:r>
          <a:r>
            <a:rPr lang="ru-RU" sz="1600" b="1" i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i="0" kern="1200" dirty="0" err="1" smtClean="0">
              <a:latin typeface="Times New Roman" pitchFamily="18" charset="0"/>
              <a:cs typeface="Times New Roman" pitchFamily="18" charset="0"/>
            </a:rPr>
            <a:t>бөлінген</a:t>
          </a:r>
          <a:r>
            <a:rPr lang="ru-RU" sz="1600" b="1" i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i="0" kern="1200" dirty="0" err="1" smtClean="0">
              <a:latin typeface="Times New Roman" pitchFamily="18" charset="0"/>
              <a:cs typeface="Times New Roman" pitchFamily="18" charset="0"/>
            </a:rPr>
            <a:t>деген</a:t>
          </a:r>
          <a:r>
            <a:rPr lang="ru-RU" sz="1600" b="1" i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i="0" kern="1200" dirty="0" err="1" smtClean="0">
              <a:latin typeface="Times New Roman" pitchFamily="18" charset="0"/>
              <a:cs typeface="Times New Roman" pitchFamily="18" charset="0"/>
            </a:rPr>
            <a:t>сияқты</a:t>
          </a:r>
          <a:endParaRPr lang="ru-RU" sz="1600" b="1" kern="1200" dirty="0">
            <a:latin typeface="Times New Roman" pitchFamily="18" charset="0"/>
            <a:cs typeface="Times New Roman" pitchFamily="18" charset="0"/>
          </a:endParaRPr>
        </a:p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600" b="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854172" y="2830854"/>
        <a:ext cx="3006234" cy="3613826"/>
      </dsp:txXfrm>
    </dsp:sp>
    <dsp:sp modelId="{61BCF531-0D26-4D1A-8C0D-19D642CA844C}">
      <dsp:nvSpPr>
        <dsp:cNvPr id="0" name=""/>
        <dsp:cNvSpPr/>
      </dsp:nvSpPr>
      <dsp:spPr>
        <a:xfrm rot="21097686">
          <a:off x="4148815" y="286503"/>
          <a:ext cx="3176142" cy="3176142"/>
        </a:xfrm>
        <a:prstGeom prst="circularArrow">
          <a:avLst>
            <a:gd name="adj1" fmla="val 1505"/>
            <a:gd name="adj2" fmla="val 178341"/>
            <a:gd name="adj3" fmla="val 19857843"/>
            <a:gd name="adj4" fmla="val 12787206"/>
            <a:gd name="adj5" fmla="val 1756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9000" dist="25400" dir="5400000" rotWithShape="0">
            <a:schemeClr val="accent1">
              <a:tint val="60000"/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E7D0896-21A7-4824-BCB9-88DB98B86D97}">
      <dsp:nvSpPr>
        <dsp:cNvPr id="0" name=""/>
        <dsp:cNvSpPr/>
      </dsp:nvSpPr>
      <dsp:spPr>
        <a:xfrm>
          <a:off x="3216898" y="1000668"/>
          <a:ext cx="2618010" cy="187201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4000"/>
              </a:schemeClr>
            </a:gs>
            <a:gs pos="49000">
              <a:schemeClr val="accent1">
                <a:hueOff val="0"/>
                <a:satOff val="0"/>
                <a:lumOff val="0"/>
                <a:alphaOff val="0"/>
                <a:tint val="96000"/>
                <a:shade val="84000"/>
                <a:satMod val="110000"/>
              </a:schemeClr>
            </a:gs>
            <a:gs pos="49100">
              <a:schemeClr val="accent1">
                <a:hueOff val="0"/>
                <a:satOff val="0"/>
                <a:lumOff val="0"/>
                <a:alphaOff val="0"/>
                <a:shade val="55000"/>
                <a:satMod val="150000"/>
              </a:schemeClr>
            </a:gs>
            <a:gs pos="92000">
              <a:schemeClr val="accent1">
                <a:hueOff val="0"/>
                <a:satOff val="0"/>
                <a:lumOff val="0"/>
                <a:alphaOff val="0"/>
                <a:tint val="98000"/>
                <a:shade val="90000"/>
                <a:satMod val="12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accent1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i="0" kern="1200" dirty="0" err="1" smtClean="0">
              <a:latin typeface="Times New Roman" pitchFamily="18" charset="0"/>
              <a:cs typeface="Times New Roman" pitchFamily="18" charset="0"/>
            </a:rPr>
            <a:t>Отбасы</a:t>
          </a:r>
          <a:r>
            <a:rPr lang="ru-RU" sz="2400" b="1" i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b="1" i="0" kern="1200" dirty="0" err="1" smtClean="0">
              <a:latin typeface="Times New Roman" pitchFamily="18" charset="0"/>
              <a:cs typeface="Times New Roman" pitchFamily="18" charset="0"/>
            </a:rPr>
            <a:t>құрылымы</a:t>
          </a:r>
          <a:endParaRPr lang="ru-RU" sz="24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3271728" y="1055498"/>
        <a:ext cx="2508350" cy="1762359"/>
      </dsp:txXfrm>
    </dsp:sp>
    <dsp:sp modelId="{C070F573-4D40-4FFA-815D-371A18A40CDD}">
      <dsp:nvSpPr>
        <dsp:cNvPr id="0" name=""/>
        <dsp:cNvSpPr/>
      </dsp:nvSpPr>
      <dsp:spPr>
        <a:xfrm>
          <a:off x="6199031" y="1050174"/>
          <a:ext cx="2438452" cy="276282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3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2445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Отбасында</a:t>
          </a:r>
          <a:r>
            <a:rPr lang="ru-RU" sz="18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басты</a:t>
          </a:r>
          <a:r>
            <a:rPr lang="ru-RU" sz="18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мәселелердің</a:t>
          </a:r>
          <a:r>
            <a:rPr lang="ru-RU" sz="18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бірі</a:t>
          </a:r>
          <a:r>
            <a:rPr lang="ru-RU" sz="18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– </a:t>
          </a:r>
          <a:r>
            <a:rPr lang="ru-RU" sz="18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баланың</a:t>
          </a:r>
          <a:r>
            <a:rPr lang="ru-RU" sz="18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тіршілік</a:t>
          </a:r>
          <a:r>
            <a:rPr lang="ru-RU" sz="18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әрекетін</a:t>
          </a:r>
          <a:r>
            <a:rPr lang="ru-RU" sz="18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ұйымдастыру</a:t>
          </a:r>
          <a:endParaRPr lang="ru-RU" sz="1800" b="1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6262611" y="1113754"/>
        <a:ext cx="2311292" cy="2043627"/>
      </dsp:txXfrm>
    </dsp:sp>
    <dsp:sp modelId="{7CCEFEBD-7066-408F-9A9C-B7FCE2618BD1}">
      <dsp:nvSpPr>
        <dsp:cNvPr id="0" name=""/>
        <dsp:cNvSpPr/>
      </dsp:nvSpPr>
      <dsp:spPr>
        <a:xfrm>
          <a:off x="6414939" y="2802868"/>
          <a:ext cx="2153034" cy="408831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4000"/>
              </a:schemeClr>
            </a:gs>
            <a:gs pos="49000">
              <a:schemeClr val="accent1">
                <a:hueOff val="0"/>
                <a:satOff val="0"/>
                <a:lumOff val="0"/>
                <a:alphaOff val="0"/>
                <a:tint val="96000"/>
                <a:shade val="84000"/>
                <a:satMod val="110000"/>
              </a:schemeClr>
            </a:gs>
            <a:gs pos="49100">
              <a:schemeClr val="accent1">
                <a:hueOff val="0"/>
                <a:satOff val="0"/>
                <a:lumOff val="0"/>
                <a:alphaOff val="0"/>
                <a:shade val="55000"/>
                <a:satMod val="150000"/>
              </a:schemeClr>
            </a:gs>
            <a:gs pos="92000">
              <a:schemeClr val="accent1">
                <a:hueOff val="0"/>
                <a:satOff val="0"/>
                <a:lumOff val="0"/>
                <a:alphaOff val="0"/>
                <a:tint val="98000"/>
                <a:shade val="90000"/>
                <a:satMod val="12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accent1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err="1" smtClean="0">
              <a:latin typeface="Times New Roman" pitchFamily="18" charset="0"/>
              <a:cs typeface="Times New Roman" pitchFamily="18" charset="0"/>
            </a:rPr>
            <a:t>баланың</a:t>
          </a:r>
          <a:r>
            <a:rPr lang="ru-RU" sz="18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1" kern="1200" dirty="0" err="1" smtClean="0">
              <a:latin typeface="Times New Roman" pitchFamily="18" charset="0"/>
              <a:cs typeface="Times New Roman" pitchFamily="18" charset="0"/>
            </a:rPr>
            <a:t>күн</a:t>
          </a:r>
          <a:r>
            <a:rPr lang="ru-RU" sz="18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1" kern="1200" dirty="0" err="1" smtClean="0">
              <a:latin typeface="Times New Roman" pitchFamily="18" charset="0"/>
              <a:cs typeface="Times New Roman" pitchFamily="18" charset="0"/>
            </a:rPr>
            <a:t>ырғағы</a:t>
          </a:r>
          <a:r>
            <a:rPr lang="ru-RU" sz="1800" b="1" kern="12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800" b="1" kern="1200" dirty="0" err="1" smtClean="0">
              <a:latin typeface="Times New Roman" pitchFamily="18" charset="0"/>
              <a:cs typeface="Times New Roman" pitchFamily="18" charset="0"/>
            </a:rPr>
            <a:t>міндеттері</a:t>
          </a:r>
          <a:r>
            <a:rPr lang="ru-RU" sz="1800" b="1" kern="12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800" b="1" kern="1200" dirty="0" err="1" smtClean="0">
              <a:latin typeface="Times New Roman" pitchFamily="18" charset="0"/>
              <a:cs typeface="Times New Roman" pitchFamily="18" charset="0"/>
            </a:rPr>
            <a:t>қойылатын</a:t>
          </a:r>
          <a:r>
            <a:rPr lang="ru-RU" sz="18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1" kern="1200" dirty="0" err="1" smtClean="0">
              <a:latin typeface="Times New Roman" pitchFamily="18" charset="0"/>
              <a:cs typeface="Times New Roman" pitchFamily="18" charset="0"/>
            </a:rPr>
            <a:t>талаптар</a:t>
          </a:r>
          <a:r>
            <a:rPr lang="ru-RU" sz="1800" b="1" kern="1200" dirty="0" smtClean="0">
              <a:latin typeface="Times New Roman" pitchFamily="18" charset="0"/>
              <a:cs typeface="Times New Roman" pitchFamily="18" charset="0"/>
            </a:rPr>
            <a:t>,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err="1" smtClean="0">
              <a:latin typeface="Times New Roman" pitchFamily="18" charset="0"/>
              <a:cs typeface="Times New Roman" pitchFamily="18" charset="0"/>
            </a:rPr>
            <a:t>оның</a:t>
          </a:r>
          <a:r>
            <a:rPr lang="ru-RU" sz="18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1" kern="1200" dirty="0" err="1" smtClean="0">
              <a:latin typeface="Times New Roman" pitchFamily="18" charset="0"/>
              <a:cs typeface="Times New Roman" pitchFamily="18" charset="0"/>
            </a:rPr>
            <a:t>үй</a:t>
          </a:r>
          <a:r>
            <a:rPr lang="ru-RU" sz="18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1" kern="1200" dirty="0" err="1" smtClean="0">
              <a:latin typeface="Times New Roman" pitchFamily="18" charset="0"/>
              <a:cs typeface="Times New Roman" pitchFamily="18" charset="0"/>
            </a:rPr>
            <a:t>еңбегіне</a:t>
          </a:r>
          <a:r>
            <a:rPr lang="ru-RU" sz="18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1" kern="1200" dirty="0" err="1" smtClean="0">
              <a:latin typeface="Times New Roman" pitchFamily="18" charset="0"/>
              <a:cs typeface="Times New Roman" pitchFamily="18" charset="0"/>
            </a:rPr>
            <a:t>қатысуы</a:t>
          </a:r>
          <a:r>
            <a:rPr lang="ru-RU" sz="1800" b="1" kern="12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800" b="1" kern="1200" dirty="0" err="1" smtClean="0">
              <a:latin typeface="Times New Roman" pitchFamily="18" charset="0"/>
              <a:cs typeface="Times New Roman" pitchFamily="18" charset="0"/>
            </a:rPr>
            <a:t>оқу</a:t>
          </a:r>
          <a:r>
            <a:rPr lang="ru-RU" sz="1800" b="1" kern="1200" dirty="0" smtClean="0">
              <a:latin typeface="Times New Roman" pitchFamily="18" charset="0"/>
              <a:cs typeface="Times New Roman" pitchFamily="18" charset="0"/>
            </a:rPr>
            <a:t>- </a:t>
          </a:r>
          <a:r>
            <a:rPr lang="ru-RU" sz="1800" b="1" kern="1200" dirty="0" err="1" smtClean="0">
              <a:latin typeface="Times New Roman" pitchFamily="18" charset="0"/>
              <a:cs typeface="Times New Roman" pitchFamily="18" charset="0"/>
            </a:rPr>
            <a:t>әрекеті</a:t>
          </a:r>
          <a:r>
            <a:rPr lang="ru-RU" sz="1800" b="1" kern="1200" dirty="0" smtClean="0">
              <a:latin typeface="Times New Roman" pitchFamily="18" charset="0"/>
              <a:cs typeface="Times New Roman" pitchFamily="18" charset="0"/>
            </a:rPr>
            <a:t> бос </a:t>
          </a:r>
          <a:r>
            <a:rPr lang="ru-RU" sz="1800" b="1" kern="1200" dirty="0" err="1" smtClean="0">
              <a:latin typeface="Times New Roman" pitchFamily="18" charset="0"/>
              <a:cs typeface="Times New Roman" pitchFamily="18" charset="0"/>
            </a:rPr>
            <a:t>уақытын</a:t>
          </a:r>
          <a:r>
            <a:rPr lang="ru-RU" sz="18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1" kern="1200" dirty="0" err="1" smtClean="0">
              <a:latin typeface="Times New Roman" pitchFamily="18" charset="0"/>
              <a:cs typeface="Times New Roman" pitchFamily="18" charset="0"/>
            </a:rPr>
            <a:t>ұйымдастыру</a:t>
          </a:r>
          <a:r>
            <a:rPr lang="ru-RU" sz="18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1" kern="1200" dirty="0" err="1" smtClean="0">
              <a:latin typeface="Times New Roman" pitchFamily="18" charset="0"/>
              <a:cs typeface="Times New Roman" pitchFamily="18" charset="0"/>
            </a:rPr>
            <a:t>жатады</a:t>
          </a:r>
          <a:endParaRPr lang="ru-RU" sz="18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6477999" y="2865928"/>
        <a:ext cx="2026914" cy="396219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41B705E-2225-444E-985D-7DF426907168}">
      <dsp:nvSpPr>
        <dsp:cNvPr id="0" name=""/>
        <dsp:cNvSpPr/>
      </dsp:nvSpPr>
      <dsp:spPr>
        <a:xfrm>
          <a:off x="3354461" y="1920124"/>
          <a:ext cx="2057963" cy="1368362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4000"/>
              </a:schemeClr>
            </a:gs>
            <a:gs pos="49000">
              <a:schemeClr val="accent1">
                <a:hueOff val="0"/>
                <a:satOff val="0"/>
                <a:lumOff val="0"/>
                <a:alphaOff val="0"/>
                <a:tint val="96000"/>
                <a:shade val="84000"/>
                <a:satMod val="110000"/>
              </a:schemeClr>
            </a:gs>
            <a:gs pos="49100">
              <a:schemeClr val="accent1">
                <a:hueOff val="0"/>
                <a:satOff val="0"/>
                <a:lumOff val="0"/>
                <a:alphaOff val="0"/>
                <a:shade val="55000"/>
                <a:satMod val="150000"/>
              </a:schemeClr>
            </a:gs>
            <a:gs pos="92000">
              <a:schemeClr val="accent1">
                <a:hueOff val="0"/>
                <a:satOff val="0"/>
                <a:lumOff val="0"/>
                <a:alphaOff val="0"/>
                <a:tint val="98000"/>
                <a:shade val="90000"/>
                <a:satMod val="12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accent1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1500000"/>
          </a:lightRig>
        </a:scene3d>
        <a:sp3d extrusionH="127000" prstMaterial="powder">
          <a:bevelT w="50800" h="635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smtClean="0">
              <a:latin typeface="Times New Roman" pitchFamily="18" charset="0"/>
              <a:cs typeface="Times New Roman" pitchFamily="18" charset="0"/>
            </a:rPr>
            <a:t>Отбасы мүшелері</a:t>
          </a:r>
          <a:endParaRPr lang="ru-RU" sz="20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3655843" y="2120516"/>
        <a:ext cx="1455199" cy="967578"/>
      </dsp:txXfrm>
    </dsp:sp>
    <dsp:sp modelId="{B7BBD492-78E6-46C7-9103-57458D5A98A0}">
      <dsp:nvSpPr>
        <dsp:cNvPr id="0" name=""/>
        <dsp:cNvSpPr/>
      </dsp:nvSpPr>
      <dsp:spPr>
        <a:xfrm rot="16200000">
          <a:off x="4237879" y="1421093"/>
          <a:ext cx="291128" cy="465243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74000"/>
              </a:schemeClr>
            </a:gs>
            <a:gs pos="49000">
              <a:schemeClr val="accent2">
                <a:hueOff val="0"/>
                <a:satOff val="0"/>
                <a:lumOff val="0"/>
                <a:alphaOff val="0"/>
                <a:tint val="96000"/>
                <a:shade val="84000"/>
                <a:satMod val="110000"/>
              </a:schemeClr>
            </a:gs>
            <a:gs pos="49100">
              <a:schemeClr val="accent2">
                <a:hueOff val="0"/>
                <a:satOff val="0"/>
                <a:lumOff val="0"/>
                <a:alphaOff val="0"/>
                <a:shade val="55000"/>
                <a:satMod val="150000"/>
              </a:schemeClr>
            </a:gs>
            <a:gs pos="92000">
              <a:schemeClr val="accent2">
                <a:hueOff val="0"/>
                <a:satOff val="0"/>
                <a:lumOff val="0"/>
                <a:alphaOff val="0"/>
                <a:tint val="98000"/>
                <a:shade val="90000"/>
                <a:satMod val="128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accent2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1500000"/>
          </a:lightRig>
        </a:scene3d>
        <a:sp3d extrusionH="127000" prstMaterial="powder">
          <a:bevelT w="50800" h="635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b="1" kern="1200">
            <a:latin typeface="Times New Roman" pitchFamily="18" charset="0"/>
            <a:cs typeface="Times New Roman" pitchFamily="18" charset="0"/>
          </a:endParaRPr>
        </a:p>
      </dsp:txBody>
      <dsp:txXfrm>
        <a:off x="4281548" y="1557811"/>
        <a:ext cx="203790" cy="279145"/>
      </dsp:txXfrm>
    </dsp:sp>
    <dsp:sp modelId="{2303A8BE-8BCA-44DD-BCDB-8973DB05F6BB}">
      <dsp:nvSpPr>
        <dsp:cNvPr id="0" name=""/>
        <dsp:cNvSpPr/>
      </dsp:nvSpPr>
      <dsp:spPr>
        <a:xfrm>
          <a:off x="3480220" y="2463"/>
          <a:ext cx="1806444" cy="1368362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74000"/>
              </a:schemeClr>
            </a:gs>
            <a:gs pos="49000">
              <a:schemeClr val="accent2">
                <a:hueOff val="0"/>
                <a:satOff val="0"/>
                <a:lumOff val="0"/>
                <a:alphaOff val="0"/>
                <a:tint val="96000"/>
                <a:shade val="84000"/>
                <a:satMod val="110000"/>
              </a:schemeClr>
            </a:gs>
            <a:gs pos="49100">
              <a:schemeClr val="accent2">
                <a:hueOff val="0"/>
                <a:satOff val="0"/>
                <a:lumOff val="0"/>
                <a:alphaOff val="0"/>
                <a:shade val="55000"/>
                <a:satMod val="150000"/>
              </a:schemeClr>
            </a:gs>
            <a:gs pos="92000">
              <a:schemeClr val="accent2">
                <a:hueOff val="0"/>
                <a:satOff val="0"/>
                <a:lumOff val="0"/>
                <a:alphaOff val="0"/>
                <a:tint val="98000"/>
                <a:shade val="90000"/>
                <a:satMod val="128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accent2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1500000"/>
          </a:lightRig>
        </a:scene3d>
        <a:sp3d extrusionH="127000" prstMaterial="powder">
          <a:bevelT w="50800" h="635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i="0" kern="1200" dirty="0" err="1" smtClean="0">
              <a:latin typeface="Times New Roman" pitchFamily="18" charset="0"/>
              <a:cs typeface="Times New Roman" pitchFamily="18" charset="0"/>
            </a:rPr>
            <a:t>Ана</a:t>
          </a:r>
          <a:endParaRPr lang="ru-RU" sz="20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3744768" y="202855"/>
        <a:ext cx="1277348" cy="967578"/>
      </dsp:txXfrm>
    </dsp:sp>
    <dsp:sp modelId="{8D0B1AA4-8FB3-4359-9E0A-3F04BCF12B5C}">
      <dsp:nvSpPr>
        <dsp:cNvPr id="0" name=""/>
        <dsp:cNvSpPr/>
      </dsp:nvSpPr>
      <dsp:spPr>
        <a:xfrm rot="19749096">
          <a:off x="5215340" y="1805399"/>
          <a:ext cx="232466" cy="465243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74000"/>
              </a:schemeClr>
            </a:gs>
            <a:gs pos="49000">
              <a:schemeClr val="accent3">
                <a:hueOff val="0"/>
                <a:satOff val="0"/>
                <a:lumOff val="0"/>
                <a:alphaOff val="0"/>
                <a:tint val="96000"/>
                <a:shade val="84000"/>
                <a:satMod val="110000"/>
              </a:schemeClr>
            </a:gs>
            <a:gs pos="49100">
              <a:schemeClr val="accent3">
                <a:hueOff val="0"/>
                <a:satOff val="0"/>
                <a:lumOff val="0"/>
                <a:alphaOff val="0"/>
                <a:shade val="55000"/>
                <a:satMod val="150000"/>
              </a:schemeClr>
            </a:gs>
            <a:gs pos="92000">
              <a:schemeClr val="accent3">
                <a:hueOff val="0"/>
                <a:satOff val="0"/>
                <a:lumOff val="0"/>
                <a:alphaOff val="0"/>
                <a:tint val="98000"/>
                <a:shade val="90000"/>
                <a:satMod val="128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accent3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1500000"/>
          </a:lightRig>
        </a:scene3d>
        <a:sp3d extrusionH="127000" prstMaterial="powder">
          <a:bevelT w="50800" h="635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b="1" kern="1200">
            <a:latin typeface="Times New Roman" pitchFamily="18" charset="0"/>
            <a:cs typeface="Times New Roman" pitchFamily="18" charset="0"/>
          </a:endParaRPr>
        </a:p>
      </dsp:txBody>
      <dsp:txXfrm>
        <a:off x="5220273" y="1916328"/>
        <a:ext cx="162726" cy="279145"/>
      </dsp:txXfrm>
    </dsp:sp>
    <dsp:sp modelId="{84A447EC-8C14-4B5B-B0FD-97BAB3D92B85}">
      <dsp:nvSpPr>
        <dsp:cNvPr id="0" name=""/>
        <dsp:cNvSpPr/>
      </dsp:nvSpPr>
      <dsp:spPr>
        <a:xfrm>
          <a:off x="5275450" y="786567"/>
          <a:ext cx="2011808" cy="1368362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74000"/>
              </a:schemeClr>
            </a:gs>
            <a:gs pos="49000">
              <a:schemeClr val="accent3">
                <a:hueOff val="0"/>
                <a:satOff val="0"/>
                <a:lumOff val="0"/>
                <a:alphaOff val="0"/>
                <a:tint val="96000"/>
                <a:shade val="84000"/>
                <a:satMod val="110000"/>
              </a:schemeClr>
            </a:gs>
            <a:gs pos="49100">
              <a:schemeClr val="accent3">
                <a:hueOff val="0"/>
                <a:satOff val="0"/>
                <a:lumOff val="0"/>
                <a:alphaOff val="0"/>
                <a:shade val="55000"/>
                <a:satMod val="150000"/>
              </a:schemeClr>
            </a:gs>
            <a:gs pos="92000">
              <a:schemeClr val="accent3">
                <a:hueOff val="0"/>
                <a:satOff val="0"/>
                <a:lumOff val="0"/>
                <a:alphaOff val="0"/>
                <a:tint val="98000"/>
                <a:shade val="90000"/>
                <a:satMod val="128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accent3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1500000"/>
          </a:lightRig>
        </a:scene3d>
        <a:sp3d extrusionH="127000" prstMaterial="powder">
          <a:bevelT w="50800" h="635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i="0" kern="1200" dirty="0" smtClean="0">
              <a:latin typeface="Times New Roman" pitchFamily="18" charset="0"/>
              <a:cs typeface="Times New Roman" pitchFamily="18" charset="0"/>
            </a:rPr>
            <a:t>Бала</a:t>
          </a:r>
          <a:endParaRPr lang="ru-RU" sz="20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5570072" y="986959"/>
        <a:ext cx="1422564" cy="967578"/>
      </dsp:txXfrm>
    </dsp:sp>
    <dsp:sp modelId="{A0E2345D-360D-4C08-90C3-25BDEDC7BF07}">
      <dsp:nvSpPr>
        <dsp:cNvPr id="0" name=""/>
        <dsp:cNvSpPr/>
      </dsp:nvSpPr>
      <dsp:spPr>
        <a:xfrm rot="1524852">
          <a:off x="5291792" y="2855042"/>
          <a:ext cx="217898" cy="465243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74000"/>
              </a:schemeClr>
            </a:gs>
            <a:gs pos="49000">
              <a:schemeClr val="accent4">
                <a:hueOff val="0"/>
                <a:satOff val="0"/>
                <a:lumOff val="0"/>
                <a:alphaOff val="0"/>
                <a:tint val="96000"/>
                <a:shade val="84000"/>
                <a:satMod val="110000"/>
              </a:schemeClr>
            </a:gs>
            <a:gs pos="49100">
              <a:schemeClr val="accent4">
                <a:hueOff val="0"/>
                <a:satOff val="0"/>
                <a:lumOff val="0"/>
                <a:alphaOff val="0"/>
                <a:shade val="55000"/>
                <a:satMod val="150000"/>
              </a:schemeClr>
            </a:gs>
            <a:gs pos="92000">
              <a:schemeClr val="accent4">
                <a:hueOff val="0"/>
                <a:satOff val="0"/>
                <a:lumOff val="0"/>
                <a:alphaOff val="0"/>
                <a:tint val="98000"/>
                <a:shade val="90000"/>
                <a:satMod val="128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accent4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1500000"/>
          </a:lightRig>
        </a:scene3d>
        <a:sp3d extrusionH="127000" prstMaterial="powder">
          <a:bevelT w="50800" h="635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b="1" kern="1200">
            <a:latin typeface="Times New Roman" pitchFamily="18" charset="0"/>
            <a:cs typeface="Times New Roman" pitchFamily="18" charset="0"/>
          </a:endParaRPr>
        </a:p>
      </dsp:txBody>
      <dsp:txXfrm>
        <a:off x="5294955" y="2934064"/>
        <a:ext cx="152529" cy="279145"/>
      </dsp:txXfrm>
    </dsp:sp>
    <dsp:sp modelId="{AE66C691-C20F-4236-809B-33AFA848FADE}">
      <dsp:nvSpPr>
        <dsp:cNvPr id="0" name=""/>
        <dsp:cNvSpPr/>
      </dsp:nvSpPr>
      <dsp:spPr>
        <a:xfrm>
          <a:off x="5368399" y="2908582"/>
          <a:ext cx="2190803" cy="1368362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74000"/>
              </a:schemeClr>
            </a:gs>
            <a:gs pos="49000">
              <a:schemeClr val="accent4">
                <a:hueOff val="0"/>
                <a:satOff val="0"/>
                <a:lumOff val="0"/>
                <a:alphaOff val="0"/>
                <a:tint val="96000"/>
                <a:shade val="84000"/>
                <a:satMod val="110000"/>
              </a:schemeClr>
            </a:gs>
            <a:gs pos="49100">
              <a:schemeClr val="accent4">
                <a:hueOff val="0"/>
                <a:satOff val="0"/>
                <a:lumOff val="0"/>
                <a:alphaOff val="0"/>
                <a:shade val="55000"/>
                <a:satMod val="150000"/>
              </a:schemeClr>
            </a:gs>
            <a:gs pos="92000">
              <a:schemeClr val="accent4">
                <a:hueOff val="0"/>
                <a:satOff val="0"/>
                <a:lumOff val="0"/>
                <a:alphaOff val="0"/>
                <a:tint val="98000"/>
                <a:shade val="90000"/>
                <a:satMod val="128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accent4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1500000"/>
          </a:lightRig>
        </a:scene3d>
        <a:sp3d extrusionH="127000" prstMaterial="powder">
          <a:bevelT w="50800" h="635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i="0" kern="1200" dirty="0" err="1" smtClean="0">
              <a:latin typeface="Times New Roman" pitchFamily="18" charset="0"/>
              <a:cs typeface="Times New Roman" pitchFamily="18" charset="0"/>
            </a:rPr>
            <a:t>Әже</a:t>
          </a:r>
          <a:endParaRPr lang="ru-RU" sz="20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5689235" y="3108974"/>
        <a:ext cx="1549131" cy="967578"/>
      </dsp:txXfrm>
    </dsp:sp>
    <dsp:sp modelId="{53FE55FF-E08E-440B-AF1D-442C36FDB06E}">
      <dsp:nvSpPr>
        <dsp:cNvPr id="0" name=""/>
        <dsp:cNvSpPr/>
      </dsp:nvSpPr>
      <dsp:spPr>
        <a:xfrm rot="5400000">
          <a:off x="4237879" y="3322275"/>
          <a:ext cx="291128" cy="465243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74000"/>
              </a:schemeClr>
            </a:gs>
            <a:gs pos="49000">
              <a:schemeClr val="accent5">
                <a:hueOff val="0"/>
                <a:satOff val="0"/>
                <a:lumOff val="0"/>
                <a:alphaOff val="0"/>
                <a:tint val="96000"/>
                <a:shade val="84000"/>
                <a:satMod val="110000"/>
              </a:schemeClr>
            </a:gs>
            <a:gs pos="49100">
              <a:schemeClr val="accent5">
                <a:hueOff val="0"/>
                <a:satOff val="0"/>
                <a:lumOff val="0"/>
                <a:alphaOff val="0"/>
                <a:shade val="55000"/>
                <a:satMod val="150000"/>
              </a:schemeClr>
            </a:gs>
            <a:gs pos="92000">
              <a:schemeClr val="accent5">
                <a:hueOff val="0"/>
                <a:satOff val="0"/>
                <a:lumOff val="0"/>
                <a:alphaOff val="0"/>
                <a:tint val="98000"/>
                <a:shade val="90000"/>
                <a:satMod val="128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accent5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1500000"/>
          </a:lightRig>
        </a:scene3d>
        <a:sp3d extrusionH="127000" prstMaterial="powder">
          <a:bevelT w="50800" h="635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b="1" kern="1200">
            <a:latin typeface="Times New Roman" pitchFamily="18" charset="0"/>
            <a:cs typeface="Times New Roman" pitchFamily="18" charset="0"/>
          </a:endParaRPr>
        </a:p>
      </dsp:txBody>
      <dsp:txXfrm>
        <a:off x="4281548" y="3371655"/>
        <a:ext cx="203790" cy="279145"/>
      </dsp:txXfrm>
    </dsp:sp>
    <dsp:sp modelId="{D86615D8-F517-41ED-8F09-A78DD374243F}">
      <dsp:nvSpPr>
        <dsp:cNvPr id="0" name=""/>
        <dsp:cNvSpPr/>
      </dsp:nvSpPr>
      <dsp:spPr>
        <a:xfrm>
          <a:off x="3316106" y="3837785"/>
          <a:ext cx="2134673" cy="1368362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74000"/>
              </a:schemeClr>
            </a:gs>
            <a:gs pos="49000">
              <a:schemeClr val="accent5">
                <a:hueOff val="0"/>
                <a:satOff val="0"/>
                <a:lumOff val="0"/>
                <a:alphaOff val="0"/>
                <a:tint val="96000"/>
                <a:shade val="84000"/>
                <a:satMod val="110000"/>
              </a:schemeClr>
            </a:gs>
            <a:gs pos="49100">
              <a:schemeClr val="accent5">
                <a:hueOff val="0"/>
                <a:satOff val="0"/>
                <a:lumOff val="0"/>
                <a:alphaOff val="0"/>
                <a:shade val="55000"/>
                <a:satMod val="150000"/>
              </a:schemeClr>
            </a:gs>
            <a:gs pos="92000">
              <a:schemeClr val="accent5">
                <a:hueOff val="0"/>
                <a:satOff val="0"/>
                <a:lumOff val="0"/>
                <a:alphaOff val="0"/>
                <a:tint val="98000"/>
                <a:shade val="90000"/>
                <a:satMod val="128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accent5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1500000"/>
          </a:lightRig>
        </a:scene3d>
        <a:sp3d extrusionH="127000" prstMaterial="powder">
          <a:bevelT w="50800" h="635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i="0" kern="1200" dirty="0" err="1" smtClean="0">
              <a:latin typeface="Times New Roman" pitchFamily="18" charset="0"/>
              <a:cs typeface="Times New Roman" pitchFamily="18" charset="0"/>
            </a:rPr>
            <a:t>Туысқандар</a:t>
          </a:r>
          <a:endParaRPr lang="ru-RU" sz="20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3628722" y="4038177"/>
        <a:ext cx="1509441" cy="967578"/>
      </dsp:txXfrm>
    </dsp:sp>
    <dsp:sp modelId="{F38DB01B-B72E-443B-9227-942D448CE3C2}">
      <dsp:nvSpPr>
        <dsp:cNvPr id="0" name=""/>
        <dsp:cNvSpPr/>
      </dsp:nvSpPr>
      <dsp:spPr>
        <a:xfrm rot="9151668">
          <a:off x="3280131" y="2887340"/>
          <a:ext cx="223139" cy="465243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74000"/>
              </a:schemeClr>
            </a:gs>
            <a:gs pos="49000">
              <a:schemeClr val="accent6">
                <a:hueOff val="0"/>
                <a:satOff val="0"/>
                <a:lumOff val="0"/>
                <a:alphaOff val="0"/>
                <a:tint val="96000"/>
                <a:shade val="84000"/>
                <a:satMod val="110000"/>
              </a:schemeClr>
            </a:gs>
            <a:gs pos="49100">
              <a:schemeClr val="accent6">
                <a:hueOff val="0"/>
                <a:satOff val="0"/>
                <a:lumOff val="0"/>
                <a:alphaOff val="0"/>
                <a:shade val="55000"/>
                <a:satMod val="150000"/>
              </a:schemeClr>
            </a:gs>
            <a:gs pos="92000">
              <a:schemeClr val="accent6">
                <a:hueOff val="0"/>
                <a:satOff val="0"/>
                <a:lumOff val="0"/>
                <a:alphaOff val="0"/>
                <a:tint val="98000"/>
                <a:shade val="90000"/>
                <a:satMod val="128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accent6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1500000"/>
          </a:lightRig>
        </a:scene3d>
        <a:sp3d extrusionH="127000" prstMaterial="powder">
          <a:bevelT w="50800" h="635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b="1" kern="1200">
            <a:latin typeface="Times New Roman" pitchFamily="18" charset="0"/>
            <a:cs typeface="Times New Roman" pitchFamily="18" charset="0"/>
          </a:endParaRPr>
        </a:p>
      </dsp:txBody>
      <dsp:txXfrm rot="10800000">
        <a:off x="3343299" y="2964948"/>
        <a:ext cx="156197" cy="279145"/>
      </dsp:txXfrm>
    </dsp:sp>
    <dsp:sp modelId="{8A489AFC-87C8-4210-A6AB-FCFAEB332013}">
      <dsp:nvSpPr>
        <dsp:cNvPr id="0" name=""/>
        <dsp:cNvSpPr/>
      </dsp:nvSpPr>
      <dsp:spPr>
        <a:xfrm>
          <a:off x="1288439" y="2969224"/>
          <a:ext cx="2154624" cy="1368362"/>
        </a:xfrm>
        <a:prstGeom prst="ellipse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74000"/>
              </a:schemeClr>
            </a:gs>
            <a:gs pos="49000">
              <a:schemeClr val="accent6">
                <a:hueOff val="0"/>
                <a:satOff val="0"/>
                <a:lumOff val="0"/>
                <a:alphaOff val="0"/>
                <a:tint val="96000"/>
                <a:shade val="84000"/>
                <a:satMod val="110000"/>
              </a:schemeClr>
            </a:gs>
            <a:gs pos="49100">
              <a:schemeClr val="accent6">
                <a:hueOff val="0"/>
                <a:satOff val="0"/>
                <a:lumOff val="0"/>
                <a:alphaOff val="0"/>
                <a:shade val="55000"/>
                <a:satMod val="150000"/>
              </a:schemeClr>
            </a:gs>
            <a:gs pos="92000">
              <a:schemeClr val="accent6">
                <a:hueOff val="0"/>
                <a:satOff val="0"/>
                <a:lumOff val="0"/>
                <a:alphaOff val="0"/>
                <a:tint val="98000"/>
                <a:shade val="90000"/>
                <a:satMod val="128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accent6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1500000"/>
          </a:lightRig>
        </a:scene3d>
        <a:sp3d extrusionH="127000" prstMaterial="powder">
          <a:bevelT w="50800" h="635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i="0" kern="1200" dirty="0" err="1" smtClean="0">
              <a:latin typeface="Times New Roman" pitchFamily="18" charset="0"/>
              <a:cs typeface="Times New Roman" pitchFamily="18" charset="0"/>
            </a:rPr>
            <a:t>Ата</a:t>
          </a:r>
          <a:endParaRPr lang="ru-RU" sz="20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1603976" y="3169616"/>
        <a:ext cx="1523550" cy="967578"/>
      </dsp:txXfrm>
    </dsp:sp>
    <dsp:sp modelId="{DF28C510-878F-432A-8B05-FFC9EF769F42}">
      <dsp:nvSpPr>
        <dsp:cNvPr id="0" name=""/>
        <dsp:cNvSpPr/>
      </dsp:nvSpPr>
      <dsp:spPr>
        <a:xfrm rot="12331350">
          <a:off x="3269974" y="1890045"/>
          <a:ext cx="209423" cy="465243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74000"/>
              </a:schemeClr>
            </a:gs>
            <a:gs pos="49000">
              <a:schemeClr val="accent2">
                <a:hueOff val="0"/>
                <a:satOff val="0"/>
                <a:lumOff val="0"/>
                <a:alphaOff val="0"/>
                <a:tint val="96000"/>
                <a:shade val="84000"/>
                <a:satMod val="110000"/>
              </a:schemeClr>
            </a:gs>
            <a:gs pos="49100">
              <a:schemeClr val="accent2">
                <a:hueOff val="0"/>
                <a:satOff val="0"/>
                <a:lumOff val="0"/>
                <a:alphaOff val="0"/>
                <a:shade val="55000"/>
                <a:satMod val="150000"/>
              </a:schemeClr>
            </a:gs>
            <a:gs pos="92000">
              <a:schemeClr val="accent2">
                <a:hueOff val="0"/>
                <a:satOff val="0"/>
                <a:lumOff val="0"/>
                <a:alphaOff val="0"/>
                <a:tint val="98000"/>
                <a:shade val="90000"/>
                <a:satMod val="128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accent2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1500000"/>
          </a:lightRig>
        </a:scene3d>
        <a:sp3d extrusionH="127000" prstMaterial="powder">
          <a:bevelT w="50800" h="635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b="1" kern="1200">
            <a:latin typeface="Times New Roman" pitchFamily="18" charset="0"/>
            <a:cs typeface="Times New Roman" pitchFamily="18" charset="0"/>
          </a:endParaRPr>
        </a:p>
      </dsp:txBody>
      <dsp:txXfrm rot="10800000">
        <a:off x="3329736" y="1996629"/>
        <a:ext cx="146596" cy="279145"/>
      </dsp:txXfrm>
    </dsp:sp>
    <dsp:sp modelId="{3B9A7FC4-00BF-46BC-B762-998BCA1608EE}">
      <dsp:nvSpPr>
        <dsp:cNvPr id="0" name=""/>
        <dsp:cNvSpPr/>
      </dsp:nvSpPr>
      <dsp:spPr>
        <a:xfrm>
          <a:off x="1384161" y="961504"/>
          <a:ext cx="1983045" cy="1368362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74000"/>
              </a:schemeClr>
            </a:gs>
            <a:gs pos="49000">
              <a:schemeClr val="accent2">
                <a:hueOff val="0"/>
                <a:satOff val="0"/>
                <a:lumOff val="0"/>
                <a:alphaOff val="0"/>
                <a:tint val="96000"/>
                <a:shade val="84000"/>
                <a:satMod val="110000"/>
              </a:schemeClr>
            </a:gs>
            <a:gs pos="49100">
              <a:schemeClr val="accent2">
                <a:hueOff val="0"/>
                <a:satOff val="0"/>
                <a:lumOff val="0"/>
                <a:alphaOff val="0"/>
                <a:shade val="55000"/>
                <a:satMod val="150000"/>
              </a:schemeClr>
            </a:gs>
            <a:gs pos="92000">
              <a:schemeClr val="accent2">
                <a:hueOff val="0"/>
                <a:satOff val="0"/>
                <a:lumOff val="0"/>
                <a:alphaOff val="0"/>
                <a:tint val="98000"/>
                <a:shade val="90000"/>
                <a:satMod val="128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accent2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1500000"/>
          </a:lightRig>
        </a:scene3d>
        <a:sp3d extrusionH="127000" prstMaterial="powder">
          <a:bevelT w="50800" h="635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i="0" kern="1200" dirty="0" err="1" smtClean="0">
              <a:latin typeface="Times New Roman" pitchFamily="18" charset="0"/>
              <a:cs typeface="Times New Roman" pitchFamily="18" charset="0"/>
            </a:rPr>
            <a:t>Әке</a:t>
          </a:r>
          <a:r>
            <a:rPr lang="ru-RU" sz="2000" b="1" i="0" kern="1200" dirty="0" smtClean="0">
              <a:latin typeface="Times New Roman" pitchFamily="18" charset="0"/>
              <a:cs typeface="Times New Roman" pitchFamily="18" charset="0"/>
            </a:rPr>
            <a:t> </a:t>
          </a:r>
          <a:endParaRPr lang="ru-RU" sz="20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1674571" y="1161896"/>
        <a:ext cx="1402225" cy="96757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BB119AF-7CA1-47EF-8564-E01635CD077E}">
      <dsp:nvSpPr>
        <dsp:cNvPr id="0" name=""/>
        <dsp:cNvSpPr/>
      </dsp:nvSpPr>
      <dsp:spPr>
        <a:xfrm>
          <a:off x="0" y="300515"/>
          <a:ext cx="7704856" cy="5040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2AB657B-C5DE-4188-8A7C-231E42CA76E7}">
      <dsp:nvSpPr>
        <dsp:cNvPr id="0" name=""/>
        <dsp:cNvSpPr/>
      </dsp:nvSpPr>
      <dsp:spPr>
        <a:xfrm>
          <a:off x="385242" y="5315"/>
          <a:ext cx="6833544" cy="5904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18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000" dir="5400000" rotWithShape="0">
            <a:schemeClr val="lt1">
              <a:hueOff val="0"/>
              <a:satOff val="0"/>
              <a:lumOff val="0"/>
              <a:alphaOff val="0"/>
              <a:shade val="30000"/>
              <a:satMod val="150000"/>
              <a:alpha val="38000"/>
            </a:scheme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03858" tIns="0" rIns="203858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үш</a:t>
          </a:r>
          <a:r>
            <a:rPr lang="ru-RU" sz="20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əулетті</a:t>
          </a:r>
          <a:r>
            <a:rPr lang="ru-RU" sz="20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отбасылар</a:t>
          </a:r>
          <a:r>
            <a:rPr lang="ru-RU" sz="20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– </a:t>
          </a:r>
          <a:r>
            <a:rPr lang="ru-RU" sz="20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ата-аналар</a:t>
          </a:r>
          <a:r>
            <a:rPr lang="ru-RU" sz="20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20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балалар</a:t>
          </a:r>
          <a:r>
            <a:rPr lang="ru-RU" sz="20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20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немерелер</a:t>
          </a:r>
          <a:endParaRPr lang="ru-RU" sz="2000" b="1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14063" y="34136"/>
        <a:ext cx="6775902" cy="532758"/>
      </dsp:txXfrm>
    </dsp:sp>
    <dsp:sp modelId="{991FC839-C5D6-4724-8866-BDCBD30F228C}">
      <dsp:nvSpPr>
        <dsp:cNvPr id="0" name=""/>
        <dsp:cNvSpPr/>
      </dsp:nvSpPr>
      <dsp:spPr>
        <a:xfrm>
          <a:off x="0" y="1207715"/>
          <a:ext cx="7704856" cy="5040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FCC1B2F-5A9E-4625-BEF6-681329EB4BC9}">
      <dsp:nvSpPr>
        <dsp:cNvPr id="0" name=""/>
        <dsp:cNvSpPr/>
      </dsp:nvSpPr>
      <dsp:spPr>
        <a:xfrm>
          <a:off x="360040" y="939361"/>
          <a:ext cx="6735816" cy="5904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18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000" dir="5400000" rotWithShape="0">
            <a:schemeClr val="lt1">
              <a:hueOff val="0"/>
              <a:satOff val="0"/>
              <a:lumOff val="0"/>
              <a:alphaOff val="0"/>
              <a:shade val="30000"/>
              <a:satMod val="150000"/>
              <a:alpha val="38000"/>
            </a:scheme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03858" tIns="0" rIns="203858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отбасылық</a:t>
          </a:r>
          <a:r>
            <a:rPr lang="ru-RU" sz="20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т</a:t>
          </a:r>
          <a:r>
            <a:rPr lang="en-US" sz="20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ə</a:t>
          </a:r>
          <a:r>
            <a:rPr lang="ru-RU" sz="20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рбие</a:t>
          </a:r>
          <a:r>
            <a:rPr lang="ru-RU" sz="20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стиліне</a:t>
          </a:r>
          <a:r>
            <a:rPr lang="ru-RU" sz="20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орай</a:t>
          </a:r>
          <a:r>
            <a:rPr lang="ru-RU" sz="20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(</a:t>
          </a:r>
          <a:r>
            <a:rPr lang="en-US" sz="20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ə</a:t>
          </a:r>
          <a:r>
            <a:rPr lang="ru-RU" sz="20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кімшіл</a:t>
          </a:r>
          <a:r>
            <a:rPr lang="ru-RU" sz="20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20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адамгершілікті</a:t>
          </a:r>
          <a:r>
            <a:rPr lang="ru-RU" sz="20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20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либералды</a:t>
          </a:r>
          <a:r>
            <a:rPr lang="ru-RU" sz="20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)</a:t>
          </a:r>
          <a:endParaRPr lang="ru-RU" sz="2000" b="1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88861" y="968182"/>
        <a:ext cx="6678174" cy="532758"/>
      </dsp:txXfrm>
    </dsp:sp>
    <dsp:sp modelId="{A32D57C8-55E2-43CC-B9B3-B04214D05BAA}">
      <dsp:nvSpPr>
        <dsp:cNvPr id="0" name=""/>
        <dsp:cNvSpPr/>
      </dsp:nvSpPr>
      <dsp:spPr>
        <a:xfrm>
          <a:off x="0" y="2114915"/>
          <a:ext cx="7704856" cy="5040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C1E3AF9-1610-45A1-8573-B17503065040}">
      <dsp:nvSpPr>
        <dsp:cNvPr id="0" name=""/>
        <dsp:cNvSpPr/>
      </dsp:nvSpPr>
      <dsp:spPr>
        <a:xfrm>
          <a:off x="385242" y="1819715"/>
          <a:ext cx="6797570" cy="5904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18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000" dir="5400000" rotWithShape="0">
            <a:schemeClr val="lt1">
              <a:hueOff val="0"/>
              <a:satOff val="0"/>
              <a:lumOff val="0"/>
              <a:alphaOff val="0"/>
              <a:shade val="30000"/>
              <a:satMod val="150000"/>
              <a:alpha val="38000"/>
            </a:scheme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03858" tIns="0" rIns="203858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екі</a:t>
          </a:r>
          <a:r>
            <a:rPr lang="ru-RU" sz="20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əулетті</a:t>
          </a:r>
          <a:r>
            <a:rPr lang="ru-RU" sz="20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отбасы</a:t>
          </a:r>
          <a:r>
            <a:rPr lang="ru-RU" sz="20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- </a:t>
          </a:r>
          <a:r>
            <a:rPr lang="ru-RU" sz="20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ата-аналар</a:t>
          </a:r>
          <a:r>
            <a:rPr lang="ru-RU" sz="20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жəне</a:t>
          </a:r>
          <a:r>
            <a:rPr lang="ru-RU" sz="20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балалар</a:t>
          </a:r>
          <a:endParaRPr lang="ru-RU" sz="2000" b="1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14063" y="1848536"/>
        <a:ext cx="6739928" cy="532758"/>
      </dsp:txXfrm>
    </dsp:sp>
    <dsp:sp modelId="{CCF64CFD-0A01-41A8-8213-062A5B060DBE}">
      <dsp:nvSpPr>
        <dsp:cNvPr id="0" name=""/>
        <dsp:cNvSpPr/>
      </dsp:nvSpPr>
      <dsp:spPr>
        <a:xfrm>
          <a:off x="0" y="3022115"/>
          <a:ext cx="7704856" cy="5040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3E9A69D-8F85-4167-AC08-3A2F8EDA0D8A}">
      <dsp:nvSpPr>
        <dsp:cNvPr id="0" name=""/>
        <dsp:cNvSpPr/>
      </dsp:nvSpPr>
      <dsp:spPr>
        <a:xfrm>
          <a:off x="385242" y="2726915"/>
          <a:ext cx="6833598" cy="5904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18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000" dir="5400000" rotWithShape="0">
            <a:schemeClr val="lt1">
              <a:hueOff val="0"/>
              <a:satOff val="0"/>
              <a:lumOff val="0"/>
              <a:alphaOff val="0"/>
              <a:shade val="30000"/>
              <a:satMod val="150000"/>
              <a:alpha val="38000"/>
            </a:scheme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03858" tIns="0" rIns="203858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бір</a:t>
          </a:r>
          <a:r>
            <a:rPr lang="ru-RU" sz="20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балалы</a:t>
          </a:r>
          <a:r>
            <a:rPr lang="ru-RU" sz="20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; </a:t>
          </a:r>
          <a:r>
            <a:rPr lang="ru-RU" sz="20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көп</a:t>
          </a:r>
          <a:r>
            <a:rPr lang="ru-RU" sz="20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балалы</a:t>
          </a:r>
          <a:r>
            <a:rPr lang="ru-RU" sz="20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(</a:t>
          </a:r>
          <a:r>
            <a:rPr lang="ru-RU" sz="20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үш</a:t>
          </a:r>
          <a:r>
            <a:rPr lang="ru-RU" sz="20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одан</a:t>
          </a:r>
          <a:r>
            <a:rPr lang="ru-RU" sz="20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да </a:t>
          </a:r>
          <a:r>
            <a:rPr lang="ru-RU" sz="20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көп</a:t>
          </a:r>
          <a:r>
            <a:rPr lang="ru-RU" sz="20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балалы</a:t>
          </a:r>
          <a:r>
            <a:rPr lang="ru-RU" sz="20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) </a:t>
          </a:r>
          <a:r>
            <a:rPr lang="ru-RU" sz="20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отбасылар</a:t>
          </a:r>
          <a:endParaRPr lang="ru-RU" sz="2000" b="1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14063" y="2755736"/>
        <a:ext cx="6775956" cy="532758"/>
      </dsp:txXfrm>
    </dsp:sp>
    <dsp:sp modelId="{52D31843-1006-41C6-ACA0-308B70E323BF}">
      <dsp:nvSpPr>
        <dsp:cNvPr id="0" name=""/>
        <dsp:cNvSpPr/>
      </dsp:nvSpPr>
      <dsp:spPr>
        <a:xfrm>
          <a:off x="0" y="3929315"/>
          <a:ext cx="7704856" cy="5040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49A3AD6-E2B7-4386-93DE-8C2915CADDA0}">
      <dsp:nvSpPr>
        <dsp:cNvPr id="0" name=""/>
        <dsp:cNvSpPr/>
      </dsp:nvSpPr>
      <dsp:spPr>
        <a:xfrm>
          <a:off x="385242" y="3634115"/>
          <a:ext cx="6797570" cy="5904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18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000" dir="5400000" rotWithShape="0">
            <a:schemeClr val="lt1">
              <a:hueOff val="0"/>
              <a:satOff val="0"/>
              <a:lumOff val="0"/>
              <a:alphaOff val="0"/>
              <a:shade val="30000"/>
              <a:satMod val="150000"/>
              <a:alpha val="38000"/>
            </a:scheme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03858" tIns="0" rIns="203858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толық</a:t>
          </a:r>
          <a:r>
            <a:rPr lang="ru-RU" sz="20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болмаған</a:t>
          </a:r>
          <a:r>
            <a:rPr lang="ru-RU" sz="20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20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яғни</a:t>
          </a:r>
          <a:r>
            <a:rPr lang="ru-RU" sz="20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ата-анасының</a:t>
          </a:r>
          <a:r>
            <a:rPr lang="ru-RU" sz="20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біреуі</a:t>
          </a:r>
          <a:r>
            <a:rPr lang="ru-RU" sz="20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жоқ</a:t>
          </a:r>
          <a:r>
            <a:rPr lang="ru-RU" sz="20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; </a:t>
          </a:r>
          <a:r>
            <a:rPr lang="ru-RU" sz="20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перзентсіз</a:t>
          </a:r>
          <a:r>
            <a:rPr lang="ru-RU" sz="20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ж</a:t>
          </a:r>
          <a:r>
            <a:rPr lang="en-US" sz="20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ə</a:t>
          </a:r>
          <a:r>
            <a:rPr lang="ru-RU" sz="20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не </a:t>
          </a:r>
          <a:r>
            <a:rPr lang="ru-RU" sz="20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т.б</a:t>
          </a:r>
          <a:r>
            <a:rPr lang="ru-RU" sz="20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. </a:t>
          </a:r>
          <a:r>
            <a:rPr lang="ru-RU" sz="20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отбасылар</a:t>
          </a:r>
          <a:endParaRPr lang="ru-RU" sz="2000" b="1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14063" y="3662936"/>
        <a:ext cx="6739928" cy="532758"/>
      </dsp:txXfrm>
    </dsp:sp>
    <dsp:sp modelId="{B31C40E4-EE6B-4544-A754-48E9E50B30B5}">
      <dsp:nvSpPr>
        <dsp:cNvPr id="0" name=""/>
        <dsp:cNvSpPr/>
      </dsp:nvSpPr>
      <dsp:spPr>
        <a:xfrm>
          <a:off x="0" y="5211254"/>
          <a:ext cx="7704856" cy="5040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1B44A39-B7F2-4A20-AB3F-346CE9F37F81}">
      <dsp:nvSpPr>
        <dsp:cNvPr id="0" name=""/>
        <dsp:cNvSpPr/>
      </dsp:nvSpPr>
      <dsp:spPr>
        <a:xfrm>
          <a:off x="362875" y="4550649"/>
          <a:ext cx="6827072" cy="965138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18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000" dir="5400000" rotWithShape="0">
            <a:schemeClr val="lt1">
              <a:hueOff val="0"/>
              <a:satOff val="0"/>
              <a:lumOff val="0"/>
              <a:alphaOff val="0"/>
              <a:shade val="30000"/>
              <a:satMod val="150000"/>
              <a:alpha val="38000"/>
            </a:scheme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03858" tIns="0" rIns="203858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отбасы</a:t>
          </a:r>
          <a:r>
            <a:rPr lang="ru-RU" sz="20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тұрмысы</a:t>
          </a:r>
          <a:r>
            <a:rPr lang="ru-RU" sz="20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ж</a:t>
          </a:r>
          <a:r>
            <a:rPr lang="en-US" sz="20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ə</a:t>
          </a:r>
          <a:r>
            <a:rPr lang="ru-RU" sz="20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не даму </a:t>
          </a:r>
          <a:r>
            <a:rPr lang="ru-RU" sz="20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жағдайларына</a:t>
          </a:r>
          <a:r>
            <a:rPr lang="ru-RU" sz="20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байланысты</a:t>
          </a:r>
          <a:r>
            <a:rPr lang="ru-RU" sz="20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(</a:t>
          </a:r>
          <a:r>
            <a:rPr lang="ru-RU" sz="20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жарасымды</a:t>
          </a:r>
          <a:r>
            <a:rPr lang="ru-RU" sz="20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ж</a:t>
          </a:r>
          <a:r>
            <a:rPr lang="en-US" sz="20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ə</a:t>
          </a:r>
          <a:r>
            <a:rPr lang="ru-RU" sz="20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не </a:t>
          </a:r>
          <a:r>
            <a:rPr lang="ru-RU" sz="20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қисыны</a:t>
          </a:r>
          <a:r>
            <a:rPr lang="ru-RU" sz="20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кеткен</a:t>
          </a:r>
          <a:r>
            <a:rPr lang="ru-RU" sz="20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жанұялар</a:t>
          </a:r>
          <a:r>
            <a:rPr lang="ru-RU" sz="20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)</a:t>
          </a:r>
          <a:endParaRPr lang="ru-RU" sz="2000" b="1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09989" y="4597763"/>
        <a:ext cx="6732844" cy="87091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EDAF43B-BA38-417A-A843-F89638A15079}">
      <dsp:nvSpPr>
        <dsp:cNvPr id="0" name=""/>
        <dsp:cNvSpPr/>
      </dsp:nvSpPr>
      <dsp:spPr>
        <a:xfrm>
          <a:off x="0" y="368850"/>
          <a:ext cx="7992888" cy="4995554"/>
        </a:xfrm>
        <a:prstGeom prst="swooshArrow">
          <a:avLst>
            <a:gd name="adj1" fmla="val 25000"/>
            <a:gd name="adj2" fmla="val 2500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075D046-5E7B-46FA-ABB2-3F1FEC48C38F}">
      <dsp:nvSpPr>
        <dsp:cNvPr id="0" name=""/>
        <dsp:cNvSpPr/>
      </dsp:nvSpPr>
      <dsp:spPr>
        <a:xfrm>
          <a:off x="787299" y="4083545"/>
          <a:ext cx="183836" cy="18383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093844E-D7ED-46FF-B4BE-813E3D635EA4}">
      <dsp:nvSpPr>
        <dsp:cNvPr id="0" name=""/>
        <dsp:cNvSpPr/>
      </dsp:nvSpPr>
      <dsp:spPr>
        <a:xfrm>
          <a:off x="129359" y="4066473"/>
          <a:ext cx="2062695" cy="11889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7411" tIns="0" rIns="0" bIns="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i="0" u="sng" kern="1200" dirty="0" err="1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Қайта</a:t>
          </a:r>
          <a:r>
            <a:rPr lang="ru-RU" sz="1600" b="1" i="0" u="sng" kern="1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i="0" u="sng" kern="1200" dirty="0" err="1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өндіру</a:t>
          </a:r>
          <a:r>
            <a:rPr lang="ru-RU" sz="1600" b="1" i="0" u="sng" kern="1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 (</a:t>
          </a:r>
          <a:r>
            <a:rPr lang="ru-RU" sz="1600" b="1" i="0" u="sng" kern="1200" dirty="0" err="1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репродуктивті</a:t>
          </a:r>
          <a:r>
            <a:rPr lang="ru-RU" sz="1600" b="1" i="0" u="sng" kern="1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)</a:t>
          </a:r>
          <a:endParaRPr lang="ru-RU" sz="1600" b="1" u="sng" kern="1200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29359" y="4066473"/>
        <a:ext cx="2062695" cy="1188942"/>
      </dsp:txXfrm>
    </dsp:sp>
    <dsp:sp modelId="{653A9CFF-8B75-42CE-B1E7-C216E6011010}">
      <dsp:nvSpPr>
        <dsp:cNvPr id="0" name=""/>
        <dsp:cNvSpPr/>
      </dsp:nvSpPr>
      <dsp:spPr>
        <a:xfrm>
          <a:off x="2086143" y="2921579"/>
          <a:ext cx="319715" cy="31971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D015185-7B43-4B14-9C25-0A5B2456F68D}">
      <dsp:nvSpPr>
        <dsp:cNvPr id="0" name=""/>
        <dsp:cNvSpPr/>
      </dsp:nvSpPr>
      <dsp:spPr>
        <a:xfrm>
          <a:off x="4142562" y="2189138"/>
          <a:ext cx="1678506" cy="22829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9411" tIns="0" rIns="0" bIns="0" numCol="1" spcCol="1270" anchor="t" anchorCtr="0">
          <a:noAutofit/>
        </a:bodyPr>
        <a:lstStyle/>
        <a:p>
          <a:pPr lvl="0" algn="l" defTabSz="711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600" b="1" i="0" u="sng" kern="1200" dirty="0" err="1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Тәрбиелік</a:t>
          </a:r>
          <a:r>
            <a:rPr lang="ru-RU" sz="1600" b="1" i="0" u="sng" kern="1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 </a:t>
          </a:r>
        </a:p>
        <a:p>
          <a:pPr lvl="0" algn="l" defTabSz="711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600" b="1" i="0" u="sng" kern="1200" dirty="0" err="1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қызметі</a:t>
          </a:r>
          <a:endParaRPr lang="ru-RU" sz="1600" b="1" u="sng" kern="1200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142562" y="2189138"/>
        <a:ext cx="1678506" cy="2282968"/>
      </dsp:txXfrm>
    </dsp:sp>
    <dsp:sp modelId="{55B452D2-3F12-4629-87FD-D597C7FF347D}">
      <dsp:nvSpPr>
        <dsp:cNvPr id="0" name=""/>
        <dsp:cNvSpPr/>
      </dsp:nvSpPr>
      <dsp:spPr>
        <a:xfrm>
          <a:off x="3744668" y="2065340"/>
          <a:ext cx="423623" cy="42362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0B795B9-D9E1-4FF7-94E9-6F5473E0163D}">
      <dsp:nvSpPr>
        <dsp:cNvPr id="0" name=""/>
        <dsp:cNvSpPr/>
      </dsp:nvSpPr>
      <dsp:spPr>
        <a:xfrm>
          <a:off x="2210043" y="2874582"/>
          <a:ext cx="1678506" cy="24871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4469" tIns="0" rIns="0" bIns="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i="0" u="sng" kern="1200" dirty="0" err="1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Шаруашылық</a:t>
          </a:r>
          <a:r>
            <a:rPr lang="ru-RU" sz="1600" b="1" i="0" u="sng" kern="1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- </a:t>
          </a:r>
          <a:r>
            <a:rPr lang="ru-RU" sz="1600" b="1" i="0" u="sng" kern="1200" dirty="0" err="1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экономикалық</a:t>
          </a:r>
          <a:r>
            <a:rPr lang="ru-RU" sz="1600" b="1" i="0" u="sng" kern="1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i="0" u="sng" kern="1200" dirty="0" err="1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қызметі</a:t>
          </a:r>
          <a:endParaRPr lang="ru-RU" sz="1600" b="1" u="sng" kern="1200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210043" y="2874582"/>
        <a:ext cx="1678506" cy="2487183"/>
      </dsp:txXfrm>
    </dsp:sp>
    <dsp:sp modelId="{FDFFEEA8-02BA-4431-A9EE-9D71774FDB3A}">
      <dsp:nvSpPr>
        <dsp:cNvPr id="0" name=""/>
        <dsp:cNvSpPr/>
      </dsp:nvSpPr>
      <dsp:spPr>
        <a:xfrm>
          <a:off x="5551060" y="1498845"/>
          <a:ext cx="567495" cy="56749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D8D2D23-4D82-4B8D-B89D-D07180E76191}">
      <dsp:nvSpPr>
        <dsp:cNvPr id="0" name=""/>
        <dsp:cNvSpPr/>
      </dsp:nvSpPr>
      <dsp:spPr>
        <a:xfrm>
          <a:off x="5961804" y="1550992"/>
          <a:ext cx="1678506" cy="35818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0704" tIns="0" rIns="0" bIns="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i="0" u="sng" kern="1200" dirty="0" err="1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Қарым-қатынас</a:t>
          </a:r>
          <a:r>
            <a:rPr lang="ru-RU" sz="1600" b="1" i="0" u="sng" kern="1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i="0" u="sng" kern="1200" dirty="0" err="1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құру</a:t>
          </a:r>
          <a:r>
            <a:rPr lang="ru-RU" sz="1600" b="1" i="0" u="sng" kern="1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 (</a:t>
          </a:r>
          <a:r>
            <a:rPr lang="ru-RU" sz="1600" b="1" i="0" u="sng" kern="1200" dirty="0" err="1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коммуникативті</a:t>
          </a:r>
          <a:r>
            <a:rPr lang="ru-RU" sz="1600" b="1" i="0" u="sng" kern="1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) </a:t>
          </a:r>
          <a:r>
            <a:rPr lang="ru-RU" sz="1600" b="1" i="0" u="sng" kern="1200" dirty="0" err="1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қызметі</a:t>
          </a:r>
          <a:endParaRPr lang="ru-RU" sz="1600" b="1" u="sng" kern="1200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5961804" y="1550992"/>
        <a:ext cx="1678506" cy="3581812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9073B77-A1B0-4501-A84F-3519C294F65E}">
      <dsp:nvSpPr>
        <dsp:cNvPr id="0" name=""/>
        <dsp:cNvSpPr/>
      </dsp:nvSpPr>
      <dsp:spPr>
        <a:xfrm rot="16200000">
          <a:off x="-294891" y="294891"/>
          <a:ext cx="4768924" cy="4179140"/>
        </a:xfrm>
        <a:prstGeom prst="downArrow">
          <a:avLst>
            <a:gd name="adj1" fmla="val 50000"/>
            <a:gd name="adj2" fmla="val 35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15000"/>
                <a:satMod val="250000"/>
              </a:schemeClr>
            </a:gs>
            <a:gs pos="49000">
              <a:schemeClr val="accent2">
                <a:hueOff val="0"/>
                <a:satOff val="0"/>
                <a:lumOff val="0"/>
                <a:alphaOff val="0"/>
                <a:tint val="50000"/>
                <a:satMod val="200000"/>
              </a:schemeClr>
            </a:gs>
            <a:gs pos="49100">
              <a:schemeClr val="accent2">
                <a:hueOff val="0"/>
                <a:satOff val="0"/>
                <a:lumOff val="0"/>
                <a:alphaOff val="0"/>
                <a:tint val="64000"/>
                <a:satMod val="160000"/>
              </a:schemeClr>
            </a:gs>
            <a:gs pos="92000">
              <a:schemeClr val="accent2">
                <a:hueOff val="0"/>
                <a:satOff val="0"/>
                <a:lumOff val="0"/>
                <a:alphaOff val="0"/>
                <a:tint val="50000"/>
                <a:satMod val="2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43000"/>
                <a:satMod val="190000"/>
              </a:schemeClr>
            </a:gs>
          </a:gsLst>
          <a:lin ang="5400000" scaled="1"/>
        </a:gradFill>
        <a:ln>
          <a:noFill/>
        </a:ln>
        <a:effectLst>
          <a:outerShdw blurRad="50800" dist="25000" dir="5400000" rotWithShape="0">
            <a:schemeClr val="accent2">
              <a:hueOff val="0"/>
              <a:satOff val="0"/>
              <a:lumOff val="0"/>
              <a:alphaOff val="0"/>
              <a:shade val="30000"/>
              <a:satMod val="150000"/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i="1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Біріншіден</a:t>
          </a:r>
          <a:r>
            <a:rPr lang="ru-RU" sz="1800" b="1" i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:</a:t>
          </a:r>
          <a:r>
            <a:rPr lang="ru-RU" sz="18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отбасында</a:t>
          </a:r>
          <a:r>
            <a:rPr lang="ru-RU" sz="1800" b="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болатын</a:t>
          </a:r>
          <a:r>
            <a:rPr lang="ru-RU" sz="1800" b="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өктемдік</a:t>
          </a:r>
          <a:r>
            <a:rPr lang="ru-RU" sz="1800" b="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баланы</a:t>
          </a:r>
          <a:r>
            <a:rPr lang="ru-RU" sz="1800" b="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өзін-өзі</a:t>
          </a:r>
          <a:r>
            <a:rPr lang="ru-RU" sz="1800" b="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билеушілігінен</a:t>
          </a:r>
          <a:r>
            <a:rPr lang="ru-RU" sz="1800" b="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айырады</a:t>
          </a:r>
          <a:r>
            <a:rPr lang="ru-RU" sz="1800" b="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1800" b="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әрбір</a:t>
          </a:r>
          <a:r>
            <a:rPr lang="ru-RU" sz="1800" b="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қадамына</a:t>
          </a:r>
          <a:r>
            <a:rPr lang="ru-RU" sz="1800" b="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бақылау</a:t>
          </a:r>
          <a:r>
            <a:rPr lang="ru-RU" sz="1800" b="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жасайды</a:t>
          </a:r>
          <a:r>
            <a:rPr lang="ru-RU" sz="1800" b="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1800" b="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ол</a:t>
          </a:r>
          <a:r>
            <a:rPr lang="ru-RU" sz="1800" b="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өз</a:t>
          </a:r>
          <a:r>
            <a:rPr lang="ru-RU" sz="1800" b="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күшіне</a:t>
          </a:r>
          <a:r>
            <a:rPr lang="ru-RU" sz="1800" b="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1800" b="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мүмкіншілігіне</a:t>
          </a:r>
          <a:r>
            <a:rPr lang="ru-RU" sz="1800" b="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сенімсіз</a:t>
          </a:r>
          <a:r>
            <a:rPr lang="ru-RU" sz="1800" b="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және</a:t>
          </a:r>
          <a:r>
            <a:rPr lang="ru-RU" sz="1800" b="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ішкі</a:t>
          </a:r>
          <a:r>
            <a:rPr lang="ru-RU" sz="1800" b="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жәй-күйі</a:t>
          </a:r>
          <a:r>
            <a:rPr lang="ru-RU" sz="1800" b="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төмен</a:t>
          </a:r>
          <a:r>
            <a:rPr lang="ru-RU" sz="1800" b="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болады</a:t>
          </a:r>
          <a:endParaRPr lang="ru-RU" sz="1800" b="0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sp:txBody>
      <dsp:txXfrm rot="5400000">
        <a:off x="2" y="1192229"/>
        <a:ext cx="3447791" cy="2384462"/>
      </dsp:txXfrm>
    </dsp:sp>
    <dsp:sp modelId="{661E8BF7-CEFC-4849-B45B-82B2F6C17732}">
      <dsp:nvSpPr>
        <dsp:cNvPr id="0" name=""/>
        <dsp:cNvSpPr/>
      </dsp:nvSpPr>
      <dsp:spPr>
        <a:xfrm rot="5400000">
          <a:off x="4215058" y="4779"/>
          <a:ext cx="4478812" cy="4469253"/>
        </a:xfrm>
        <a:prstGeom prst="downArrow">
          <a:avLst>
            <a:gd name="adj1" fmla="val 50000"/>
            <a:gd name="adj2" fmla="val 35000"/>
          </a:avLst>
        </a:prstGeom>
        <a:gradFill rotWithShape="0">
          <a:gsLst>
            <a:gs pos="0">
              <a:schemeClr val="accent2">
                <a:hueOff val="-16207560"/>
                <a:satOff val="33334"/>
                <a:lumOff val="-2549"/>
                <a:alphaOff val="0"/>
                <a:tint val="15000"/>
                <a:satMod val="250000"/>
              </a:schemeClr>
            </a:gs>
            <a:gs pos="49000">
              <a:schemeClr val="accent2">
                <a:hueOff val="-16207560"/>
                <a:satOff val="33334"/>
                <a:lumOff val="-2549"/>
                <a:alphaOff val="0"/>
                <a:tint val="50000"/>
                <a:satMod val="200000"/>
              </a:schemeClr>
            </a:gs>
            <a:gs pos="49100">
              <a:schemeClr val="accent2">
                <a:hueOff val="-16207560"/>
                <a:satOff val="33334"/>
                <a:lumOff val="-2549"/>
                <a:alphaOff val="0"/>
                <a:tint val="64000"/>
                <a:satMod val="160000"/>
              </a:schemeClr>
            </a:gs>
            <a:gs pos="92000">
              <a:schemeClr val="accent2">
                <a:hueOff val="-16207560"/>
                <a:satOff val="33334"/>
                <a:lumOff val="-2549"/>
                <a:alphaOff val="0"/>
                <a:tint val="50000"/>
                <a:satMod val="200000"/>
              </a:schemeClr>
            </a:gs>
            <a:gs pos="100000">
              <a:schemeClr val="accent2">
                <a:hueOff val="-16207560"/>
                <a:satOff val="33334"/>
                <a:lumOff val="-2549"/>
                <a:alphaOff val="0"/>
                <a:tint val="43000"/>
                <a:satMod val="190000"/>
              </a:schemeClr>
            </a:gs>
          </a:gsLst>
          <a:lin ang="5400000" scaled="1"/>
        </a:gradFill>
        <a:ln>
          <a:noFill/>
        </a:ln>
        <a:effectLst>
          <a:outerShdw blurRad="50800" dist="25000" dir="5400000" rotWithShape="0">
            <a:schemeClr val="accent2">
              <a:hueOff val="-16207560"/>
              <a:satOff val="33334"/>
              <a:lumOff val="-2549"/>
              <a:alphaOff val="0"/>
              <a:shade val="30000"/>
              <a:satMod val="150000"/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i="1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Екіншіден</a:t>
          </a:r>
          <a:r>
            <a:rPr lang="ru-RU" sz="1800" b="1" i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:</a:t>
          </a:r>
          <a:r>
            <a:rPr lang="ru-RU" sz="1800" b="1" i="1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0" i="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баланы</a:t>
          </a:r>
          <a:r>
            <a:rPr lang="ru-RU" sz="1800" b="0" i="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0" i="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еркелетушілік</a:t>
          </a:r>
          <a:r>
            <a:rPr lang="ru-RU" sz="1800" b="0" i="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1800" b="0" i="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бетімен</a:t>
          </a:r>
          <a:r>
            <a:rPr lang="ru-RU" sz="1800" b="0" i="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0" i="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жіберушілік</a:t>
          </a:r>
          <a:r>
            <a:rPr lang="ru-RU" sz="1800" b="0" i="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1800" b="0" i="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ата-аналардың</a:t>
          </a:r>
          <a:r>
            <a:rPr lang="ru-RU" sz="1800" b="0" i="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0" i="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бәрін</a:t>
          </a:r>
          <a:r>
            <a:rPr lang="ru-RU" sz="1800" b="0" i="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0" i="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кешірушілік</a:t>
          </a:r>
          <a:r>
            <a:rPr lang="ru-RU" sz="1800" b="0" i="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0" i="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сүйіспеншілігіне</a:t>
          </a:r>
          <a:r>
            <a:rPr lang="ru-RU" sz="1800" b="0" i="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0" i="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байланысты</a:t>
          </a:r>
          <a:r>
            <a:rPr lang="ru-RU" sz="1800" b="0" i="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. </a:t>
          </a:r>
          <a:r>
            <a:rPr lang="ru-RU" sz="1800" b="0" i="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Баланың</a:t>
          </a:r>
          <a:r>
            <a:rPr lang="ru-RU" sz="1800" b="0" i="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0" i="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жетегіне</a:t>
          </a:r>
          <a:r>
            <a:rPr lang="ru-RU" sz="1800" b="0" i="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0" i="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түсіп</a:t>
          </a:r>
          <a:r>
            <a:rPr lang="ru-RU" sz="1800" b="0" i="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1800" b="0" i="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еркіне</a:t>
          </a:r>
          <a:r>
            <a:rPr lang="ru-RU" sz="1800" b="0" i="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0" i="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жіберушілік</a:t>
          </a:r>
          <a:r>
            <a:rPr lang="ru-RU" sz="1800" b="0" i="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0" i="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өзімшілікке</a:t>
          </a:r>
          <a:r>
            <a:rPr lang="ru-RU" sz="1800" b="0" i="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0" i="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тәрбиелейді</a:t>
          </a:r>
          <a:endParaRPr lang="ru-RU" sz="1800" b="0" i="0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sp:txBody>
      <dsp:txXfrm rot="-5400000">
        <a:off x="5001957" y="1119703"/>
        <a:ext cx="3687134" cy="2239406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E9B581-14AE-4DCE-8EF6-7657475304E2}">
      <dsp:nvSpPr>
        <dsp:cNvPr id="0" name=""/>
        <dsp:cNvSpPr/>
      </dsp:nvSpPr>
      <dsp:spPr>
        <a:xfrm>
          <a:off x="59461" y="64859"/>
          <a:ext cx="5289127" cy="6278993"/>
        </a:xfrm>
        <a:prstGeom prst="ellipse">
          <a:avLst/>
        </a:prstGeom>
        <a:solidFill>
          <a:schemeClr val="accent4">
            <a:alpha val="5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Тұлға</a:t>
          </a:r>
          <a:r>
            <a:rPr lang="ru-RU" sz="20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ə</a:t>
          </a:r>
          <a:r>
            <a:rPr lang="ru-RU" sz="20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леуметтенуінде</a:t>
          </a:r>
          <a:r>
            <a:rPr lang="ru-RU" sz="20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мектеп</a:t>
          </a:r>
          <a:r>
            <a:rPr lang="ru-RU" sz="20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ұжымының</a:t>
          </a:r>
          <a:r>
            <a:rPr lang="ru-RU" sz="20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ықпалы</a:t>
          </a:r>
          <a:r>
            <a:rPr lang="ru-RU" sz="20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өте</a:t>
          </a:r>
          <a:r>
            <a:rPr lang="ru-RU" sz="20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күшті</a:t>
          </a:r>
          <a:r>
            <a:rPr lang="ru-RU" sz="20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. </a:t>
          </a:r>
          <a:r>
            <a:rPr lang="ru-RU" sz="20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Себебі</a:t>
          </a:r>
          <a:r>
            <a:rPr lang="ru-RU" sz="20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2000" b="1" kern="1200" dirty="0" err="1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бұл</a:t>
          </a:r>
          <a:r>
            <a:rPr lang="ru-RU" sz="2000" b="1" kern="12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kern="1200" dirty="0" err="1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ұжым</a:t>
          </a:r>
          <a:r>
            <a:rPr lang="ru-RU" sz="2000" b="1" kern="12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kern="1200" dirty="0" err="1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өз</a:t>
          </a:r>
          <a:r>
            <a:rPr lang="ru-RU" sz="2000" b="1" kern="12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kern="1200" dirty="0" err="1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ішіне</a:t>
          </a:r>
          <a:r>
            <a:rPr lang="ru-RU" sz="2000" b="1" kern="12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kern="1200" dirty="0" err="1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біртұтас</a:t>
          </a:r>
          <a:r>
            <a:rPr lang="ru-RU" sz="2000" b="1" kern="12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kern="1200" dirty="0" err="1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жалпы</a:t>
          </a:r>
          <a:r>
            <a:rPr lang="ru-RU" sz="2000" b="1" kern="12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kern="1200" dirty="0" err="1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мектептік</a:t>
          </a:r>
          <a:r>
            <a:rPr lang="ru-RU" sz="2000" b="1" kern="12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kern="1200" dirty="0" err="1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ұжымды</a:t>
          </a:r>
          <a:r>
            <a:rPr lang="ru-RU" sz="2000" b="1" kern="12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2000" b="1" kern="1200" dirty="0" err="1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сыныптар</a:t>
          </a:r>
          <a:r>
            <a:rPr lang="ru-RU" sz="2000" b="1" kern="12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2000" b="1" kern="1200" dirty="0" err="1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үйірмелер</a:t>
          </a:r>
          <a:r>
            <a:rPr lang="ru-RU" sz="2000" b="1" kern="12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2000" b="1" kern="1200" dirty="0" err="1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спорттық</a:t>
          </a:r>
          <a:r>
            <a:rPr lang="ru-RU" sz="2000" b="1" kern="12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kern="1200" dirty="0" err="1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бөлімдер</a:t>
          </a:r>
          <a:r>
            <a:rPr lang="ru-RU" sz="2000" b="1" kern="12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2000" b="1" kern="1200" dirty="0" err="1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уақытша</a:t>
          </a:r>
          <a:r>
            <a:rPr lang="ru-RU" sz="2000" b="1" kern="12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kern="1200" dirty="0" err="1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ұжымдық</a:t>
          </a:r>
          <a:r>
            <a:rPr lang="ru-RU" sz="2000" b="1" kern="12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kern="1200" dirty="0" err="1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бірлестіктер</a:t>
          </a:r>
          <a:r>
            <a:rPr lang="ru-RU" sz="2000" b="1" kern="12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kern="1200" dirty="0" err="1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құрылымдарын</a:t>
          </a:r>
          <a:r>
            <a:rPr lang="ru-RU" sz="2000" b="1" kern="12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kern="1200" dirty="0" err="1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қамтиды</a:t>
          </a:r>
          <a:r>
            <a:rPr lang="ru-RU" sz="2000" b="1" kern="12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. </a:t>
          </a:r>
          <a:r>
            <a:rPr lang="ru-RU" sz="20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Т</a:t>
          </a:r>
          <a:r>
            <a:rPr lang="en-US" sz="20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ə</a:t>
          </a:r>
          <a:r>
            <a:rPr lang="ru-RU" sz="20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рбиеленушілер</a:t>
          </a:r>
          <a:r>
            <a:rPr lang="ru-RU" sz="20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өз</a:t>
          </a:r>
          <a:r>
            <a:rPr lang="ru-RU" sz="20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алдына</a:t>
          </a:r>
          <a:r>
            <a:rPr lang="ru-RU" sz="20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ұжым</a:t>
          </a:r>
          <a:r>
            <a:rPr lang="ru-RU" sz="20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есептелетін</a:t>
          </a:r>
          <a:r>
            <a:rPr lang="ru-RU" sz="20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оқу</a:t>
          </a:r>
          <a:r>
            <a:rPr lang="ru-RU" sz="20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20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еңбек</a:t>
          </a:r>
          <a:r>
            <a:rPr lang="ru-RU" sz="20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20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қоғамдық</a:t>
          </a:r>
          <a:r>
            <a:rPr lang="ru-RU" sz="20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20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көркем</a:t>
          </a:r>
          <a:r>
            <a:rPr lang="ru-RU" sz="20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өнер</a:t>
          </a:r>
          <a:r>
            <a:rPr lang="ru-RU" sz="20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– </a:t>
          </a:r>
          <a:r>
            <a:rPr lang="ru-RU" sz="20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шығармашылық</a:t>
          </a:r>
          <a:r>
            <a:rPr lang="ru-RU" sz="20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20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клубтық</a:t>
          </a:r>
          <a:r>
            <a:rPr lang="ru-RU" sz="20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20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спорттық</a:t>
          </a:r>
          <a:r>
            <a:rPr lang="ru-RU" sz="20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ж</a:t>
          </a:r>
          <a:r>
            <a:rPr lang="en-US" sz="20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ə</a:t>
          </a:r>
          <a:r>
            <a:rPr lang="ru-RU" sz="20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не </a:t>
          </a:r>
          <a:r>
            <a:rPr lang="ru-RU" sz="20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өзге</a:t>
          </a:r>
          <a:r>
            <a:rPr lang="ru-RU" sz="20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де </a:t>
          </a:r>
          <a:r>
            <a:rPr lang="ru-RU" sz="20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бірлестіктердің</a:t>
          </a:r>
          <a:r>
            <a:rPr lang="ru-RU" sz="20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мүшелері</a:t>
          </a:r>
          <a:r>
            <a:rPr lang="ru-RU" sz="20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болуы</a:t>
          </a:r>
          <a:r>
            <a:rPr lang="ru-RU" sz="20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ықтимал</a:t>
          </a:r>
          <a:endParaRPr lang="ru-RU" sz="2000" b="1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798033" y="805287"/>
        <a:ext cx="3049587" cy="4798136"/>
      </dsp:txXfrm>
    </dsp:sp>
    <dsp:sp modelId="{CE256A22-36C8-4A78-98CC-47B4B76828AC}">
      <dsp:nvSpPr>
        <dsp:cNvPr id="0" name=""/>
        <dsp:cNvSpPr/>
      </dsp:nvSpPr>
      <dsp:spPr>
        <a:xfrm>
          <a:off x="3753722" y="138740"/>
          <a:ext cx="4755768" cy="6131231"/>
        </a:xfrm>
        <a:prstGeom prst="ellipse">
          <a:avLst/>
        </a:prstGeom>
        <a:solidFill>
          <a:schemeClr val="accent4">
            <a:alpha val="50000"/>
            <a:hueOff val="17235884"/>
            <a:satOff val="-43603"/>
            <a:lumOff val="196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Т</a:t>
          </a:r>
          <a:r>
            <a:rPr lang="en-US" sz="20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ə</a:t>
          </a:r>
          <a:r>
            <a:rPr lang="ru-RU" sz="20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рбиеленушілер</a:t>
          </a:r>
          <a:r>
            <a:rPr lang="ru-RU" sz="20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тобының</a:t>
          </a:r>
          <a:r>
            <a:rPr lang="ru-RU" sz="20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аса м</a:t>
          </a:r>
          <a:r>
            <a:rPr lang="en-US" sz="20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ə</a:t>
          </a:r>
          <a:r>
            <a:rPr lang="ru-RU" sz="20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нді</a:t>
          </a:r>
          <a:r>
            <a:rPr lang="ru-RU" sz="20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сапасы</a:t>
          </a:r>
          <a:r>
            <a:rPr lang="ru-RU" sz="20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- </a:t>
          </a:r>
          <a:r>
            <a:rPr lang="en-US" sz="20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ə</a:t>
          </a:r>
          <a:r>
            <a:rPr lang="ru-RU" sz="20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леуметтік-психологиялық</a:t>
          </a:r>
          <a:r>
            <a:rPr lang="ru-RU" sz="20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кемелі</a:t>
          </a:r>
          <a:r>
            <a:rPr lang="ru-RU" sz="20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. </a:t>
          </a:r>
          <a:r>
            <a:rPr lang="ru-RU" sz="20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Себебі</a:t>
          </a:r>
          <a:r>
            <a:rPr lang="ru-RU" sz="20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20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осындай</a:t>
          </a:r>
          <a:r>
            <a:rPr lang="ru-RU" sz="20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кемел</a:t>
          </a:r>
          <a:r>
            <a:rPr lang="ru-RU" sz="20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деңгейі</a:t>
          </a:r>
          <a:r>
            <a:rPr lang="ru-RU" sz="20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ғана</a:t>
          </a:r>
          <a:r>
            <a:rPr lang="ru-RU" sz="20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топты</a:t>
          </a:r>
          <a:r>
            <a:rPr lang="ru-RU" sz="20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түбегейлі</a:t>
          </a:r>
          <a:r>
            <a:rPr lang="ru-RU" sz="20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жаңа</a:t>
          </a:r>
          <a:r>
            <a:rPr lang="ru-RU" sz="20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ə</a:t>
          </a:r>
          <a:r>
            <a:rPr lang="ru-RU" sz="20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леуметтік</a:t>
          </a:r>
          <a:r>
            <a:rPr lang="ru-RU" sz="20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құрылым</a:t>
          </a:r>
          <a:r>
            <a:rPr lang="ru-RU" sz="20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– </a:t>
          </a:r>
          <a:r>
            <a:rPr lang="ru-RU" sz="2000" b="1" kern="1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топ-</a:t>
          </a:r>
          <a:r>
            <a:rPr lang="ru-RU" sz="2000" b="1" kern="1200" dirty="0" err="1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ұжым</a:t>
          </a:r>
          <a:r>
            <a:rPr lang="ru-RU" sz="2000" b="1" kern="1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 д</a:t>
          </a:r>
          <a:r>
            <a:rPr lang="en-US" sz="2000" b="1" kern="1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ə</a:t>
          </a:r>
          <a:r>
            <a:rPr lang="ru-RU" sz="2000" b="1" kern="1200" dirty="0" err="1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режесіне</a:t>
          </a:r>
          <a:r>
            <a:rPr lang="ru-RU" sz="2000" b="1" kern="1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kern="1200" dirty="0" err="1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жетілдіреді</a:t>
          </a:r>
          <a:endParaRPr lang="ru-RU" sz="2000" b="1" kern="1200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5103332" y="861744"/>
        <a:ext cx="2742064" cy="4685223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B970B92-6255-4FB3-B116-85F0F6184B4C}">
      <dsp:nvSpPr>
        <dsp:cNvPr id="0" name=""/>
        <dsp:cNvSpPr/>
      </dsp:nvSpPr>
      <dsp:spPr>
        <a:xfrm>
          <a:off x="0" y="366106"/>
          <a:ext cx="7488832" cy="932400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E538277-1847-4E57-B796-0D73003BD3F3}">
      <dsp:nvSpPr>
        <dsp:cNvPr id="0" name=""/>
        <dsp:cNvSpPr/>
      </dsp:nvSpPr>
      <dsp:spPr>
        <a:xfrm>
          <a:off x="374441" y="43939"/>
          <a:ext cx="6970372" cy="868287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18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000" dir="5400000" rotWithShape="0">
            <a:schemeClr val="lt1">
              <a:hueOff val="0"/>
              <a:satOff val="0"/>
              <a:lumOff val="0"/>
              <a:alphaOff val="0"/>
              <a:shade val="30000"/>
              <a:satMod val="150000"/>
              <a:alpha val="38000"/>
            </a:scheme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98142" tIns="0" rIns="198142" bIns="0" numCol="1" spcCol="1270" anchor="ctr" anchorCtr="0">
          <a:noAutofit/>
        </a:bodyPr>
        <a:lstStyle/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іс</a:t>
          </a:r>
          <a:r>
            <a:rPr lang="ru-RU" sz="18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-</a:t>
          </a:r>
          <a:r>
            <a:rPr lang="en-US" sz="18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ə</a:t>
          </a:r>
          <a:r>
            <a:rPr lang="ru-RU" sz="18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рекет</a:t>
          </a:r>
          <a:r>
            <a:rPr lang="ru-RU" sz="18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мазмұны</a:t>
          </a:r>
          <a:r>
            <a:rPr lang="ru-RU" sz="18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(</a:t>
          </a:r>
          <a:r>
            <a:rPr lang="ru-RU" sz="18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еңбектік</a:t>
          </a:r>
          <a:r>
            <a:rPr lang="ru-RU" sz="18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, бос </a:t>
          </a:r>
          <a:r>
            <a:rPr lang="ru-RU" sz="18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уақыттарды</a:t>
          </a:r>
          <a:r>
            <a:rPr lang="ru-RU" sz="18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толтыру</a:t>
          </a:r>
          <a:r>
            <a:rPr lang="ru-RU" sz="18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18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қоғамдық</a:t>
          </a:r>
          <a:r>
            <a:rPr lang="ru-RU" sz="18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–</a:t>
          </a:r>
          <a:r>
            <a:rPr lang="ru-RU" sz="18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саяси</a:t>
          </a:r>
          <a:r>
            <a:rPr lang="ru-RU" sz="18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18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діни</a:t>
          </a:r>
          <a:r>
            <a:rPr lang="ru-RU" sz="18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18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патриоттық</a:t>
          </a:r>
          <a:r>
            <a:rPr lang="ru-RU" sz="18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18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танымдық</a:t>
          </a:r>
          <a:r>
            <a:rPr lang="ru-RU" sz="18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ж</a:t>
          </a:r>
          <a:r>
            <a:rPr lang="en-US" sz="18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ə</a:t>
          </a:r>
          <a:r>
            <a:rPr lang="ru-RU" sz="18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не </a:t>
          </a:r>
          <a:r>
            <a:rPr lang="ru-RU" sz="18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т.б</a:t>
          </a:r>
          <a:r>
            <a:rPr lang="ru-RU" sz="18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.)</a:t>
          </a:r>
          <a:endParaRPr lang="ru-RU" sz="1800" b="1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16827" y="86325"/>
        <a:ext cx="6885600" cy="783515"/>
      </dsp:txXfrm>
    </dsp:sp>
    <dsp:sp modelId="{6C2D3A48-D2A6-4E96-8628-5B33D98A45E9}">
      <dsp:nvSpPr>
        <dsp:cNvPr id="0" name=""/>
        <dsp:cNvSpPr/>
      </dsp:nvSpPr>
      <dsp:spPr>
        <a:xfrm>
          <a:off x="0" y="2313892"/>
          <a:ext cx="7488832" cy="932400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7B993EE-92A4-4D2A-B76E-B182EFEFF749}">
      <dsp:nvSpPr>
        <dsp:cNvPr id="0" name=""/>
        <dsp:cNvSpPr/>
      </dsp:nvSpPr>
      <dsp:spPr>
        <a:xfrm>
          <a:off x="374441" y="1498306"/>
          <a:ext cx="7114375" cy="136170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18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000" dir="5400000" rotWithShape="0">
            <a:schemeClr val="lt1">
              <a:hueOff val="0"/>
              <a:satOff val="0"/>
              <a:lumOff val="0"/>
              <a:alphaOff val="0"/>
              <a:shade val="30000"/>
              <a:satMod val="150000"/>
              <a:alpha val="38000"/>
            </a:scheme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98142" tIns="0" rIns="198142" bIns="0" numCol="1" spcCol="1270" anchor="ctr" anchorCtr="0">
          <a:noAutofit/>
        </a:bodyPr>
        <a:lstStyle/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- </a:t>
          </a:r>
          <a:r>
            <a:rPr lang="ru-RU" sz="18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мерзімі</a:t>
          </a:r>
          <a:r>
            <a:rPr lang="ru-RU" sz="18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(</a:t>
          </a:r>
          <a:r>
            <a:rPr lang="ru-RU" sz="18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тұрақты</a:t>
          </a:r>
          <a:r>
            <a:rPr lang="ru-RU" sz="18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- </a:t>
          </a:r>
          <a:r>
            <a:rPr lang="ru-RU" sz="18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мектепте</a:t>
          </a:r>
          <a:r>
            <a:rPr lang="ru-RU" sz="18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18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қосымша</a:t>
          </a:r>
          <a:r>
            <a:rPr lang="ru-RU" sz="18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білім</a:t>
          </a:r>
          <a:r>
            <a:rPr lang="ru-RU" sz="18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беру </a:t>
          </a:r>
          <a:r>
            <a:rPr lang="ru-RU" sz="18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мекемелерінде</a:t>
          </a:r>
          <a:r>
            <a:rPr lang="ru-RU" sz="18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18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балалар</a:t>
          </a:r>
          <a:r>
            <a:rPr lang="ru-RU" sz="18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мекен</a:t>
          </a:r>
          <a:r>
            <a:rPr lang="ru-RU" sz="18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жайында</a:t>
          </a:r>
          <a:r>
            <a:rPr lang="ru-RU" sz="18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; </a:t>
          </a:r>
          <a:r>
            <a:rPr lang="ru-RU" sz="18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уақытша</a:t>
          </a:r>
          <a:r>
            <a:rPr lang="ru-RU" sz="18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- </a:t>
          </a:r>
          <a:r>
            <a:rPr lang="ru-RU" sz="18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балалардың</a:t>
          </a:r>
          <a:r>
            <a:rPr lang="ru-RU" sz="18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жазғы</a:t>
          </a:r>
          <a:r>
            <a:rPr lang="ru-RU" sz="18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орталықтары</a:t>
          </a:r>
          <a:r>
            <a:rPr lang="ru-RU" sz="18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18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туристік</a:t>
          </a:r>
          <a:r>
            <a:rPr lang="ru-RU" sz="18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топтар</a:t>
          </a:r>
          <a:r>
            <a:rPr lang="ru-RU" sz="18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ж</a:t>
          </a:r>
          <a:r>
            <a:rPr lang="en-US" sz="18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ə</a:t>
          </a:r>
          <a:r>
            <a:rPr lang="ru-RU" sz="18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не </a:t>
          </a:r>
          <a:r>
            <a:rPr lang="ru-RU" sz="18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т.б</a:t>
          </a:r>
          <a:r>
            <a:rPr lang="ru-RU" sz="18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.; </a:t>
          </a:r>
          <a:r>
            <a:rPr lang="ru-RU" sz="18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нақты</a:t>
          </a:r>
          <a:r>
            <a:rPr lang="ru-RU" sz="18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жағдайларға</a:t>
          </a:r>
          <a:r>
            <a:rPr lang="ru-RU" sz="18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орай</a:t>
          </a:r>
          <a:r>
            <a:rPr lang="ru-RU" sz="18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- ж</a:t>
          </a:r>
          <a:r>
            <a:rPr lang="en-US" sz="18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ə</a:t>
          </a:r>
          <a:r>
            <a:rPr lang="ru-RU" sz="18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рдем</a:t>
          </a:r>
          <a:r>
            <a:rPr lang="ru-RU" sz="18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қызметі</a:t>
          </a:r>
          <a:r>
            <a:rPr lang="ru-RU" sz="18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қатысушылары</a:t>
          </a:r>
          <a:r>
            <a:rPr lang="ru-RU" sz="18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en-US" sz="18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ə</a:t>
          </a:r>
          <a:r>
            <a:rPr lang="ru-RU" sz="18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рқилы</a:t>
          </a:r>
          <a:r>
            <a:rPr lang="ru-RU" sz="18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жиындар</a:t>
          </a:r>
          <a:r>
            <a:rPr lang="ru-RU" sz="18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18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слеттер</a:t>
          </a:r>
          <a:r>
            <a:rPr lang="ru-RU" sz="18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ж</a:t>
          </a:r>
          <a:r>
            <a:rPr lang="en-US" sz="18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ə</a:t>
          </a:r>
          <a:r>
            <a:rPr lang="ru-RU" sz="18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не </a:t>
          </a:r>
          <a:r>
            <a:rPr lang="ru-RU" sz="18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т.б</a:t>
          </a:r>
          <a:r>
            <a:rPr lang="ru-RU" sz="18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.)</a:t>
          </a:r>
          <a:endParaRPr lang="ru-RU" sz="1800" b="1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40914" y="1564779"/>
        <a:ext cx="6981429" cy="1228760"/>
      </dsp:txXfrm>
    </dsp:sp>
    <dsp:sp modelId="{0C43AD81-A83F-4086-B23D-75FCB4589C37}">
      <dsp:nvSpPr>
        <dsp:cNvPr id="0" name=""/>
        <dsp:cNvSpPr/>
      </dsp:nvSpPr>
      <dsp:spPr>
        <a:xfrm>
          <a:off x="0" y="3992212"/>
          <a:ext cx="7488832" cy="932400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4DD8E76-C526-4D58-BA2A-FB50C71724B3}">
      <dsp:nvSpPr>
        <dsp:cNvPr id="0" name=""/>
        <dsp:cNvSpPr/>
      </dsp:nvSpPr>
      <dsp:spPr>
        <a:xfrm>
          <a:off x="374441" y="3446092"/>
          <a:ext cx="7114375" cy="109224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18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000" dir="5400000" rotWithShape="0">
            <a:schemeClr val="lt1">
              <a:hueOff val="0"/>
              <a:satOff val="0"/>
              <a:lumOff val="0"/>
              <a:alphaOff val="0"/>
              <a:shade val="30000"/>
              <a:satMod val="150000"/>
              <a:alpha val="38000"/>
            </a:scheme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98142" tIns="0" rIns="198142" bIns="0" numCol="1" spcCol="1270" anchor="ctr" anchorCtr="0">
          <a:noAutofit/>
        </a:bodyPr>
        <a:lstStyle/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- </a:t>
          </a:r>
          <a:r>
            <a:rPr lang="ru-RU" sz="18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басқару</a:t>
          </a:r>
          <a:r>
            <a:rPr lang="ru-RU" sz="18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формасы</a:t>
          </a:r>
          <a:r>
            <a:rPr lang="ru-RU" sz="18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(</a:t>
          </a:r>
          <a:r>
            <a:rPr lang="ru-RU" sz="18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ресми</a:t>
          </a:r>
          <a:r>
            <a:rPr lang="ru-RU" sz="18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емес</a:t>
          </a:r>
          <a:r>
            <a:rPr lang="ru-RU" sz="18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18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үйірмелік</a:t>
          </a:r>
          <a:r>
            <a:rPr lang="ru-RU" sz="18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18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ұжымдасқан</a:t>
          </a:r>
          <a:r>
            <a:rPr lang="ru-RU" sz="18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мейрам</a:t>
          </a:r>
          <a:r>
            <a:rPr lang="ru-RU" sz="18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18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кештер</a:t>
          </a:r>
          <a:r>
            <a:rPr lang="ru-RU" sz="18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ж</a:t>
          </a:r>
          <a:r>
            <a:rPr lang="en-US" sz="18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ə</a:t>
          </a:r>
          <a:r>
            <a:rPr lang="ru-RU" sz="18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не </a:t>
          </a:r>
          <a:r>
            <a:rPr lang="ru-RU" sz="18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т.б</a:t>
          </a:r>
          <a:r>
            <a:rPr lang="ru-RU" sz="18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.).</a:t>
          </a:r>
          <a:endParaRPr lang="ru-RU" sz="1800" b="1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27760" y="3499411"/>
        <a:ext cx="7007737" cy="985602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A10C91B-3EAE-43DA-A16F-22C2203C7378}">
      <dsp:nvSpPr>
        <dsp:cNvPr id="0" name=""/>
        <dsp:cNvSpPr/>
      </dsp:nvSpPr>
      <dsp:spPr>
        <a:xfrm>
          <a:off x="2" y="0"/>
          <a:ext cx="8352923" cy="5056336"/>
        </a:xfrm>
        <a:prstGeom prst="rightArrow">
          <a:avLst/>
        </a:prstGeom>
        <a:solidFill>
          <a:schemeClr val="dk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C66F72C-AB6C-4FB2-9B66-9A37485B2541}">
      <dsp:nvSpPr>
        <dsp:cNvPr id="0" name=""/>
        <dsp:cNvSpPr/>
      </dsp:nvSpPr>
      <dsp:spPr>
        <a:xfrm>
          <a:off x="198812" y="360041"/>
          <a:ext cx="2429076" cy="433625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балалар</a:t>
          </a:r>
          <a:r>
            <a:rPr lang="ru-RU" sz="18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мен </a:t>
          </a:r>
          <a:r>
            <a:rPr lang="ru-RU" sz="18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жас</a:t>
          </a:r>
          <a:r>
            <a:rPr lang="ru-RU" sz="18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өспірімдердің</a:t>
          </a:r>
          <a:r>
            <a:rPr lang="ru-RU" sz="18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бірлестіктері</a:t>
          </a:r>
          <a:r>
            <a:rPr lang="ru-RU" sz="18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шеңберінде</a:t>
          </a:r>
          <a:r>
            <a:rPr lang="ru-RU" sz="18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жалпы</a:t>
          </a:r>
          <a:r>
            <a:rPr lang="ru-RU" sz="18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адамзаттық</a:t>
          </a:r>
          <a:r>
            <a:rPr lang="ru-RU" sz="18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құндылықтарды</a:t>
          </a:r>
          <a:r>
            <a:rPr lang="ru-RU" sz="18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жан-жақты</a:t>
          </a:r>
          <a:r>
            <a:rPr lang="ru-RU" sz="18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үйлестіру</a:t>
          </a:r>
          <a:endParaRPr lang="ru-RU" sz="1800" b="1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17390" y="478619"/>
        <a:ext cx="2191920" cy="4099097"/>
      </dsp:txXfrm>
    </dsp:sp>
    <dsp:sp modelId="{D48D9008-3FC5-4BE2-9A0A-AB753BDAE4B2}">
      <dsp:nvSpPr>
        <dsp:cNvPr id="0" name=""/>
        <dsp:cNvSpPr/>
      </dsp:nvSpPr>
      <dsp:spPr>
        <a:xfrm>
          <a:off x="2961925" y="432043"/>
          <a:ext cx="2429076" cy="4192248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т</a:t>
          </a:r>
          <a:r>
            <a:rPr lang="en-US" sz="18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ə</a:t>
          </a:r>
          <a:r>
            <a:rPr lang="ru-RU" sz="18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рбиеленушілерді</a:t>
          </a:r>
          <a:r>
            <a:rPr lang="ru-RU" sz="18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адамның</a:t>
          </a:r>
          <a:r>
            <a:rPr lang="ru-RU" sz="18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өмірлік</a:t>
          </a:r>
          <a:r>
            <a:rPr lang="ru-RU" sz="18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ұстанымдары</a:t>
          </a:r>
          <a:r>
            <a:rPr lang="ru-RU" sz="18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мен </a:t>
          </a:r>
          <a:r>
            <a:rPr lang="en-US" sz="18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ə</a:t>
          </a:r>
          <a:r>
            <a:rPr lang="ru-RU" sz="18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леуметтік</a:t>
          </a:r>
          <a:r>
            <a:rPr lang="ru-RU" sz="18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ролдерінің</a:t>
          </a:r>
          <a:r>
            <a:rPr lang="ru-RU" sz="18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дамуына</a:t>
          </a:r>
          <a:r>
            <a:rPr lang="ru-RU" sz="18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ұтымды</a:t>
          </a:r>
          <a:r>
            <a:rPr lang="ru-RU" sz="18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негіз</a:t>
          </a:r>
          <a:r>
            <a:rPr lang="ru-RU" sz="18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қызметін</a:t>
          </a:r>
          <a:r>
            <a:rPr lang="ru-RU" sz="18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атқаратын</a:t>
          </a:r>
          <a:r>
            <a:rPr lang="ru-RU" sz="18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қоғамдық</a:t>
          </a:r>
          <a:r>
            <a:rPr lang="ru-RU" sz="18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18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ə</a:t>
          </a:r>
          <a:r>
            <a:rPr lang="ru-RU" sz="18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рі</a:t>
          </a:r>
          <a:r>
            <a:rPr lang="ru-RU" sz="18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тұлғалық</a:t>
          </a:r>
          <a:r>
            <a:rPr lang="ru-RU" sz="18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м</a:t>
          </a:r>
          <a:r>
            <a:rPr lang="en-US" sz="18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ə</a:t>
          </a:r>
          <a:r>
            <a:rPr lang="ru-RU" sz="18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нді</a:t>
          </a:r>
          <a:r>
            <a:rPr lang="ru-RU" sz="18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қатынастарға</a:t>
          </a:r>
          <a:r>
            <a:rPr lang="ru-RU" sz="18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араластыру</a:t>
          </a:r>
          <a:endParaRPr lang="ru-RU" sz="1800" b="1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080503" y="550621"/>
        <a:ext cx="2191920" cy="3955092"/>
      </dsp:txXfrm>
    </dsp:sp>
    <dsp:sp modelId="{8ABA2F96-EEEF-46D7-B419-645279D003E4}">
      <dsp:nvSpPr>
        <dsp:cNvPr id="0" name=""/>
        <dsp:cNvSpPr/>
      </dsp:nvSpPr>
      <dsp:spPr>
        <a:xfrm>
          <a:off x="5725038" y="432043"/>
          <a:ext cx="2429076" cy="4192248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балалар</a:t>
          </a:r>
          <a:r>
            <a:rPr lang="ru-RU" sz="18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бірлестіктерінде</a:t>
          </a:r>
          <a:r>
            <a:rPr lang="ru-RU" sz="18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т</a:t>
          </a:r>
          <a:r>
            <a:rPr lang="en-US" sz="18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ə</a:t>
          </a:r>
          <a:r>
            <a:rPr lang="ru-RU" sz="18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рбиеленушілердің</a:t>
          </a:r>
          <a:r>
            <a:rPr lang="ru-RU" sz="18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өзіндік</a:t>
          </a:r>
          <a:r>
            <a:rPr lang="ru-RU" sz="18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ұйымдасуына</a:t>
          </a:r>
          <a:r>
            <a:rPr lang="ru-RU" sz="18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ж</a:t>
          </a:r>
          <a:r>
            <a:rPr lang="en-US" sz="18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ə</a:t>
          </a:r>
          <a:r>
            <a:rPr lang="ru-RU" sz="18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не </a:t>
          </a:r>
          <a:r>
            <a:rPr lang="ru-RU" sz="18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бойындағы</a:t>
          </a:r>
          <a:r>
            <a:rPr lang="ru-RU" sz="18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мүмкіндіктерін</a:t>
          </a:r>
          <a:r>
            <a:rPr lang="ru-RU" sz="18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өзінше</a:t>
          </a:r>
          <a:r>
            <a:rPr lang="ru-RU" sz="18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жүзеге</a:t>
          </a:r>
          <a:r>
            <a:rPr lang="ru-RU" sz="18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асыруына</a:t>
          </a:r>
          <a:r>
            <a:rPr lang="ru-RU" sz="18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ж</a:t>
          </a:r>
          <a:r>
            <a:rPr lang="en-US" sz="18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ə</a:t>
          </a:r>
          <a:r>
            <a:rPr lang="ru-RU" sz="18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рдем</a:t>
          </a:r>
          <a:r>
            <a:rPr lang="ru-RU" sz="18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беретін</a:t>
          </a:r>
          <a:r>
            <a:rPr lang="ru-RU" sz="18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ұжымның</a:t>
          </a:r>
          <a:r>
            <a:rPr lang="ru-RU" sz="18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өзіндік</a:t>
          </a:r>
          <a:r>
            <a:rPr lang="ru-RU" sz="18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басқаруы</a:t>
          </a:r>
          <a:r>
            <a:rPr lang="ru-RU" sz="18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мен </a:t>
          </a:r>
          <a:r>
            <a:rPr lang="ru-RU" sz="18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педагогикалық</a:t>
          </a:r>
          <a:r>
            <a:rPr lang="ru-RU" sz="18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жетекшілікті</a:t>
          </a:r>
          <a:r>
            <a:rPr lang="ru-RU" sz="18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өзара</a:t>
          </a:r>
          <a:r>
            <a:rPr lang="ru-RU" sz="18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байланыстыра</a:t>
          </a:r>
          <a:r>
            <a:rPr lang="ru-RU" sz="18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жүргізу</a:t>
          </a:r>
          <a:endParaRPr lang="ru-RU" sz="1800" b="1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5843616" y="550621"/>
        <a:ext cx="2191920" cy="395509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06.11.2018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06.11.2018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06.11.2018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06.11.2018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06.11.2018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06.11.2018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06.11.2018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06.11.2018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06.11.2018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06.11.2018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06.11.2018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06.11.2018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347864" y="692696"/>
            <a:ext cx="4968552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28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23</a:t>
            </a:r>
            <a:r>
              <a:rPr lang="tr-TR" sz="2800" b="1" i="1" dirty="0" smtClean="0">
                <a:solidFill>
                  <a:schemeClr val="bg1"/>
                </a:solidFill>
                <a:latin typeface="Times New Roman"/>
                <a:cs typeface="Times New Roman"/>
              </a:rPr>
              <a:t>-</a:t>
            </a:r>
            <a:r>
              <a:rPr lang="tr-TR" sz="28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24</a:t>
            </a:r>
            <a:r>
              <a:rPr lang="ru-RU" sz="28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-д</a:t>
            </a:r>
            <a:r>
              <a:rPr lang="en-US" sz="2800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800" b="1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рісбаян</a:t>
            </a:r>
            <a:r>
              <a:rPr lang="ru-RU" sz="2800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tr-TR" sz="2800" b="1" i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en-US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8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рбие</a:t>
            </a:r>
            <a:r>
              <a:rPr lang="ru-RU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құралы</a:t>
            </a:r>
            <a:r>
              <a:rPr lang="ru-RU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8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леуметтік</a:t>
            </a:r>
            <a:r>
              <a:rPr lang="ru-RU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орта </a:t>
            </a:r>
            <a:endParaRPr lang="ru-RU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tr-TR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8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Жоспары</a:t>
            </a:r>
            <a: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28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Отбасы</a:t>
            </a:r>
            <a:r>
              <a:rPr lang="ru-RU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8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педагогикалық</a:t>
            </a:r>
            <a:r>
              <a:rPr lang="ru-RU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қатынас</a:t>
            </a:r>
            <a:r>
              <a:rPr lang="ru-RU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субъекті</a:t>
            </a:r>
            <a:r>
              <a:rPr lang="ru-RU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/>
            <a:r>
              <a:rPr lang="ru-RU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28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Мектеп</a:t>
            </a:r>
            <a:r>
              <a:rPr lang="ru-RU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ұжымы</a:t>
            </a:r>
            <a:r>
              <a:rPr lang="ru-RU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/>
            <a:r>
              <a:rPr lang="ru-RU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28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Балалар</a:t>
            </a:r>
            <a:r>
              <a:rPr lang="ru-RU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ж</a:t>
            </a:r>
            <a:r>
              <a:rPr lang="en-US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sz="28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жасөспірімдер</a:t>
            </a:r>
            <a:r>
              <a:rPr lang="ru-RU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бірлестіктері</a:t>
            </a:r>
            <a:r>
              <a:rPr lang="ru-RU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754251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022600" y="270639"/>
            <a:ext cx="58293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Тәрбие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әдістері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дегеніміз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тәрбиеші</a:t>
            </a:r>
            <a:r>
              <a:rPr lang="ru-RU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тәрбиеленушінің</a:t>
            </a:r>
            <a:r>
              <a:rPr lang="ru-RU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іс-әрекет</a:t>
            </a:r>
            <a:r>
              <a:rPr lang="ru-RU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жолдары</a:t>
            </a:r>
            <a:r>
              <a:rPr lang="ru-RU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Тәрбие</a:t>
            </a:r>
            <a:r>
              <a:rPr lang="ru-RU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әдісінің</a:t>
            </a:r>
            <a:r>
              <a:rPr lang="ru-RU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жеке</a:t>
            </a:r>
            <a:r>
              <a:rPr lang="ru-RU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бір</a:t>
            </a:r>
            <a:r>
              <a:rPr lang="ru-RU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бөлігін</a:t>
            </a:r>
            <a:r>
              <a:rPr lang="ru-RU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тәрбие</a:t>
            </a:r>
            <a:r>
              <a:rPr lang="ru-RU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тәсілдері</a:t>
            </a:r>
            <a:r>
              <a:rPr lang="ru-RU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деп</a:t>
            </a:r>
            <a:r>
              <a:rPr lang="ru-RU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аталады</a:t>
            </a:r>
            <a:r>
              <a:rPr lang="ru-RU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ru-RU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Тәрбие</a:t>
            </a:r>
            <a:r>
              <a:rPr lang="ru-RU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әдістерінің</a:t>
            </a:r>
            <a:r>
              <a:rPr lang="ru-RU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әрекетін</a:t>
            </a:r>
            <a:r>
              <a:rPr lang="ru-RU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қажеттілігін</a:t>
            </a:r>
            <a:r>
              <a:rPr lang="ru-RU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мәнін</a:t>
            </a:r>
            <a:r>
              <a:rPr lang="ru-RU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айқындайтын</a:t>
            </a:r>
            <a:r>
              <a:rPr lang="ru-RU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тәрбиенің</a:t>
            </a:r>
            <a:r>
              <a:rPr lang="ru-RU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бөлігін</a:t>
            </a:r>
            <a:r>
              <a:rPr lang="ru-RU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тәрбие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тәсілі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дейміз</a:t>
            </a:r>
            <a:r>
              <a:rPr lang="ru-RU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5" name="Группа 4"/>
          <p:cNvGrpSpPr/>
          <p:nvPr/>
        </p:nvGrpSpPr>
        <p:grpSpPr>
          <a:xfrm>
            <a:off x="653008" y="2235766"/>
            <a:ext cx="8354236" cy="3882015"/>
            <a:chOff x="510460" y="2443211"/>
            <a:chExt cx="8354236" cy="3882015"/>
          </a:xfrm>
        </p:grpSpPr>
        <p:sp>
          <p:nvSpPr>
            <p:cNvPr id="6" name="Овал 5"/>
            <p:cNvSpPr/>
            <p:nvPr/>
          </p:nvSpPr>
          <p:spPr>
            <a:xfrm>
              <a:off x="510460" y="2481407"/>
              <a:ext cx="2141836" cy="1142836"/>
            </a:xfrm>
            <a:prstGeom prst="ellipse">
              <a:avLst/>
            </a:prstGeom>
            <a:ln w="285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kk-KZ" b="1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Бақылау</a:t>
              </a:r>
              <a:endPara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" name="Овал 6"/>
            <p:cNvSpPr/>
            <p:nvPr/>
          </p:nvSpPr>
          <p:spPr>
            <a:xfrm>
              <a:off x="6722860" y="2443211"/>
              <a:ext cx="2141836" cy="1142836"/>
            </a:xfrm>
            <a:prstGeom prst="ellipse">
              <a:avLst/>
            </a:prstGeom>
            <a:ln w="285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kk-KZ" b="1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Сендіру</a:t>
              </a:r>
              <a:endPara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" name="Овал 7"/>
            <p:cNvSpPr/>
            <p:nvPr/>
          </p:nvSpPr>
          <p:spPr>
            <a:xfrm>
              <a:off x="917996" y="3834299"/>
              <a:ext cx="2141836" cy="1142836"/>
            </a:xfrm>
            <a:prstGeom prst="ellipse">
              <a:avLst/>
            </a:prstGeom>
            <a:ln w="285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kk-KZ" b="1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Түсіндіру</a:t>
              </a:r>
              <a:endPara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" name="Овал 8"/>
            <p:cNvSpPr/>
            <p:nvPr/>
          </p:nvSpPr>
          <p:spPr>
            <a:xfrm>
              <a:off x="510460" y="5182390"/>
              <a:ext cx="2141836" cy="1142836"/>
            </a:xfrm>
            <a:prstGeom prst="ellipse">
              <a:avLst/>
            </a:prstGeom>
            <a:ln w="285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kk-KZ" b="1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Ойын</a:t>
              </a:r>
              <a:endPara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" name="Овал 9"/>
            <p:cNvSpPr/>
            <p:nvPr/>
          </p:nvSpPr>
          <p:spPr>
            <a:xfrm>
              <a:off x="3615575" y="5182390"/>
              <a:ext cx="2141836" cy="1142836"/>
            </a:xfrm>
            <a:prstGeom prst="ellipse">
              <a:avLst/>
            </a:prstGeom>
            <a:ln w="285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kk-KZ" b="1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Мадақтау</a:t>
              </a:r>
              <a:endPara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" name="Овал 10"/>
            <p:cNvSpPr/>
            <p:nvPr/>
          </p:nvSpPr>
          <p:spPr>
            <a:xfrm>
              <a:off x="3615575" y="2488691"/>
              <a:ext cx="2141836" cy="1142836"/>
            </a:xfrm>
            <a:prstGeom prst="ellipse">
              <a:avLst/>
            </a:prstGeom>
            <a:ln w="285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kk-KZ" b="1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Әңгіме</a:t>
              </a:r>
              <a:endPara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" name="Овал 11"/>
            <p:cNvSpPr/>
            <p:nvPr/>
          </p:nvSpPr>
          <p:spPr>
            <a:xfrm>
              <a:off x="6228184" y="3821545"/>
              <a:ext cx="2141836" cy="1142836"/>
            </a:xfrm>
            <a:prstGeom prst="ellipse">
              <a:avLst/>
            </a:prstGeom>
            <a:ln w="285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kk-KZ" sz="1600" b="1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Үлгі өнеге</a:t>
              </a:r>
              <a:endPara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" name="Овал 12"/>
            <p:cNvSpPr/>
            <p:nvPr/>
          </p:nvSpPr>
          <p:spPr>
            <a:xfrm>
              <a:off x="6660232" y="5141616"/>
              <a:ext cx="2141836" cy="1142836"/>
            </a:xfrm>
            <a:prstGeom prst="ellipse">
              <a:avLst/>
            </a:prstGeom>
            <a:ln w="285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kk-KZ" sz="1600" b="1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Жазалау</a:t>
              </a:r>
              <a:endPara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" name="Овал 13"/>
            <p:cNvSpPr/>
            <p:nvPr/>
          </p:nvSpPr>
          <p:spPr>
            <a:xfrm>
              <a:off x="3615575" y="3839057"/>
              <a:ext cx="2141836" cy="1142836"/>
            </a:xfrm>
            <a:prstGeom prst="ellipse">
              <a:avLst/>
            </a:prstGeom>
            <a:ln w="285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kk-KZ" sz="1600" b="1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Тренинг</a:t>
              </a:r>
              <a:endPara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5" name="Прямая соединительная линия 14"/>
            <p:cNvCxnSpPr>
              <a:stCxn id="6" idx="6"/>
              <a:endCxn id="11" idx="2"/>
            </p:cNvCxnSpPr>
            <p:nvPr/>
          </p:nvCxnSpPr>
          <p:spPr>
            <a:xfrm>
              <a:off x="2652296" y="3052825"/>
              <a:ext cx="963279" cy="728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>
              <a:off x="5770553" y="3007345"/>
              <a:ext cx="963279" cy="728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>
              <a:stCxn id="9" idx="6"/>
              <a:endCxn id="10" idx="2"/>
            </p:cNvCxnSpPr>
            <p:nvPr/>
          </p:nvCxnSpPr>
          <p:spPr>
            <a:xfrm>
              <a:off x="2652296" y="5753808"/>
              <a:ext cx="963279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Прямая соединительная линия 17"/>
            <p:cNvCxnSpPr>
              <a:stCxn id="10" idx="6"/>
            </p:cNvCxnSpPr>
            <p:nvPr/>
          </p:nvCxnSpPr>
          <p:spPr>
            <a:xfrm>
              <a:off x="5757411" y="5753808"/>
              <a:ext cx="902821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Прямая соединительная линия 18"/>
            <p:cNvCxnSpPr>
              <a:stCxn id="8" idx="6"/>
              <a:endCxn id="14" idx="2"/>
            </p:cNvCxnSpPr>
            <p:nvPr/>
          </p:nvCxnSpPr>
          <p:spPr>
            <a:xfrm>
              <a:off x="3059832" y="4405717"/>
              <a:ext cx="555743" cy="475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>
              <a:stCxn id="14" idx="6"/>
              <a:endCxn id="12" idx="2"/>
            </p:cNvCxnSpPr>
            <p:nvPr/>
          </p:nvCxnSpPr>
          <p:spPr>
            <a:xfrm flipV="1">
              <a:off x="5757411" y="4392963"/>
              <a:ext cx="470773" cy="1751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>
              <a:stCxn id="6" idx="4"/>
              <a:endCxn id="8" idx="0"/>
            </p:cNvCxnSpPr>
            <p:nvPr/>
          </p:nvCxnSpPr>
          <p:spPr>
            <a:xfrm>
              <a:off x="1581378" y="3624243"/>
              <a:ext cx="407536" cy="21005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Прямая соединительная линия 21"/>
            <p:cNvCxnSpPr>
              <a:stCxn id="8" idx="4"/>
            </p:cNvCxnSpPr>
            <p:nvPr/>
          </p:nvCxnSpPr>
          <p:spPr>
            <a:xfrm flipH="1">
              <a:off x="1763688" y="4977135"/>
              <a:ext cx="225226" cy="16448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Прямая соединительная линия 22"/>
            <p:cNvCxnSpPr>
              <a:stCxn id="7" idx="4"/>
              <a:endCxn id="12" idx="0"/>
            </p:cNvCxnSpPr>
            <p:nvPr/>
          </p:nvCxnSpPr>
          <p:spPr>
            <a:xfrm flipH="1">
              <a:off x="7299102" y="3586047"/>
              <a:ext cx="494676" cy="23549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Прямая соединительная линия 23"/>
            <p:cNvCxnSpPr>
              <a:stCxn id="12" idx="4"/>
              <a:endCxn id="13" idx="0"/>
            </p:cNvCxnSpPr>
            <p:nvPr/>
          </p:nvCxnSpPr>
          <p:spPr>
            <a:xfrm>
              <a:off x="7299102" y="4964381"/>
              <a:ext cx="432048" cy="17723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Овал 24"/>
            <p:cNvSpPr/>
            <p:nvPr/>
          </p:nvSpPr>
          <p:spPr>
            <a:xfrm>
              <a:off x="2266785" y="3132378"/>
              <a:ext cx="2141836" cy="1142836"/>
            </a:xfrm>
            <a:prstGeom prst="ellipse">
              <a:avLst/>
            </a:prstGeom>
            <a:ln w="285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lvl="0" algn="ctr"/>
              <a:r>
                <a:rPr lang="kk-KZ" sz="1600" b="1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Сұхбат</a:t>
              </a:r>
              <a:endPara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6" name="Овал 25"/>
            <p:cNvSpPr/>
            <p:nvPr/>
          </p:nvSpPr>
          <p:spPr>
            <a:xfrm>
              <a:off x="5181274" y="3064125"/>
              <a:ext cx="2141836" cy="1142836"/>
            </a:xfrm>
            <a:prstGeom prst="ellipse">
              <a:avLst/>
            </a:prstGeom>
            <a:ln w="285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lvl="0" algn="ctr"/>
              <a:r>
                <a:rPr lang="kk-KZ" sz="1400" b="1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Жаттығу</a:t>
              </a:r>
              <a:endParaRPr lang="ru-RU" sz="1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54775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188640"/>
            <a:ext cx="7704856" cy="6524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Педагогикалық</a:t>
            </a:r>
            <a:r>
              <a:rPr lang="ru-RU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дебиеттерде</a:t>
            </a:r>
            <a:r>
              <a:rPr lang="ru-RU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келесідей</a:t>
            </a:r>
            <a:r>
              <a:rPr lang="ru-RU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белгілерге</a:t>
            </a:r>
            <a:r>
              <a:rPr lang="ru-RU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ие</a:t>
            </a:r>
            <a:r>
              <a:rPr lang="ru-RU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болған</a:t>
            </a:r>
            <a:r>
              <a:rPr lang="ru-RU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рқандай</a:t>
            </a:r>
            <a:r>
              <a:rPr lang="ru-RU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т</a:t>
            </a:r>
            <a:r>
              <a:rPr lang="en-US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рбиеленушілер</a:t>
            </a:r>
            <a:r>
              <a:rPr lang="ru-RU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бірлестігі</a:t>
            </a:r>
            <a:r>
              <a:rPr lang="ru-RU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2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ұжым</a:t>
            </a:r>
            <a:r>
              <a:rPr lang="ru-RU" sz="22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деп</a:t>
            </a:r>
            <a:r>
              <a:rPr lang="ru-RU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аталады</a:t>
            </a:r>
            <a:r>
              <a:rPr lang="ru-RU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algn="just"/>
            <a:r>
              <a:rPr lang="ru-RU" sz="22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2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ортақ</a:t>
            </a:r>
            <a:r>
              <a:rPr lang="ru-RU" sz="22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2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леуметтік</a:t>
            </a:r>
            <a:r>
              <a:rPr lang="ru-RU" sz="22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м</a:t>
            </a:r>
            <a:r>
              <a:rPr lang="en-US" sz="22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2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нді</a:t>
            </a:r>
            <a:r>
              <a:rPr lang="ru-RU" sz="22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мақсатқа</a:t>
            </a:r>
            <a:r>
              <a:rPr lang="ru-RU" sz="22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ие</a:t>
            </a:r>
            <a:r>
              <a:rPr lang="ru-RU" sz="22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Қалаған</a:t>
            </a:r>
            <a:r>
              <a:rPr lang="ru-RU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топтың</a:t>
            </a:r>
            <a:r>
              <a:rPr lang="ru-RU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мақсаты</a:t>
            </a:r>
            <a:r>
              <a:rPr lang="ru-RU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бар: </a:t>
            </a:r>
            <a:r>
              <a:rPr lang="ru-RU" sz="2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дүкен</a:t>
            </a:r>
            <a:r>
              <a:rPr lang="ru-RU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кезегінде</a:t>
            </a:r>
            <a:r>
              <a:rPr lang="ru-RU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тұрған</a:t>
            </a:r>
            <a:r>
              <a:rPr lang="ru-RU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не автобус </a:t>
            </a:r>
            <a:r>
              <a:rPr lang="ru-RU" sz="2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күтіп</a:t>
            </a:r>
            <a:r>
              <a:rPr lang="ru-RU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тұрған</a:t>
            </a:r>
            <a:r>
              <a:rPr lang="ru-RU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адамдардың</a:t>
            </a:r>
            <a:r>
              <a:rPr lang="ru-RU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да, </a:t>
            </a:r>
            <a:r>
              <a:rPr lang="ru-RU" sz="2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қылмыскерлердің</a:t>
            </a:r>
            <a:r>
              <a:rPr lang="ru-RU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де. </a:t>
            </a:r>
            <a:r>
              <a:rPr lang="en-US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ңгіме</a:t>
            </a:r>
            <a:r>
              <a:rPr lang="ru-RU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ол</a:t>
            </a:r>
            <a:r>
              <a:rPr lang="ru-RU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мақсаттың</a:t>
            </a:r>
            <a:r>
              <a:rPr lang="ru-RU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мағынасында</a:t>
            </a:r>
            <a:r>
              <a:rPr lang="ru-RU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неге </a:t>
            </a:r>
            <a:r>
              <a:rPr lang="ru-RU" sz="2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бағдарлануында</a:t>
            </a:r>
            <a:r>
              <a:rPr lang="ru-RU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Ал </a:t>
            </a:r>
            <a:r>
              <a:rPr lang="ru-RU" sz="2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ұжым</a:t>
            </a:r>
            <a:r>
              <a:rPr lang="ru-RU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мақсаты</a:t>
            </a:r>
            <a:r>
              <a:rPr lang="ru-RU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леуметтік</a:t>
            </a:r>
            <a:r>
              <a:rPr lang="ru-RU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мақсаттармен</a:t>
            </a:r>
            <a:r>
              <a:rPr lang="ru-RU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ұштасады</a:t>
            </a:r>
            <a:r>
              <a:rPr lang="ru-RU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оны </a:t>
            </a:r>
            <a:r>
              <a:rPr lang="ru-RU" sz="2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қоғам</a:t>
            </a:r>
            <a:r>
              <a:rPr lang="ru-RU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да, </a:t>
            </a:r>
            <a:r>
              <a:rPr lang="ru-RU" sz="2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мемлекет</a:t>
            </a:r>
            <a:r>
              <a:rPr lang="ru-RU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те </a:t>
            </a:r>
            <a:r>
              <a:rPr lang="ru-RU" sz="2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қолдап</a:t>
            </a:r>
            <a:r>
              <a:rPr lang="ru-RU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қуаттайды</a:t>
            </a:r>
            <a:r>
              <a:rPr lang="ru-RU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/>
            <a:r>
              <a:rPr lang="ru-RU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2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іс</a:t>
            </a:r>
            <a:r>
              <a:rPr lang="ru-RU" sz="22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2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2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рекет</a:t>
            </a:r>
            <a:r>
              <a:rPr lang="ru-RU" sz="22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ортақ</a:t>
            </a:r>
            <a:r>
              <a:rPr lang="ru-RU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мақсатты</a:t>
            </a:r>
            <a:r>
              <a:rPr lang="ru-RU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іске</a:t>
            </a:r>
            <a:r>
              <a:rPr lang="ru-RU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асыруға</a:t>
            </a:r>
            <a:r>
              <a:rPr lang="ru-RU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бағытталады</a:t>
            </a:r>
            <a:r>
              <a:rPr lang="ru-RU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.: </a:t>
            </a:r>
            <a:r>
              <a:rPr lang="ru-RU" sz="2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ол</a:t>
            </a:r>
            <a:r>
              <a:rPr lang="ru-RU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бірлікті</a:t>
            </a:r>
            <a:r>
              <a:rPr lang="ru-RU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ұйымдастырылып</a:t>
            </a:r>
            <a:r>
              <a:rPr lang="ru-RU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ұжым</a:t>
            </a:r>
            <a:r>
              <a:rPr lang="ru-RU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мүшелерінің</a:t>
            </a:r>
            <a:r>
              <a:rPr lang="ru-RU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іс</a:t>
            </a:r>
            <a:r>
              <a:rPr lang="ru-RU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рекет</a:t>
            </a:r>
            <a:r>
              <a:rPr lang="ru-RU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н</a:t>
            </a:r>
            <a:r>
              <a:rPr lang="en-US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тижесіне</a:t>
            </a:r>
            <a:r>
              <a:rPr lang="ru-RU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болған</a:t>
            </a:r>
            <a:r>
              <a:rPr lang="ru-RU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ерекше</a:t>
            </a:r>
            <a:r>
              <a:rPr lang="ru-RU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жауапкершілігін</a:t>
            </a:r>
            <a:r>
              <a:rPr lang="ru-RU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танытады</a:t>
            </a:r>
            <a:r>
              <a:rPr lang="ru-RU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/>
            <a:r>
              <a:rPr lang="ru-RU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2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жауапкерлі</a:t>
            </a:r>
            <a:r>
              <a:rPr lang="ru-RU" sz="22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т</a:t>
            </a:r>
            <a:r>
              <a:rPr lang="en-US" sz="22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2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уелділік</a:t>
            </a:r>
            <a:r>
              <a:rPr lang="ru-RU" sz="22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қатынасында</a:t>
            </a:r>
            <a:r>
              <a:rPr lang="ru-RU" sz="22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болуы</a:t>
            </a:r>
            <a:r>
              <a:rPr lang="ru-RU" sz="2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Ұжым</a:t>
            </a:r>
            <a:r>
              <a:rPr lang="ru-RU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мүшелері</a:t>
            </a:r>
            <a:r>
              <a:rPr lang="ru-RU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арасында</a:t>
            </a:r>
            <a:r>
              <a:rPr lang="ru-RU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мақсат</a:t>
            </a:r>
            <a:r>
              <a:rPr lang="ru-RU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2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іс</a:t>
            </a:r>
            <a:r>
              <a:rPr lang="ru-RU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рекет</a:t>
            </a:r>
            <a:r>
              <a:rPr lang="ru-RU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бірлігі</a:t>
            </a:r>
            <a:r>
              <a:rPr lang="ru-RU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ғана</a:t>
            </a:r>
            <a:r>
              <a:rPr lang="ru-RU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емес</a:t>
            </a:r>
            <a:r>
              <a:rPr lang="ru-RU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сонымен</a:t>
            </a:r>
            <a:r>
              <a:rPr lang="ru-RU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бірге</a:t>
            </a:r>
            <a:r>
              <a:rPr lang="ru-RU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оларға</a:t>
            </a:r>
            <a:r>
              <a:rPr lang="ru-RU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байланысты</a:t>
            </a:r>
            <a:r>
              <a:rPr lang="ru-RU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ерекше</a:t>
            </a:r>
            <a:r>
              <a:rPr lang="ru-RU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бірін-бірі</a:t>
            </a:r>
            <a:r>
              <a:rPr lang="ru-RU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қажетсіну</a:t>
            </a:r>
            <a:r>
              <a:rPr lang="ru-RU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қатынастары</a:t>
            </a:r>
            <a:r>
              <a:rPr lang="ru-RU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жүйесі</a:t>
            </a:r>
            <a:r>
              <a:rPr lang="ru-RU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қалыптасады</a:t>
            </a:r>
            <a:r>
              <a:rPr lang="ru-RU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/>
            <a:r>
              <a:rPr lang="ru-RU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2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Сайлаумен</a:t>
            </a:r>
            <a:r>
              <a:rPr lang="ru-RU" sz="22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тағайындалатын</a:t>
            </a:r>
            <a:r>
              <a:rPr lang="ru-RU" sz="22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ортақ</a:t>
            </a:r>
            <a:r>
              <a:rPr lang="ru-RU" sz="22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басшы</a:t>
            </a:r>
            <a:r>
              <a:rPr lang="ru-RU" sz="22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орган</a:t>
            </a:r>
            <a:r>
              <a:rPr lang="ru-RU" sz="2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Ұжымдарды</a:t>
            </a:r>
            <a:r>
              <a:rPr lang="ru-RU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басқару</a:t>
            </a:r>
            <a:r>
              <a:rPr lang="ru-RU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органдары</a:t>
            </a:r>
            <a:r>
              <a:rPr lang="ru-RU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ұжымның</a:t>
            </a:r>
            <a:r>
              <a:rPr lang="ru-RU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аса </a:t>
            </a:r>
            <a:r>
              <a:rPr lang="ru-RU" sz="2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беделді</a:t>
            </a:r>
            <a:r>
              <a:rPr lang="ru-RU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мүшелерін</a:t>
            </a:r>
            <a:r>
              <a:rPr lang="ru-RU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тікелей</a:t>
            </a:r>
            <a:r>
              <a:rPr lang="ru-RU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ж</a:t>
            </a:r>
            <a:r>
              <a:rPr lang="en-US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sz="2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ашық</a:t>
            </a:r>
            <a:r>
              <a:rPr lang="ru-RU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сайлау</a:t>
            </a:r>
            <a:r>
              <a:rPr lang="ru-RU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жолымен</a:t>
            </a:r>
            <a:r>
              <a:rPr lang="ru-RU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қалыпқа</a:t>
            </a:r>
            <a:r>
              <a:rPr lang="ru-RU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келтіріледі</a:t>
            </a:r>
            <a:r>
              <a:rPr lang="ru-RU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529809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611560" y="692696"/>
            <a:ext cx="6912768" cy="5616624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Мектеп</a:t>
            </a:r>
            <a:r>
              <a:rPr lang="ru-RU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ұжымы</a:t>
            </a:r>
            <a:r>
              <a:rPr lang="ru-RU" sz="24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бұл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леуметтік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м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нді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мақсатпен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іс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рекетпен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сол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іс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рекетті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ұйымдастыру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бағытымен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бірлескен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ортақ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сайлану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органымен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ынтымағымен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ортақ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жауапкершілігімен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теңдей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құқық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пен </a:t>
            </a:r>
            <a:r>
              <a:rPr lang="ru-RU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міндеттерге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ие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бола </a:t>
            </a:r>
            <a:r>
              <a:rPr lang="ru-RU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тұрып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өзара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т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уелділігін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тани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білген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барша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т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рбиеленушілер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тобынан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құралады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048264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1550710632"/>
              </p:ext>
            </p:extLst>
          </p:nvPr>
        </p:nvGraphicFramePr>
        <p:xfrm>
          <a:off x="251520" y="188640"/>
          <a:ext cx="8568952" cy="64087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370386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0241" y="476672"/>
            <a:ext cx="770485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Оқушылар</a:t>
            </a:r>
            <a:r>
              <a:rPr lang="ru-RU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ұжымында</a:t>
            </a:r>
            <a:r>
              <a:rPr lang="ru-RU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келесі</a:t>
            </a:r>
            <a:r>
              <a:rPr lang="ru-RU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бірлестіктер</a:t>
            </a:r>
            <a:r>
              <a:rPr lang="ru-RU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болуы</a:t>
            </a:r>
            <a:r>
              <a:rPr lang="ru-RU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мүмкін</a:t>
            </a:r>
            <a:r>
              <a:rPr lang="ru-RU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ru-RU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бастапқы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(не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өзара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байланысты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ұжым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ұзақты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қарым-қатынасқа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түскен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бір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сыныптағы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оқушылар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сынып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); 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ru-RU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жалпы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мектептік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ұжым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ол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сынып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бірлестіктерінен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құралады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tr-TR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Ұжымды</a:t>
            </a:r>
            <a:r>
              <a:rPr lang="ru-RU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педагогикалық</a:t>
            </a:r>
            <a:r>
              <a:rPr lang="ru-RU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басқару</a:t>
            </a:r>
            <a:r>
              <a:rPr lang="ru-RU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тұрғысынан</a:t>
            </a:r>
            <a:r>
              <a:rPr lang="ru-RU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келесі</a:t>
            </a:r>
            <a:r>
              <a:rPr lang="ru-RU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ережелерді</a:t>
            </a:r>
            <a:r>
              <a:rPr lang="ru-RU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ескеру</a:t>
            </a:r>
            <a:r>
              <a:rPr lang="ru-RU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қажет</a:t>
            </a:r>
            <a:r>
              <a:rPr lang="ru-RU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ru-RU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педагогикалық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басшылық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т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рбиеленушілердің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өз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бойына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т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дербестік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пен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еркіндікке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болған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ұмтылысына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негізделуі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шарт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ru-RU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педагогикалық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басшылық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жүйелі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түрде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ауысып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барғаны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дұрыс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себебі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ұжым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қозғалысты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үздіксіз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дамудағы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құбылыс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ru-RU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барша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рбиелік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ықпалдар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отбасы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қоршаған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орта,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сынып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мұғалімдері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-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өзара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с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йкестендіріле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бірлікті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іске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асырылуы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тиіс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ru-RU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ұжым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мүшелерінің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өз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міндеттерін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орындауын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бақылау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қадағалау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ж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реттеу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демократиялық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басшылық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шеңберінде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іске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асуы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міндетті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ru-RU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тапсырмалар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бөлістіруде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олардың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ұжымға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ғана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қажеттігін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ескеріп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қоймай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т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рбиеленушілер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қызығуларына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с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йкестігін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де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ойластырған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жөн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89790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467544" y="548680"/>
            <a:ext cx="7344816" cy="554461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Ұжым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басын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қосуға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себепкер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дұрыс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педагогикалық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басшылықпен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ұйымдастырылған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еңбек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ж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ойын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рекеттері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Ойын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арқылы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рбиеленушілер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қоршаған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болмысты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таниды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ойынды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ойластыратын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да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өздері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 algn="just"/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0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ұжым</a:t>
            </a:r>
            <a:r>
              <a:rPr lang="ru-RU" sz="20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салт</a:t>
            </a:r>
            <a:r>
              <a:rPr lang="ru-RU" sz="20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-д</a:t>
            </a:r>
            <a:r>
              <a:rPr lang="en-US" sz="20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стүрлері</a:t>
            </a:r>
            <a:r>
              <a:rPr lang="ru-RU" sz="20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endParaRPr lang="ru-RU" sz="2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0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ұжым</a:t>
            </a:r>
            <a:r>
              <a:rPr lang="ru-RU" sz="20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қызметтерінің</a:t>
            </a:r>
            <a:r>
              <a:rPr lang="ru-RU" sz="20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мазмұны</a:t>
            </a:r>
            <a:r>
              <a:rPr lang="ru-RU" sz="20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ж</a:t>
            </a:r>
            <a:r>
              <a:rPr lang="en-US" sz="20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sz="20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жүрісі</a:t>
            </a:r>
            <a:r>
              <a:rPr lang="ru-RU" sz="20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endParaRPr lang="ru-RU" sz="2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0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en-US" sz="20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рбиеленушілердің</a:t>
            </a:r>
            <a:r>
              <a:rPr lang="ru-RU" sz="20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ұжымда</a:t>
            </a:r>
            <a:r>
              <a:rPr lang="ru-RU" sz="20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20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болып</a:t>
            </a:r>
            <a:r>
              <a:rPr lang="ru-RU" sz="20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жатқанынан</a:t>
            </a:r>
            <a:r>
              <a:rPr lang="ru-RU" sz="20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хабардар</a:t>
            </a:r>
            <a:r>
              <a:rPr lang="ru-RU" sz="20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болуы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осыдан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балалардың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ортақ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толғанысы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туындайды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 algn="just"/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0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салыстыру</a:t>
            </a:r>
            <a:r>
              <a:rPr lang="ru-RU" sz="20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жариялылық</a:t>
            </a:r>
            <a:r>
              <a:rPr lang="ru-RU" sz="20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ж</a:t>
            </a:r>
            <a:r>
              <a:rPr lang="en-US" sz="20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рдем</a:t>
            </a:r>
            <a:r>
              <a:rPr lang="ru-RU" sz="20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ұнамды</a:t>
            </a:r>
            <a:r>
              <a:rPr lang="ru-RU" sz="20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баға</a:t>
            </a:r>
            <a:r>
              <a:rPr lang="ru-RU" sz="20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принциптеріне</a:t>
            </a:r>
            <a:r>
              <a:rPr lang="ru-RU" sz="20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йкес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өткізілетін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жарыс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б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секелер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 algn="just"/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0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ұжым</a:t>
            </a:r>
            <a:r>
              <a:rPr lang="ru-RU" sz="20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кейпі</a:t>
            </a:r>
            <a:r>
              <a:rPr lang="ru-RU" sz="20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sz="20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эстетикасы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 algn="just"/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0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өзіндік</a:t>
            </a:r>
            <a:r>
              <a:rPr lang="ru-RU" sz="20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басқарымның</a:t>
            </a:r>
            <a:r>
              <a:rPr lang="ru-RU" sz="20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ұйымдастырылуы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/>
            <a:r>
              <a:rPr lang="ru-RU" sz="20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Өзіндік</a:t>
            </a:r>
            <a:r>
              <a:rPr lang="ru-RU" sz="20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басқарым</a:t>
            </a:r>
            <a:r>
              <a:rPr lang="ru-RU" sz="20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бұл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ұжым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тіршілігінің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өкілетті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тұлғалар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тарапынан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реттеліп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баруы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67188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323528" y="332656"/>
            <a:ext cx="8280920" cy="6336704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2000" b="1" u="sng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Балалар</a:t>
            </a:r>
            <a:r>
              <a:rPr lang="ru-RU" sz="2000" b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ж</a:t>
            </a:r>
            <a:r>
              <a:rPr lang="en-US" sz="2000" b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b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sz="2000" b="1" u="sng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жасөспірімдер</a:t>
            </a:r>
            <a:r>
              <a:rPr lang="ru-RU" sz="2000" b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u="sng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бірлестіктері</a:t>
            </a:r>
            <a:r>
              <a:rPr lang="ru-RU" sz="2000" b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(БЖӨБ) 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рбиеленушілердің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қызығулары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қажеттерін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қанағаттандыру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негізінде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олардың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мүмкіндіктерін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дамыту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іске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асыруда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көмегін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тигізеді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Мұндай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бірлестіктер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балаға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өз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қалағанымен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айналысуға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өз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мүдделерін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қорғауға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өзіндік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басқару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жұмыстарына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араласуға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мүмкіндік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береді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БЖӨБ-де т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рбиеленушілер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қоғамдық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қатынастар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т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жірибесін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игереді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сонымен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бірге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өздеріне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жаңалық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болған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леуметтік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рольдерді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атқаруға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үйренеді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/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Т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рбиеленушілер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рқилы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мақсаттар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төңірегінде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бірігеді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Ондай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мақсаттар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түрлері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келесідей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болуы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мүмкін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өз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құрбыларымен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ресми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емес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қарым-қатынасқа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түсу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қарым-қатынас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шеңберін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кеңейту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тұрмыстағы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өз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орны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беделін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анықтауда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құқықтары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еркіндігін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қорғауда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ересек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өмірге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дайындалуда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ж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рдем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алу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/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Балалар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бірлестіктері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жағдайындағы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тұлғаның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леуметтенуіне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байланысты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м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селелерді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шешуге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бағытталған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т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рбиелік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жұмыстар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өз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мақсаты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мазмұны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ж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құрылымы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бойынша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сыныптан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тыс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жұмыстардан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көптеген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ерекшеліктерімен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ажыралады</a:t>
            </a:r>
            <a:endParaRPr lang="ru-RU" sz="2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169943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476672"/>
            <a:ext cx="72008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Балалар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жасөспірімдер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бірлестігі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төмендегідей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белгілермен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ажыралады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endParaRPr lang="ru-RU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213031295"/>
              </p:ext>
            </p:extLst>
          </p:nvPr>
        </p:nvGraphicFramePr>
        <p:xfrm>
          <a:off x="539552" y="1340768"/>
          <a:ext cx="7488832" cy="49685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2684455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620688"/>
            <a:ext cx="705678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Бұл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бірлестіктердегі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іс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рекеттер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тобы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үш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принципке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орай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орындалып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барады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18294722"/>
              </p:ext>
            </p:extLst>
          </p:nvPr>
        </p:nvGraphicFramePr>
        <p:xfrm>
          <a:off x="251520" y="1397000"/>
          <a:ext cx="8352928" cy="50563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9503178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539552" y="908720"/>
            <a:ext cx="7056784" cy="4320480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Бала </a:t>
            </a:r>
            <a:r>
              <a:rPr lang="ru-RU" sz="24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дамуы</a:t>
            </a:r>
            <a:r>
              <a:rPr lang="ru-RU" sz="24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н</a:t>
            </a:r>
            <a:r>
              <a:rPr lang="en-US" sz="24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4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тижесінде</a:t>
            </a:r>
            <a:r>
              <a:rPr lang="ru-RU" sz="24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тұрақтанған</a:t>
            </a:r>
            <a:r>
              <a:rPr lang="ru-RU" sz="24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сапалық</a:t>
            </a:r>
            <a:r>
              <a:rPr lang="ru-RU" sz="24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өзгерістер</a:t>
            </a:r>
            <a:r>
              <a:rPr lang="ru-RU" sz="24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24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өзара</a:t>
            </a:r>
            <a:r>
              <a:rPr lang="ru-RU" sz="24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нақты</a:t>
            </a:r>
            <a:r>
              <a:rPr lang="ru-RU" sz="24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қатынастар</a:t>
            </a:r>
            <a:r>
              <a:rPr lang="ru-RU" sz="24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барысындағы</a:t>
            </a:r>
            <a:r>
              <a:rPr lang="ru-RU" sz="24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т</a:t>
            </a:r>
            <a:r>
              <a:rPr lang="en-US" sz="24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4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рбиешілер</a:t>
            </a:r>
            <a:r>
              <a:rPr lang="ru-RU" sz="24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мен т</a:t>
            </a:r>
            <a:r>
              <a:rPr lang="en-US" sz="24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4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рбиеленушілердің</a:t>
            </a:r>
            <a:r>
              <a:rPr lang="ru-RU" sz="24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бірлікті</a:t>
            </a:r>
            <a:r>
              <a:rPr lang="ru-RU" sz="24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қызметтес</a:t>
            </a:r>
            <a:r>
              <a:rPr lang="ru-RU" sz="24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іс</a:t>
            </a:r>
            <a:r>
              <a:rPr lang="ru-RU" sz="24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4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4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рекеттерінің</a:t>
            </a:r>
            <a:r>
              <a:rPr lang="ru-RU" sz="24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жемісі</a:t>
            </a:r>
            <a:r>
              <a:rPr lang="ru-RU" sz="24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59127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476672"/>
            <a:ext cx="748883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Отбасы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мектеп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пен </a:t>
            </a:r>
            <a:r>
              <a:rPr lang="ru-RU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мектепке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дейінгі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т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рбие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мекемелері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балалар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ж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жасөспірімдер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бірлестіктері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көше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бұқаралық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ақпарат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құралдары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бұлардың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б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рі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де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тұлға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дамуындағы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қалыптастырушы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ықпал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жасайтын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ерекше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«т</a:t>
            </a:r>
            <a:r>
              <a:rPr lang="en-US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рбиешілер</a:t>
            </a:r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тобын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құрайды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Отбасы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айтқанына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көндіріп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т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рбиелейді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мектеп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оңтайлы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қылық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дұрыс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көзқарас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қалыптастыруға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ұмтылады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балалар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жеткіншектер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ұйымдары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қарым-қатынас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жүйелеріне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ендіреді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 ал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көше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болса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отбасы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мектеп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рқилы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бірлестік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топтар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бере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алмағандардың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орнын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толтырады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Бала осы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аталған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ұйымдардың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өз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өмірінде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қайсысы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басым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болса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сонысын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таңдайды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соның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ықпал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т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уелділігінде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болады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/>
            <a:r>
              <a:rPr lang="tr-TR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Осыдан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рбие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тұлғаға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ықпал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жасаушы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құрылымдардың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өзара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қатынастарымен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бірлікте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қарастырылады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/>
            <a:r>
              <a:rPr lang="tr-TR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Бала </a:t>
            </a:r>
            <a:r>
              <a:rPr lang="ru-RU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үшін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отбасы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ең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алғашқы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да аса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белсенді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тұлғалық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қалыптасу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көзі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Осыдан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отбасында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қабылданған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көзқарастар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салт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-д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стүрлер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ұстанымдар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рекет-қылық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үлгілері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тұлға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микроэлементіне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бастау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беріп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оның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барша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өмірінің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негізгі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сипатын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қалайды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1181001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ÐÐ°ÑÑÐ¸Ð½ÐºÐ¸ Ð¿Ð¾ Ð·Ð°Ð¿ÑÐ¾ÑÑ Ð½Ð°Ð·Ð°ÑÐ»Ð°ÑÑÒ£ÑÐ·ÒÐ° ÑÐ°ÑÐ¼ÐµÑ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699" y="620688"/>
            <a:ext cx="7560840" cy="56166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23688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2693388479"/>
              </p:ext>
            </p:extLst>
          </p:nvPr>
        </p:nvGraphicFramePr>
        <p:xfrm>
          <a:off x="359680" y="304482"/>
          <a:ext cx="8543020" cy="64087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Выгнутая вправо стрелка 3"/>
          <p:cNvSpPr/>
          <p:nvPr/>
        </p:nvSpPr>
        <p:spPr>
          <a:xfrm rot="20681875">
            <a:off x="7043738" y="1484313"/>
            <a:ext cx="936625" cy="1944687"/>
          </a:xfrm>
          <a:prstGeom prst="curvedLef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Выгнутая вправо стрелка 4"/>
          <p:cNvSpPr/>
          <p:nvPr/>
        </p:nvSpPr>
        <p:spPr>
          <a:xfrm rot="12578709">
            <a:off x="1098550" y="1428750"/>
            <a:ext cx="792163" cy="2016125"/>
          </a:xfrm>
          <a:prstGeom prst="curvedLef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79043" y="936810"/>
            <a:ext cx="155844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Отбасы</a:t>
            </a:r>
            <a:r>
              <a:rPr lang="ru-RU" sz="28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ru-RU" sz="2800" b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2656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761510305"/>
              </p:ext>
            </p:extLst>
          </p:nvPr>
        </p:nvGraphicFramePr>
        <p:xfrm>
          <a:off x="179512" y="-387424"/>
          <a:ext cx="8748464" cy="69127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86634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1415944434"/>
              </p:ext>
            </p:extLst>
          </p:nvPr>
        </p:nvGraphicFramePr>
        <p:xfrm>
          <a:off x="251520" y="1028700"/>
          <a:ext cx="8784976" cy="52086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438664" y="1212334"/>
            <a:ext cx="276389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Отбасы</a:t>
            </a:r>
            <a:r>
              <a:rPr lang="ru-RU" sz="24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мүшелері</a:t>
            </a:r>
            <a:r>
              <a:rPr lang="ru-RU" sz="24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ru-RU" sz="24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4708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229711"/>
            <a:ext cx="648072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Құрылымы</a:t>
            </a:r>
            <a:r>
              <a:rPr lang="ru-RU" sz="20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бойынша</a:t>
            </a:r>
            <a:r>
              <a:rPr lang="ru-RU" sz="20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0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мүшелер</a:t>
            </a:r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саны, </a:t>
            </a:r>
            <a:r>
              <a:rPr lang="ru-RU" sz="20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жас</a:t>
            </a:r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деңгейлері</a:t>
            </a:r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): </a:t>
            </a: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275612642"/>
              </p:ext>
            </p:extLst>
          </p:nvPr>
        </p:nvGraphicFramePr>
        <p:xfrm>
          <a:off x="323528" y="804774"/>
          <a:ext cx="7704856" cy="57205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711340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3269548299"/>
              </p:ext>
            </p:extLst>
          </p:nvPr>
        </p:nvGraphicFramePr>
        <p:xfrm>
          <a:off x="480244" y="-505619"/>
          <a:ext cx="7992888" cy="57332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12291" name="Группа 2"/>
          <p:cNvGrpSpPr>
            <a:grpSpLocks/>
          </p:cNvGrpSpPr>
          <p:nvPr/>
        </p:nvGrpSpPr>
        <p:grpSpPr bwMode="auto">
          <a:xfrm>
            <a:off x="355093" y="822354"/>
            <a:ext cx="3028663" cy="955646"/>
            <a:chOff x="58864" y="1989720"/>
            <a:chExt cx="2385272" cy="1841104"/>
          </a:xfrm>
        </p:grpSpPr>
        <p:sp>
          <p:nvSpPr>
            <p:cNvPr id="4" name="Скругленный прямоугольник 3"/>
            <p:cNvSpPr/>
            <p:nvPr/>
          </p:nvSpPr>
          <p:spPr>
            <a:xfrm>
              <a:off x="58864" y="2071518"/>
              <a:ext cx="2385272" cy="1677507"/>
            </a:xfrm>
            <a:prstGeom prst="roundRect">
              <a:avLst>
                <a:gd name="adj" fmla="val 10000"/>
              </a:avLst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" name="Скругленный прямоугольник 4"/>
            <p:cNvSpPr/>
            <p:nvPr/>
          </p:nvSpPr>
          <p:spPr>
            <a:xfrm>
              <a:off x="58864" y="1989720"/>
              <a:ext cx="2327644" cy="184110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38100" tIns="38100" rIns="38100" bIns="38100" spcCol="1270" anchor="ctr"/>
            <a:lstStyle/>
            <a:p>
              <a:pPr algn="ctr" defTabSz="889000">
                <a:spcAft>
                  <a:spcPts val="0"/>
                </a:spcAft>
                <a:defRPr/>
              </a:pPr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7" name="Скругленный прямоугольник 6"/>
          <p:cNvSpPr/>
          <p:nvPr/>
        </p:nvSpPr>
        <p:spPr>
          <a:xfrm>
            <a:off x="2616200" y="3213100"/>
            <a:ext cx="1752600" cy="2959100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ru-RU" sz="1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ортақ</a:t>
            </a:r>
            <a:r>
              <a:rPr lang="ru-RU" sz="1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шаруашылық</a:t>
            </a:r>
            <a:r>
              <a:rPr lang="ru-RU" sz="1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ж</a:t>
            </a:r>
            <a:r>
              <a:rPr lang="en-US" sz="1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1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sz="1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қаржы</a:t>
            </a:r>
            <a:r>
              <a:rPr lang="ru-RU" sz="1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пайдалану</a:t>
            </a:r>
            <a:r>
              <a:rPr lang="ru-RU" sz="1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еңбекке</a:t>
            </a:r>
            <a:r>
              <a:rPr lang="ru-RU" sz="1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жарамсыздарға</a:t>
            </a:r>
            <a:r>
              <a:rPr lang="ru-RU" sz="1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қамқорлық</a:t>
            </a:r>
            <a:r>
              <a:rPr lang="ru-RU" sz="1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ж</a:t>
            </a:r>
            <a:r>
              <a:rPr lang="en-US" sz="1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1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sz="1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оларды</a:t>
            </a:r>
            <a:r>
              <a:rPr lang="ru-RU" sz="1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материалды</a:t>
            </a:r>
            <a:r>
              <a:rPr lang="ru-RU" sz="1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қамсыздандыру</a:t>
            </a:r>
            <a:r>
              <a:rPr lang="ru-RU" sz="1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584700" y="2362200"/>
            <a:ext cx="2032000" cy="3594101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algn="ctr"/>
            <a:r>
              <a:rPr lang="ru-RU" sz="1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отбасы</a:t>
            </a:r>
            <a:r>
              <a:rPr lang="ru-RU" sz="1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оның</a:t>
            </a:r>
            <a:r>
              <a:rPr lang="ru-RU" sz="1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1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рбір</a:t>
            </a:r>
            <a:r>
              <a:rPr lang="ru-RU" sz="1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мүшесінің</a:t>
            </a:r>
            <a:r>
              <a:rPr lang="ru-RU" sz="1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тұлғалық</a:t>
            </a:r>
            <a:r>
              <a:rPr lang="ru-RU" sz="1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қалыптасуына</a:t>
            </a:r>
            <a:r>
              <a:rPr lang="ru-RU" sz="1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жағдайлар</a:t>
            </a:r>
            <a:r>
              <a:rPr lang="ru-RU" sz="1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жасау</a:t>
            </a:r>
            <a:r>
              <a:rPr lang="ru-RU" sz="1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1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отбасы</a:t>
            </a:r>
            <a:r>
              <a:rPr lang="ru-RU" sz="1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ұжымының</a:t>
            </a:r>
            <a:r>
              <a:rPr lang="ru-RU" sz="1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өз</a:t>
            </a:r>
            <a:r>
              <a:rPr lang="ru-RU" sz="1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мүшелеріне</a:t>
            </a:r>
            <a:r>
              <a:rPr lang="ru-RU" sz="1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жеке</a:t>
            </a:r>
            <a:r>
              <a:rPr lang="ru-RU" sz="1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-дара </a:t>
            </a:r>
            <a:r>
              <a:rPr lang="ru-RU" sz="1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ықпал</a:t>
            </a:r>
            <a:r>
              <a:rPr lang="ru-RU" sz="1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жасап</a:t>
            </a:r>
            <a:r>
              <a:rPr lang="ru-RU" sz="1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баруы</a:t>
            </a:r>
            <a:r>
              <a:rPr lang="ru-RU" sz="1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1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өмірлік</a:t>
            </a:r>
            <a:r>
              <a:rPr lang="ru-RU" sz="1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т</a:t>
            </a:r>
            <a:r>
              <a:rPr lang="en-US" sz="1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1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жірибе</a:t>
            </a:r>
            <a:r>
              <a:rPr lang="ru-RU" sz="1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инабаттылық</a:t>
            </a:r>
            <a:r>
              <a:rPr lang="ru-RU" sz="1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т</a:t>
            </a:r>
            <a:r>
              <a:rPr lang="en-US" sz="1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1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ртіптері</a:t>
            </a:r>
            <a:r>
              <a:rPr lang="ru-RU" sz="1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sz="1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адамгершілік</a:t>
            </a:r>
            <a:r>
              <a:rPr lang="ru-RU" sz="1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құндылықтарға</a:t>
            </a:r>
            <a:r>
              <a:rPr lang="ru-RU" sz="1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баулу 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698500" y="4189412"/>
            <a:ext cx="1676401" cy="2351088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algn="ctr"/>
            <a:r>
              <a:rPr lang="ru-RU" sz="1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ұрпақ</a:t>
            </a:r>
            <a:r>
              <a:rPr lang="ru-RU" sz="1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келтіру</a:t>
            </a:r>
            <a:r>
              <a:rPr lang="ru-RU" sz="1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(тек </a:t>
            </a:r>
            <a:r>
              <a:rPr lang="ru-RU" sz="1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жалғастыру</a:t>
            </a:r>
            <a:r>
              <a:rPr lang="ru-RU" sz="1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тума</a:t>
            </a:r>
            <a:r>
              <a:rPr lang="ru-RU" sz="1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1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рекеті</a:t>
            </a:r>
            <a:r>
              <a:rPr lang="ru-RU" sz="1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перзентті</a:t>
            </a:r>
            <a:r>
              <a:rPr lang="ru-RU" sz="1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болу, </a:t>
            </a:r>
            <a:r>
              <a:rPr lang="ru-RU" sz="1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оларды</a:t>
            </a:r>
            <a:r>
              <a:rPr lang="ru-RU" sz="1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өсіру</a:t>
            </a:r>
            <a:r>
              <a:rPr lang="ru-RU" sz="1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ж</a:t>
            </a:r>
            <a:r>
              <a:rPr lang="en-US" sz="1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1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 т</a:t>
            </a:r>
            <a:r>
              <a:rPr lang="en-US" sz="1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1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рбиелеу</a:t>
            </a:r>
            <a:r>
              <a:rPr lang="ru-RU" sz="1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қажеттігі</a:t>
            </a:r>
            <a:r>
              <a:rPr lang="ru-RU" sz="1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 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6811963" y="2057400"/>
            <a:ext cx="1989137" cy="3429000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ru-RU" sz="1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отбасы</a:t>
            </a:r>
            <a:r>
              <a:rPr lang="ru-RU" sz="1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ішіндегі</a:t>
            </a:r>
            <a:r>
              <a:rPr lang="ru-RU" sz="1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қатынас</a:t>
            </a:r>
            <a:r>
              <a:rPr lang="ru-RU" sz="1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түзу</a:t>
            </a:r>
            <a:r>
              <a:rPr lang="ru-RU" sz="1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отбасының</a:t>
            </a:r>
            <a:r>
              <a:rPr lang="ru-RU" sz="1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басқа</a:t>
            </a:r>
            <a:r>
              <a:rPr lang="ru-RU" sz="1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адамдармен</a:t>
            </a:r>
            <a:r>
              <a:rPr lang="ru-RU" sz="1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ru-RU" sz="1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жанұялармен</a:t>
            </a:r>
            <a:r>
              <a:rPr lang="ru-RU" sz="1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1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леуметтік</a:t>
            </a:r>
            <a:r>
              <a:rPr lang="ru-RU" sz="1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топтармен</a:t>
            </a:r>
            <a:r>
              <a:rPr lang="ru-RU" sz="1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байланысын</a:t>
            </a:r>
            <a:r>
              <a:rPr lang="ru-RU" sz="1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ұйымдастыру</a:t>
            </a:r>
            <a:r>
              <a:rPr lang="ru-RU" sz="1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grpSp>
        <p:nvGrpSpPr>
          <p:cNvPr id="15" name="Группа 14"/>
          <p:cNvGrpSpPr/>
          <p:nvPr/>
        </p:nvGrpSpPr>
        <p:grpSpPr>
          <a:xfrm>
            <a:off x="219360" y="1048525"/>
            <a:ext cx="3091224" cy="852685"/>
            <a:chOff x="1691458" y="1495781"/>
            <a:chExt cx="3091224" cy="3789471"/>
          </a:xfrm>
        </p:grpSpPr>
        <p:sp>
          <p:nvSpPr>
            <p:cNvPr id="16" name="Прямоугольник 15"/>
            <p:cNvSpPr/>
            <p:nvPr/>
          </p:nvSpPr>
          <p:spPr>
            <a:xfrm>
              <a:off x="1691458" y="3350419"/>
              <a:ext cx="1796473" cy="1934833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7" name="Прямоугольник 16"/>
            <p:cNvSpPr/>
            <p:nvPr/>
          </p:nvSpPr>
          <p:spPr>
            <a:xfrm>
              <a:off x="1827191" y="1495781"/>
              <a:ext cx="2955491" cy="193483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52470" tIns="0" rIns="0" bIns="0" numCol="1" spcCol="1270" anchor="t" anchorCtr="0">
              <a:noAutofit/>
            </a:bodyPr>
            <a:lstStyle/>
            <a:p>
              <a:pPr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000" b="1" dirty="0" err="1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Отбасының</a:t>
              </a:r>
              <a:r>
                <a:rPr lang="ru-RU" sz="2000" dirty="0" smtClean="0"/>
                <a:t> </a:t>
              </a:r>
              <a:r>
                <a:rPr lang="ru-RU" sz="2000" b="1" i="0" kern="1200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ҚЫЗМЕТІ:</a:t>
              </a:r>
              <a:endParaRPr lang="ru-RU" sz="2000" b="1" kern="1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25527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2432274486"/>
              </p:ext>
            </p:extLst>
          </p:nvPr>
        </p:nvGraphicFramePr>
        <p:xfrm>
          <a:off x="395536" y="1054100"/>
          <a:ext cx="8424936" cy="52105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Скругленный прямоугольник 2"/>
          <p:cNvSpPr/>
          <p:nvPr/>
        </p:nvSpPr>
        <p:spPr>
          <a:xfrm>
            <a:off x="899592" y="4778349"/>
            <a:ext cx="7127875" cy="1879600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Үшіншіден</a:t>
            </a:r>
            <a:r>
              <a:rPr lang="ru-RU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b="1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әке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ананың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басқа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отбасы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мүшелерінің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тарапынан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бірыңғай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талаптың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жоқтығы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Осының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нәтижесінде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ата-аналарды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немесе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ересек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отбасы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мүшелерінің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көзқарастарындағы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алалықты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пайдаланып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бала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екі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жүзді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жағымсыз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нәрсеге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бейім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болып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өседі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четверенная стрелка 3"/>
          <p:cNvSpPr/>
          <p:nvPr/>
        </p:nvSpPr>
        <p:spPr>
          <a:xfrm>
            <a:off x="4329111" y="2614612"/>
            <a:ext cx="612775" cy="1296988"/>
          </a:xfrm>
          <a:prstGeom prst="quadArrow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765173" y="177800"/>
            <a:ext cx="7127875" cy="1879600"/>
          </a:xfrm>
          <a:prstGeom prst="roundRect">
            <a:avLst/>
          </a:prstGeom>
          <a:solidFill>
            <a:srgbClr val="FFCCFF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Отбасылық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тәрбие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бірқалыпты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жағдайда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іске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асырылып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отырмайды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Тәжірибе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мәліметтеріне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қарағанда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отбасылық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тәрбиенің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сәтсіздікке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ұшырауының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басты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себебі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үлкен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адамдардың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педагогикалық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көзқарастарының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қауқарсыздығынан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болады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6990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5917" y="5015733"/>
            <a:ext cx="1827193" cy="1616565"/>
          </a:xfrm>
        </p:spPr>
      </p:pic>
      <p:grpSp>
        <p:nvGrpSpPr>
          <p:cNvPr id="8" name="Группа 7"/>
          <p:cNvGrpSpPr/>
          <p:nvPr/>
        </p:nvGrpSpPr>
        <p:grpSpPr>
          <a:xfrm>
            <a:off x="578224" y="1250576"/>
            <a:ext cx="8327499" cy="5303519"/>
            <a:chOff x="578224" y="1250576"/>
            <a:chExt cx="8327499" cy="5303519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578224" y="6508376"/>
              <a:ext cx="6508376" cy="45719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8860004" y="1250576"/>
              <a:ext cx="45719" cy="486783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9" name="Group 2"/>
          <p:cNvGrpSpPr>
            <a:grpSpLocks/>
          </p:cNvGrpSpPr>
          <p:nvPr/>
        </p:nvGrpSpPr>
        <p:grpSpPr bwMode="auto">
          <a:xfrm>
            <a:off x="180975" y="591281"/>
            <a:ext cx="8391525" cy="5527130"/>
            <a:chOff x="0" y="1721"/>
            <a:chExt cx="16560" cy="9340"/>
          </a:xfrm>
        </p:grpSpPr>
        <p:sp>
          <p:nvSpPr>
            <p:cNvPr id="30" name="AutoShape 3"/>
            <p:cNvSpPr>
              <a:spLocks noChangeArrowheads="1"/>
            </p:cNvSpPr>
            <p:nvPr/>
          </p:nvSpPr>
          <p:spPr bwMode="auto">
            <a:xfrm>
              <a:off x="2304" y="1721"/>
              <a:ext cx="11952" cy="1152"/>
            </a:xfrm>
            <a:prstGeom prst="plaque">
              <a:avLst>
                <a:gd name="adj" fmla="val 16667"/>
              </a:avLst>
            </a:prstGeom>
            <a:gradFill rotWithShape="0"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lin ang="5400000" scaled="1"/>
            </a:gradFill>
            <a:ln w="57150" cmpd="thinThick">
              <a:solidFill>
                <a:srgbClr val="00008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>
                <a:spcAft>
                  <a:spcPts val="1000"/>
                </a:spcAft>
              </a:pPr>
              <a:endParaRPr lang="ru-RU" sz="2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1" name="AutoShape 4"/>
            <p:cNvSpPr>
              <a:spLocks noChangeArrowheads="1"/>
            </p:cNvSpPr>
            <p:nvPr/>
          </p:nvSpPr>
          <p:spPr bwMode="auto">
            <a:xfrm>
              <a:off x="0" y="3683"/>
              <a:ext cx="4176" cy="1584"/>
            </a:xfrm>
            <a:prstGeom prst="hexagon">
              <a:avLst>
                <a:gd name="adj" fmla="val 65909"/>
                <a:gd name="vf" fmla="val 115470"/>
              </a:avLst>
            </a:prstGeom>
            <a:gradFill rotWithShape="0">
              <a:gsLst>
                <a:gs pos="0">
                  <a:srgbClr val="DDEBCF"/>
                </a:gs>
                <a:gs pos="50000">
                  <a:srgbClr val="9CB86E"/>
                </a:gs>
                <a:gs pos="100000">
                  <a:srgbClr val="156B13"/>
                </a:gs>
              </a:gsLst>
              <a:lin ang="5400000" scaled="1"/>
            </a:gradFill>
            <a:ln w="9525">
              <a:solidFill>
                <a:srgbClr val="339966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>
                <a:spcAft>
                  <a:spcPts val="1000"/>
                </a:spcAft>
              </a:pPr>
              <a:endParaRPr lang="ru-RU" sz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2" name="AutoShape 5"/>
            <p:cNvSpPr>
              <a:spLocks noChangeArrowheads="1"/>
            </p:cNvSpPr>
            <p:nvPr/>
          </p:nvSpPr>
          <p:spPr bwMode="auto">
            <a:xfrm>
              <a:off x="4032" y="3683"/>
              <a:ext cx="4176" cy="1584"/>
            </a:xfrm>
            <a:prstGeom prst="hexagon">
              <a:avLst>
                <a:gd name="adj" fmla="val 65909"/>
                <a:gd name="vf" fmla="val 115470"/>
              </a:avLst>
            </a:prstGeom>
            <a:gradFill rotWithShape="0">
              <a:gsLst>
                <a:gs pos="0">
                  <a:srgbClr val="DDEBCF"/>
                </a:gs>
                <a:gs pos="50000">
                  <a:srgbClr val="9CB86E"/>
                </a:gs>
                <a:gs pos="100000">
                  <a:srgbClr val="156B13"/>
                </a:gs>
              </a:gsLst>
              <a:lin ang="540000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>
                <a:spcAft>
                  <a:spcPts val="1000"/>
                </a:spcAft>
              </a:pPr>
              <a:endParaRPr lang="ru-RU" sz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3" name="AutoShape 6"/>
            <p:cNvSpPr>
              <a:spLocks noChangeArrowheads="1"/>
            </p:cNvSpPr>
            <p:nvPr/>
          </p:nvSpPr>
          <p:spPr bwMode="auto">
            <a:xfrm>
              <a:off x="8046" y="3683"/>
              <a:ext cx="4338" cy="1584"/>
            </a:xfrm>
            <a:prstGeom prst="hexagon">
              <a:avLst>
                <a:gd name="adj" fmla="val 65909"/>
                <a:gd name="vf" fmla="val 115470"/>
              </a:avLst>
            </a:prstGeom>
            <a:gradFill rotWithShape="0">
              <a:gsLst>
                <a:gs pos="0">
                  <a:srgbClr val="DDEBCF"/>
                </a:gs>
                <a:gs pos="50000">
                  <a:srgbClr val="9CB86E"/>
                </a:gs>
                <a:gs pos="100000">
                  <a:srgbClr val="156B13"/>
                </a:gs>
              </a:gsLst>
              <a:lin ang="540000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>
                <a:spcAft>
                  <a:spcPts val="1000"/>
                </a:spcAft>
              </a:pPr>
              <a:endParaRPr lang="ru-RU" sz="1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4" name="AutoShape 7"/>
            <p:cNvSpPr>
              <a:spLocks noChangeArrowheads="1"/>
            </p:cNvSpPr>
            <p:nvPr/>
          </p:nvSpPr>
          <p:spPr bwMode="auto">
            <a:xfrm>
              <a:off x="12384" y="3683"/>
              <a:ext cx="4176" cy="1584"/>
            </a:xfrm>
            <a:prstGeom prst="hexagon">
              <a:avLst>
                <a:gd name="adj" fmla="val 65909"/>
                <a:gd name="vf" fmla="val 115470"/>
              </a:avLst>
            </a:prstGeom>
            <a:gradFill rotWithShape="0">
              <a:gsLst>
                <a:gs pos="0">
                  <a:srgbClr val="DDEBCF"/>
                </a:gs>
                <a:gs pos="50000">
                  <a:srgbClr val="9CB86E"/>
                </a:gs>
                <a:gs pos="100000">
                  <a:srgbClr val="156B13"/>
                </a:gs>
              </a:gsLst>
              <a:lin ang="540000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>
                <a:spcAft>
                  <a:spcPts val="1000"/>
                </a:spcAft>
              </a:pPr>
              <a:endParaRPr lang="ru-RU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5" name="AutoShape 8" descr="Букет"/>
            <p:cNvSpPr>
              <a:spLocks noChangeArrowheads="1"/>
            </p:cNvSpPr>
            <p:nvPr/>
          </p:nvSpPr>
          <p:spPr bwMode="auto">
            <a:xfrm>
              <a:off x="414" y="6021"/>
              <a:ext cx="3312" cy="5040"/>
            </a:xfrm>
            <a:prstGeom prst="octagon">
              <a:avLst>
                <a:gd name="adj" fmla="val 29287"/>
              </a:avLst>
            </a:prstGeom>
            <a:blipFill dpi="0" rotWithShape="0">
              <a:blip r:embed="rId3"/>
              <a:srcRect/>
              <a:tile tx="0" ty="0" sx="100000" sy="100000" flip="none" algn="tl"/>
            </a:blip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>
                <a:spcAft>
                  <a:spcPts val="1000"/>
                </a:spcAft>
              </a:pPr>
              <a:endParaRPr lang="ru-RU" sz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6" name="AutoShape 9" descr="Букет"/>
            <p:cNvSpPr>
              <a:spLocks noChangeArrowheads="1"/>
            </p:cNvSpPr>
            <p:nvPr/>
          </p:nvSpPr>
          <p:spPr bwMode="auto">
            <a:xfrm>
              <a:off x="4374" y="6021"/>
              <a:ext cx="3528" cy="5040"/>
            </a:xfrm>
            <a:prstGeom prst="octagon">
              <a:avLst>
                <a:gd name="adj" fmla="val 29287"/>
              </a:avLst>
            </a:prstGeom>
            <a:blipFill dpi="0" rotWithShape="0">
              <a:blip r:embed="rId3"/>
              <a:srcRect/>
              <a:tile tx="0" ty="0" sx="100000" sy="100000" flip="none" algn="tl"/>
            </a:blip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>
                <a:spcAft>
                  <a:spcPts val="1000"/>
                </a:spcAft>
              </a:pPr>
              <a:endParaRPr lang="ru-RU" sz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7" name="AutoShape 10" descr="Букет"/>
            <p:cNvSpPr>
              <a:spLocks noChangeArrowheads="1"/>
            </p:cNvSpPr>
            <p:nvPr/>
          </p:nvSpPr>
          <p:spPr bwMode="auto">
            <a:xfrm>
              <a:off x="8545" y="6021"/>
              <a:ext cx="3579" cy="5040"/>
            </a:xfrm>
            <a:prstGeom prst="octagon">
              <a:avLst>
                <a:gd name="adj" fmla="val 29287"/>
              </a:avLst>
            </a:prstGeom>
            <a:blipFill dpi="0" rotWithShape="0">
              <a:blip r:embed="rId3"/>
              <a:srcRect/>
              <a:tile tx="0" ty="0" sx="100000" sy="100000" flip="none" algn="tl"/>
            </a:blip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Aft>
                  <a:spcPts val="1000"/>
                </a:spcAft>
              </a:pPr>
              <a:endParaRPr lang="ru-RU" sz="11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>
                <a:spcAft>
                  <a:spcPts val="1000"/>
                </a:spcAft>
              </a:pPr>
              <a:endParaRPr lang="ru-RU" sz="11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>
                <a:spcAft>
                  <a:spcPts val="1000"/>
                </a:spcAft>
              </a:pPr>
              <a:endParaRPr lang="ru-RU" sz="11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endParaRPr lang="ru-RU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8" name="AutoShape 11" descr="Букет"/>
            <p:cNvSpPr>
              <a:spLocks noChangeArrowheads="1"/>
            </p:cNvSpPr>
            <p:nvPr/>
          </p:nvSpPr>
          <p:spPr bwMode="auto">
            <a:xfrm>
              <a:off x="12883" y="5841"/>
              <a:ext cx="3623" cy="5040"/>
            </a:xfrm>
            <a:prstGeom prst="octagon">
              <a:avLst>
                <a:gd name="adj" fmla="val 29287"/>
              </a:avLst>
            </a:prstGeom>
            <a:blipFill dpi="0" rotWithShape="0">
              <a:blip r:embed="rId3"/>
              <a:srcRect/>
              <a:tile tx="0" ty="0" sx="100000" sy="100000" flip="none" algn="tl"/>
            </a:blip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Aft>
                  <a:spcPts val="1000"/>
                </a:spcAft>
              </a:pPr>
              <a:endParaRPr lang="x-none" sz="11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>
                <a:spcAft>
                  <a:spcPts val="1000"/>
                </a:spcAft>
              </a:pPr>
              <a:endParaRPr lang="ru-RU" sz="11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>
                <a:spcAft>
                  <a:spcPts val="1000"/>
                </a:spcAft>
              </a:pPr>
              <a:endParaRPr lang="ru-RU" sz="11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endParaRPr lang="ru-RU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9" name="Line 12"/>
            <p:cNvSpPr>
              <a:spLocks noChangeShapeType="1"/>
            </p:cNvSpPr>
            <p:nvPr/>
          </p:nvSpPr>
          <p:spPr bwMode="auto">
            <a:xfrm flipH="1">
              <a:off x="1584" y="2207"/>
              <a:ext cx="720" cy="0"/>
            </a:xfrm>
            <a:prstGeom prst="line">
              <a:avLst/>
            </a:prstGeom>
            <a:noFill/>
            <a:ln w="952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0" name="Line 13"/>
            <p:cNvSpPr>
              <a:spLocks noChangeShapeType="1"/>
            </p:cNvSpPr>
            <p:nvPr/>
          </p:nvSpPr>
          <p:spPr bwMode="auto">
            <a:xfrm>
              <a:off x="1584" y="2234"/>
              <a:ext cx="0" cy="1357"/>
            </a:xfrm>
            <a:prstGeom prst="line">
              <a:avLst/>
            </a:prstGeom>
            <a:noFill/>
            <a:ln w="952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1" name="Line 14"/>
            <p:cNvSpPr>
              <a:spLocks noChangeShapeType="1"/>
            </p:cNvSpPr>
            <p:nvPr/>
          </p:nvSpPr>
          <p:spPr bwMode="auto">
            <a:xfrm>
              <a:off x="1674" y="5301"/>
              <a:ext cx="0" cy="576"/>
            </a:xfrm>
            <a:prstGeom prst="line">
              <a:avLst/>
            </a:prstGeom>
            <a:noFill/>
            <a:ln w="9525">
              <a:solidFill>
                <a:srgbClr val="00008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2" name="Line 15"/>
            <p:cNvSpPr>
              <a:spLocks noChangeShapeType="1"/>
            </p:cNvSpPr>
            <p:nvPr/>
          </p:nvSpPr>
          <p:spPr bwMode="auto">
            <a:xfrm flipH="1">
              <a:off x="5760" y="2873"/>
              <a:ext cx="153" cy="810"/>
            </a:xfrm>
            <a:prstGeom prst="line">
              <a:avLst/>
            </a:prstGeom>
            <a:noFill/>
            <a:ln w="952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3" name="Line 16"/>
            <p:cNvSpPr>
              <a:spLocks noChangeShapeType="1"/>
            </p:cNvSpPr>
            <p:nvPr/>
          </p:nvSpPr>
          <p:spPr bwMode="auto">
            <a:xfrm>
              <a:off x="5994" y="5301"/>
              <a:ext cx="0" cy="540"/>
            </a:xfrm>
            <a:prstGeom prst="line">
              <a:avLst/>
            </a:prstGeom>
            <a:noFill/>
            <a:ln w="9525">
              <a:solidFill>
                <a:srgbClr val="00008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4" name="Line 17"/>
            <p:cNvSpPr>
              <a:spLocks noChangeShapeType="1"/>
            </p:cNvSpPr>
            <p:nvPr/>
          </p:nvSpPr>
          <p:spPr bwMode="auto">
            <a:xfrm>
              <a:off x="9936" y="2873"/>
              <a:ext cx="288" cy="810"/>
            </a:xfrm>
            <a:prstGeom prst="line">
              <a:avLst/>
            </a:prstGeom>
            <a:noFill/>
            <a:ln w="952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5" name="Line 18"/>
            <p:cNvSpPr>
              <a:spLocks noChangeShapeType="1"/>
            </p:cNvSpPr>
            <p:nvPr/>
          </p:nvSpPr>
          <p:spPr bwMode="auto">
            <a:xfrm>
              <a:off x="10314" y="5301"/>
              <a:ext cx="0" cy="540"/>
            </a:xfrm>
            <a:prstGeom prst="line">
              <a:avLst/>
            </a:prstGeom>
            <a:noFill/>
            <a:ln w="9525">
              <a:solidFill>
                <a:srgbClr val="00008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6" name="Line 19"/>
            <p:cNvSpPr>
              <a:spLocks noChangeShapeType="1"/>
            </p:cNvSpPr>
            <p:nvPr/>
          </p:nvSpPr>
          <p:spPr bwMode="auto">
            <a:xfrm>
              <a:off x="14301" y="2293"/>
              <a:ext cx="576" cy="0"/>
            </a:xfrm>
            <a:prstGeom prst="line">
              <a:avLst/>
            </a:prstGeom>
            <a:noFill/>
            <a:ln w="952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7" name="Line 20"/>
            <p:cNvSpPr>
              <a:spLocks noChangeShapeType="1"/>
            </p:cNvSpPr>
            <p:nvPr/>
          </p:nvSpPr>
          <p:spPr bwMode="auto">
            <a:xfrm flipH="1">
              <a:off x="14832" y="2293"/>
              <a:ext cx="45" cy="1298"/>
            </a:xfrm>
            <a:prstGeom prst="line">
              <a:avLst/>
            </a:prstGeom>
            <a:noFill/>
            <a:ln w="952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8" name="Line 21"/>
            <p:cNvSpPr>
              <a:spLocks noChangeShapeType="1"/>
            </p:cNvSpPr>
            <p:nvPr/>
          </p:nvSpPr>
          <p:spPr bwMode="auto">
            <a:xfrm>
              <a:off x="14994" y="5301"/>
              <a:ext cx="0" cy="540"/>
            </a:xfrm>
            <a:prstGeom prst="line">
              <a:avLst/>
            </a:prstGeom>
            <a:noFill/>
            <a:ln w="9525">
              <a:solidFill>
                <a:srgbClr val="00008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" name="Прямоугольник 1"/>
          <p:cNvSpPr/>
          <p:nvPr/>
        </p:nvSpPr>
        <p:spPr>
          <a:xfrm>
            <a:off x="2403023" y="678826"/>
            <a:ext cx="412324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 err="1">
                <a:solidFill>
                  <a:srgbClr val="006666"/>
                </a:solidFill>
                <a:latin typeface="Times New Roman" pitchFamily="18" charset="0"/>
                <a:cs typeface="Times New Roman" pitchFamily="18" charset="0"/>
              </a:rPr>
              <a:t>Отбасындағы</a:t>
            </a:r>
            <a:r>
              <a:rPr lang="ru-RU" sz="2000" b="1" dirty="0">
                <a:solidFill>
                  <a:srgbClr val="0066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rgbClr val="006666"/>
                </a:solidFill>
                <a:latin typeface="Times New Roman" pitchFamily="18" charset="0"/>
                <a:cs typeface="Times New Roman" pitchFamily="18" charset="0"/>
              </a:rPr>
              <a:t>тәрбие</a:t>
            </a:r>
            <a:r>
              <a:rPr lang="ru-RU" sz="2000" b="1" dirty="0">
                <a:solidFill>
                  <a:srgbClr val="0066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rgbClr val="006666"/>
                </a:solidFill>
                <a:latin typeface="Times New Roman" pitchFamily="18" charset="0"/>
                <a:cs typeface="Times New Roman" pitchFamily="18" charset="0"/>
              </a:rPr>
              <a:t>принципері</a:t>
            </a:r>
            <a:r>
              <a:rPr lang="ru-RU" sz="2000" dirty="0">
                <a:solidFill>
                  <a:srgbClr val="006666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90763" y="2036348"/>
            <a:ext cx="16017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Мақсатылық</a:t>
            </a:r>
            <a:endParaRPr lang="ru-RU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703660" y="1897848"/>
            <a:ext cx="135806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Ізгілік</a:t>
            </a:r>
            <a:endParaRPr lang="ru-RU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Жүйелілік</a:t>
            </a: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841016" y="2036348"/>
            <a:ext cx="12771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Келісімдік</a:t>
            </a:r>
            <a:endParaRPr lang="ru-RU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553491" y="2029482"/>
            <a:ext cx="16052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Талап</a:t>
            </a:r>
            <a:r>
              <a:rPr lang="ru-RU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бірлігі</a:t>
            </a:r>
            <a:r>
              <a:rPr lang="ru-RU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390764" y="3459056"/>
            <a:ext cx="1624852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Отбасы</a:t>
            </a:r>
            <a:r>
              <a:rPr lang="ru-RU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тәрбиесінің</a:t>
            </a:r>
            <a:r>
              <a:rPr lang="ru-RU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мақсаты</a:t>
            </a:r>
            <a:r>
              <a:rPr lang="ru-RU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қоғамдық</a:t>
            </a:r>
            <a:r>
              <a:rPr lang="ru-RU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тәрбиенің</a:t>
            </a:r>
            <a:r>
              <a:rPr lang="ru-RU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мақсатымен</a:t>
            </a:r>
            <a:r>
              <a:rPr lang="ru-RU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бірдей</a:t>
            </a:r>
            <a:r>
              <a:rPr lang="ru-RU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емес</a:t>
            </a:r>
            <a:r>
              <a:rPr lang="ru-RU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Қоғамдағы</a:t>
            </a:r>
            <a:r>
              <a:rPr lang="ru-RU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саясатына</a:t>
            </a:r>
            <a:r>
              <a:rPr lang="ru-RU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байланысты</a:t>
            </a:r>
            <a:r>
              <a:rPr lang="ru-RU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болып</a:t>
            </a:r>
            <a:r>
              <a:rPr lang="ru-RU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белгіленеді</a:t>
            </a:r>
            <a:endParaRPr lang="ru-RU" sz="1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409468" y="3135891"/>
            <a:ext cx="1775724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Адамға</a:t>
            </a:r>
            <a:r>
              <a:rPr lang="ru-RU" sz="1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деген</a:t>
            </a:r>
            <a:r>
              <a:rPr lang="ru-RU" sz="1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сүйіспеншілік</a:t>
            </a:r>
            <a:r>
              <a:rPr lang="ru-RU" sz="1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1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шынайы</a:t>
            </a:r>
            <a:r>
              <a:rPr lang="ru-RU" sz="1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ақылмен</a:t>
            </a:r>
            <a:r>
              <a:rPr lang="ru-RU" sz="1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санасу</a:t>
            </a:r>
            <a:r>
              <a:rPr lang="ru-RU" sz="1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Жалпы</a:t>
            </a:r>
            <a:r>
              <a:rPr lang="ru-RU" sz="1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ізгілік</a:t>
            </a:r>
            <a:r>
              <a:rPr lang="ru-RU" sz="1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принципі</a:t>
            </a:r>
            <a:r>
              <a:rPr lang="ru-RU" sz="1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ата-аналар</a:t>
            </a:r>
            <a:r>
              <a:rPr lang="ru-RU" sz="1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sz="1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балалар</a:t>
            </a:r>
            <a:r>
              <a:rPr lang="ru-RU" sz="1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арасындағы</a:t>
            </a:r>
            <a:r>
              <a:rPr lang="ru-RU" sz="1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қарым-қатынастың</a:t>
            </a:r>
            <a:r>
              <a:rPr lang="ru-RU" sz="1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өзара</a:t>
            </a:r>
            <a:r>
              <a:rPr lang="ru-RU" sz="1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құрметке</a:t>
            </a:r>
            <a:r>
              <a:rPr lang="ru-RU" sz="1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ынтымақтастықта</a:t>
            </a:r>
            <a:r>
              <a:rPr lang="ru-RU" sz="1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сүйіспеншілікке</a:t>
            </a:r>
            <a:r>
              <a:rPr lang="ru-RU" sz="1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негізделіп</a:t>
            </a:r>
            <a:r>
              <a:rPr lang="ru-RU" sz="1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құрылуын</a:t>
            </a:r>
            <a:r>
              <a:rPr lang="ru-RU" sz="1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көздейді</a:t>
            </a:r>
            <a:endParaRPr lang="ru-RU" sz="1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687573" y="3504970"/>
            <a:ext cx="14605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Талап</a:t>
            </a:r>
            <a:r>
              <a:rPr lang="ru-RU" sz="1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бірлігі</a:t>
            </a:r>
            <a:r>
              <a:rPr lang="ru-RU" sz="1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1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егерде</a:t>
            </a:r>
            <a:r>
              <a:rPr lang="ru-RU" sz="1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әкесі</a:t>
            </a:r>
            <a:r>
              <a:rPr lang="ru-RU" sz="1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былай</a:t>
            </a:r>
            <a:r>
              <a:rPr lang="ru-RU" sz="1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десе</a:t>
            </a:r>
            <a:r>
              <a:rPr lang="ru-RU" sz="1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шешесі</a:t>
            </a:r>
            <a:r>
              <a:rPr lang="ru-RU" sz="1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басқаша</a:t>
            </a:r>
            <a:r>
              <a:rPr lang="ru-RU" sz="1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айтса</a:t>
            </a:r>
            <a:r>
              <a:rPr lang="ru-RU" sz="1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бала не </a:t>
            </a:r>
            <a:r>
              <a:rPr lang="ru-RU" sz="1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істерін</a:t>
            </a:r>
            <a:r>
              <a:rPr lang="ru-RU" sz="1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білмейді</a:t>
            </a:r>
            <a:r>
              <a:rPr lang="ru-RU" sz="1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сондықтан</a:t>
            </a:r>
            <a:r>
              <a:rPr lang="ru-RU" sz="1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талап</a:t>
            </a:r>
            <a:r>
              <a:rPr lang="ru-RU" sz="1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бірлігі</a:t>
            </a:r>
            <a:r>
              <a:rPr lang="ru-RU" sz="1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болу </a:t>
            </a:r>
            <a:r>
              <a:rPr lang="ru-RU" sz="1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керек</a:t>
            </a:r>
            <a:endParaRPr lang="ru-RU" sz="1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6841016" y="3356747"/>
            <a:ext cx="164211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Бала </a:t>
            </a:r>
            <a:r>
              <a:rPr lang="ru-RU" sz="1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тәрбиесінің</a:t>
            </a:r>
            <a:r>
              <a:rPr lang="ru-RU" sz="1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бір</a:t>
            </a:r>
            <a:r>
              <a:rPr lang="ru-RU" sz="1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ерекшелігі</a:t>
            </a:r>
            <a:r>
              <a:rPr lang="ru-RU" sz="1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1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оның</a:t>
            </a:r>
            <a:r>
              <a:rPr lang="ru-RU" sz="1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бірнеше</a:t>
            </a:r>
            <a:r>
              <a:rPr lang="ru-RU" sz="1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адамдардың</a:t>
            </a:r>
            <a:r>
              <a:rPr lang="ru-RU" sz="1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қатысуымен</a:t>
            </a:r>
            <a:r>
              <a:rPr lang="ru-RU" sz="1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отбасы</a:t>
            </a:r>
            <a:r>
              <a:rPr lang="ru-RU" sz="1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басқа</a:t>
            </a:r>
            <a:r>
              <a:rPr lang="ru-RU" sz="1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да </a:t>
            </a:r>
            <a:r>
              <a:rPr lang="ru-RU" sz="1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мүшелері</a:t>
            </a:r>
            <a:r>
              <a:rPr lang="ru-RU" sz="1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тәрбие</a:t>
            </a:r>
            <a:r>
              <a:rPr lang="ru-RU" sz="1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ошақтарындағы</a:t>
            </a:r>
            <a:r>
              <a:rPr lang="ru-RU" sz="1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кәсіби</a:t>
            </a:r>
            <a:r>
              <a:rPr lang="ru-RU" sz="1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мамандардың</a:t>
            </a:r>
            <a:endParaRPr lang="ru-RU" sz="1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ru-RU" sz="1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балабақша</a:t>
            </a:r>
            <a:r>
              <a:rPr lang="ru-RU" sz="1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мектеп</a:t>
            </a:r>
            <a:r>
              <a:rPr lang="ru-RU" sz="1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спорт </a:t>
            </a:r>
            <a:r>
              <a:rPr lang="ru-RU" sz="1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үйімелері</a:t>
            </a:r>
            <a:r>
              <a:rPr lang="ru-RU" sz="1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т. б./ </a:t>
            </a:r>
            <a:r>
              <a:rPr lang="ru-RU" sz="1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тікелей</a:t>
            </a:r>
            <a:r>
              <a:rPr lang="ru-RU" sz="1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ықпалымен</a:t>
            </a:r>
            <a:r>
              <a:rPr lang="ru-RU" sz="1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жүзеге</a:t>
            </a:r>
            <a:r>
              <a:rPr lang="ru-RU" sz="1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асатындағыда</a:t>
            </a:r>
            <a:endParaRPr lang="ru-RU" sz="1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8287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89</TotalTime>
  <Words>1562</Words>
  <Application>Microsoft Office PowerPoint</Application>
  <PresentationFormat>Экран (4:3)</PresentationFormat>
  <Paragraphs>123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Изящная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Пользователь</cp:lastModifiedBy>
  <cp:revision>8</cp:revision>
  <dcterms:created xsi:type="dcterms:W3CDTF">2018-09-11T04:58:45Z</dcterms:created>
  <dcterms:modified xsi:type="dcterms:W3CDTF">2018-11-06T13:46:50Z</dcterms:modified>
</cp:coreProperties>
</file>