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F296E-812C-4919-A800-B6DB841F63FD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</dgm:pt>
    <dgm:pt modelId="{18640D2F-5AD3-4586-84A3-CA6DB2220307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 ұзақтығы: 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қысқа мерзімді (бірнеше сағат, минут); ұзаққа созылған (бірнеше күн, апта)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08DD74-71D5-4CCA-A1F6-B60D259DEF72}" type="parTrans" cxnId="{B981FD7B-8A70-4EF8-934E-B6CF61FA6566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6C7D2D-5EDC-480F-BCF8-F72959D8301A}" type="sibTrans" cxnId="{B981FD7B-8A70-4EF8-934E-B6CF61FA6566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9A9011-595E-4129-A7D8-943BBA828FD8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тиже: 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ақпарат алмасу, жалпы тұжырымға келу, қоғамдық м</a:t>
          </a:r>
          <a:r>
            <a:rPr lang="en-US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нді өнім;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1A6372-AF2A-4FEC-A0E8-ED5359EC473C}" type="parTrans" cxnId="{F0AA1E17-EADC-489E-9972-387770D601B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B9F996-5471-427E-845A-FE7C3432D3AC}" type="sibTrans" cxnId="{F0AA1E17-EADC-489E-9972-387770D601B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CB2A2F-92F2-42E2-93D2-60650E3CC50A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қатысушылар саны: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жеке-дара (т</a:t>
          </a:r>
          <a:r>
            <a:rPr lang="en-US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 –т</a:t>
          </a:r>
          <a:r>
            <a:rPr lang="en-US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рбиеленуші), топтық (т</a:t>
          </a:r>
          <a:r>
            <a:rPr lang="en-US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 –оқушылар тобы), жаппай көпшілік (т</a:t>
          </a:r>
          <a:r>
            <a:rPr lang="en-US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 –бірнеше топ) формалары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DCFFA5-D8B2-4A0E-9AB6-A35E72D0B00C}" type="parTrans" cxnId="{5E972CD8-29CE-45FD-93D3-46546057DBF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4AEBDC-8FB0-437D-AF18-1E81B3A320D4}" type="sibTrans" cxnId="{5E972CD8-29CE-45FD-93D3-46546057DBF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C51D54-027C-42BA-A722-5E2F317A5EFF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 қызметтерінің түрі: 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оқу, еңбек, спорт, көркем өнер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52383C-FBFC-4180-B096-CB49309EA99F}" type="parTrans" cxnId="{A84AB99D-E058-490A-9CB3-9C7D47C49F7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57C4D2-118B-44C3-B00A-9EBCC7B48461}" type="sibTrans" cxnId="{A84AB99D-E058-490A-9CB3-9C7D47C49F73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6498F5-CFA5-4164-9BC0-A0025AE9CE07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педагогтың ықпал жасау т</a:t>
          </a:r>
          <a:r>
            <a:rPr lang="en-US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сілі: </a:t>
          </a:r>
          <a:r>
            <a: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тікелей, жанама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EB9123-074E-4960-978C-D2BD7B90AE0A}" type="parTrans" cxnId="{28C875EF-3CAA-468F-8374-3F3A18CF9E20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B652E4-F902-4E5B-AA37-9B3041C12A4A}" type="sibTrans" cxnId="{28C875EF-3CAA-468F-8374-3F3A18CF9E20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C0F043-5460-4FF9-8852-554300D82B34}" type="pres">
      <dgm:prSet presAssocID="{261F296E-812C-4919-A800-B6DB841F63FD}" presName="compositeShape" presStyleCnt="0">
        <dgm:presLayoutVars>
          <dgm:dir/>
          <dgm:resizeHandles/>
        </dgm:presLayoutVars>
      </dgm:prSet>
      <dgm:spPr/>
    </dgm:pt>
    <dgm:pt modelId="{5BED57F0-2497-4054-855A-B1F890510BC5}" type="pres">
      <dgm:prSet presAssocID="{261F296E-812C-4919-A800-B6DB841F63FD}" presName="pyramid" presStyleLbl="node1" presStyleIdx="0" presStyleCnt="1"/>
      <dgm:spPr/>
    </dgm:pt>
    <dgm:pt modelId="{5924F5BD-4CC8-40AF-BBE4-E4514B632BF4}" type="pres">
      <dgm:prSet presAssocID="{261F296E-812C-4919-A800-B6DB841F63FD}" presName="theList" presStyleCnt="0"/>
      <dgm:spPr/>
    </dgm:pt>
    <dgm:pt modelId="{143C5124-0895-4F9F-8101-9C4CB83C18A7}" type="pres">
      <dgm:prSet presAssocID="{18640D2F-5AD3-4586-84A3-CA6DB2220307}" presName="aNode" presStyleLbl="fgAcc1" presStyleIdx="0" presStyleCnt="5" custScaleX="23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8D490-120D-4486-B7C9-63BF91CDA943}" type="pres">
      <dgm:prSet presAssocID="{18640D2F-5AD3-4586-84A3-CA6DB2220307}" presName="aSpace" presStyleCnt="0"/>
      <dgm:spPr/>
    </dgm:pt>
    <dgm:pt modelId="{A0530B0E-B029-4102-BF96-85C0310135D4}" type="pres">
      <dgm:prSet presAssocID="{D0C51D54-027C-42BA-A722-5E2F317A5EFF}" presName="aNode" presStyleLbl="fgAcc1" presStyleIdx="1" presStyleCnt="5" custScaleX="229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0A569-252B-428A-99EF-F3FB44F5068A}" type="pres">
      <dgm:prSet presAssocID="{D0C51D54-027C-42BA-A722-5E2F317A5EFF}" presName="aSpace" presStyleCnt="0"/>
      <dgm:spPr/>
    </dgm:pt>
    <dgm:pt modelId="{2BAD9D9D-05D5-4C58-AEEF-09B65FF09269}" type="pres">
      <dgm:prSet presAssocID="{106498F5-CFA5-4164-9BC0-A0025AE9CE07}" presName="aNode" presStyleLbl="fgAcc1" presStyleIdx="2" presStyleCnt="5" custScaleX="229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4C191-252B-42A0-97EA-08983A335D45}" type="pres">
      <dgm:prSet presAssocID="{106498F5-CFA5-4164-9BC0-A0025AE9CE07}" presName="aSpace" presStyleCnt="0"/>
      <dgm:spPr/>
    </dgm:pt>
    <dgm:pt modelId="{04A40ED9-FBED-49D9-9FBD-F6B97EDE0348}" type="pres">
      <dgm:prSet presAssocID="{4F9A9011-595E-4129-A7D8-943BBA828FD8}" presName="aNode" presStyleLbl="fgAcc1" presStyleIdx="3" presStyleCnt="5" custScaleX="229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6E584-4C6C-4358-A968-FEB001A1383A}" type="pres">
      <dgm:prSet presAssocID="{4F9A9011-595E-4129-A7D8-943BBA828FD8}" presName="aSpace" presStyleCnt="0"/>
      <dgm:spPr/>
    </dgm:pt>
    <dgm:pt modelId="{111DC774-06D4-419D-9369-A3B1EAE47A6B}" type="pres">
      <dgm:prSet presAssocID="{64CB2A2F-92F2-42E2-93D2-60650E3CC50A}" presName="aNode" presStyleLbl="fgAcc1" presStyleIdx="4" presStyleCnt="5" custScaleX="234274" custScaleY="175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69B90-8027-442E-A439-12232D351401}" type="pres">
      <dgm:prSet presAssocID="{64CB2A2F-92F2-42E2-93D2-60650E3CC50A}" presName="aSpace" presStyleCnt="0"/>
      <dgm:spPr/>
    </dgm:pt>
  </dgm:ptLst>
  <dgm:cxnLst>
    <dgm:cxn modelId="{E62CFE99-CC6F-4E62-828C-26EDCAC32D61}" type="presOf" srcId="{106498F5-CFA5-4164-9BC0-A0025AE9CE07}" destId="{2BAD9D9D-05D5-4C58-AEEF-09B65FF09269}" srcOrd="0" destOrd="0" presId="urn:microsoft.com/office/officeart/2005/8/layout/pyramid2"/>
    <dgm:cxn modelId="{28C875EF-3CAA-468F-8374-3F3A18CF9E20}" srcId="{261F296E-812C-4919-A800-B6DB841F63FD}" destId="{106498F5-CFA5-4164-9BC0-A0025AE9CE07}" srcOrd="2" destOrd="0" parTransId="{61EB9123-074E-4960-978C-D2BD7B90AE0A}" sibTransId="{82B652E4-F902-4E5B-AA37-9B3041C12A4A}"/>
    <dgm:cxn modelId="{F0AA1E17-EADC-489E-9972-387770D601B3}" srcId="{261F296E-812C-4919-A800-B6DB841F63FD}" destId="{4F9A9011-595E-4129-A7D8-943BBA828FD8}" srcOrd="3" destOrd="0" parTransId="{011A6372-AF2A-4FEC-A0E8-ED5359EC473C}" sibTransId="{27B9F996-5471-427E-845A-FE7C3432D3AC}"/>
    <dgm:cxn modelId="{A960E9A1-9EFF-4BB8-A5C0-5A88D7C11C91}" type="presOf" srcId="{D0C51D54-027C-42BA-A722-5E2F317A5EFF}" destId="{A0530B0E-B029-4102-BF96-85C0310135D4}" srcOrd="0" destOrd="0" presId="urn:microsoft.com/office/officeart/2005/8/layout/pyramid2"/>
    <dgm:cxn modelId="{5E972CD8-29CE-45FD-93D3-46546057DBF8}" srcId="{261F296E-812C-4919-A800-B6DB841F63FD}" destId="{64CB2A2F-92F2-42E2-93D2-60650E3CC50A}" srcOrd="4" destOrd="0" parTransId="{64DCFFA5-D8B2-4A0E-9AB6-A35E72D0B00C}" sibTransId="{684AEBDC-8FB0-437D-AF18-1E81B3A320D4}"/>
    <dgm:cxn modelId="{A84AB99D-E058-490A-9CB3-9C7D47C49F73}" srcId="{261F296E-812C-4919-A800-B6DB841F63FD}" destId="{D0C51D54-027C-42BA-A722-5E2F317A5EFF}" srcOrd="1" destOrd="0" parTransId="{0D52383C-FBFC-4180-B096-CB49309EA99F}" sibTransId="{6157C4D2-118B-44C3-B00A-9EBCC7B48461}"/>
    <dgm:cxn modelId="{B981FD7B-8A70-4EF8-934E-B6CF61FA6566}" srcId="{261F296E-812C-4919-A800-B6DB841F63FD}" destId="{18640D2F-5AD3-4586-84A3-CA6DB2220307}" srcOrd="0" destOrd="0" parTransId="{9C08DD74-71D5-4CCA-A1F6-B60D259DEF72}" sibTransId="{156C7D2D-5EDC-480F-BCF8-F72959D8301A}"/>
    <dgm:cxn modelId="{CD68B548-43F9-4140-AC50-F532080C9EDB}" type="presOf" srcId="{4F9A9011-595E-4129-A7D8-943BBA828FD8}" destId="{04A40ED9-FBED-49D9-9FBD-F6B97EDE0348}" srcOrd="0" destOrd="0" presId="urn:microsoft.com/office/officeart/2005/8/layout/pyramid2"/>
    <dgm:cxn modelId="{A72FF01F-F30E-4E46-A1AF-9AEFE70996C0}" type="presOf" srcId="{18640D2F-5AD3-4586-84A3-CA6DB2220307}" destId="{143C5124-0895-4F9F-8101-9C4CB83C18A7}" srcOrd="0" destOrd="0" presId="urn:microsoft.com/office/officeart/2005/8/layout/pyramid2"/>
    <dgm:cxn modelId="{19C1E5E1-455E-4C66-83E4-6ED7363088AE}" type="presOf" srcId="{261F296E-812C-4919-A800-B6DB841F63FD}" destId="{46C0F043-5460-4FF9-8852-554300D82B34}" srcOrd="0" destOrd="0" presId="urn:microsoft.com/office/officeart/2005/8/layout/pyramid2"/>
    <dgm:cxn modelId="{4A5AB6FA-F19D-4A15-99F7-BDA6661DC9FF}" type="presOf" srcId="{64CB2A2F-92F2-42E2-93D2-60650E3CC50A}" destId="{111DC774-06D4-419D-9369-A3B1EAE47A6B}" srcOrd="0" destOrd="0" presId="urn:microsoft.com/office/officeart/2005/8/layout/pyramid2"/>
    <dgm:cxn modelId="{8FD4B34F-31B6-4FDD-873F-9073D9244248}" type="presParOf" srcId="{46C0F043-5460-4FF9-8852-554300D82B34}" destId="{5BED57F0-2497-4054-855A-B1F890510BC5}" srcOrd="0" destOrd="0" presId="urn:microsoft.com/office/officeart/2005/8/layout/pyramid2"/>
    <dgm:cxn modelId="{4E46F248-8739-4622-834B-713FBF8919EB}" type="presParOf" srcId="{46C0F043-5460-4FF9-8852-554300D82B34}" destId="{5924F5BD-4CC8-40AF-BBE4-E4514B632BF4}" srcOrd="1" destOrd="0" presId="urn:microsoft.com/office/officeart/2005/8/layout/pyramid2"/>
    <dgm:cxn modelId="{CA6DD6DB-7039-4B0B-8857-920DF7BD28FB}" type="presParOf" srcId="{5924F5BD-4CC8-40AF-BBE4-E4514B632BF4}" destId="{143C5124-0895-4F9F-8101-9C4CB83C18A7}" srcOrd="0" destOrd="0" presId="urn:microsoft.com/office/officeart/2005/8/layout/pyramid2"/>
    <dgm:cxn modelId="{C837C698-3FB8-4067-9043-D9B1E60FF7EC}" type="presParOf" srcId="{5924F5BD-4CC8-40AF-BBE4-E4514B632BF4}" destId="{4238D490-120D-4486-B7C9-63BF91CDA943}" srcOrd="1" destOrd="0" presId="urn:microsoft.com/office/officeart/2005/8/layout/pyramid2"/>
    <dgm:cxn modelId="{F64A99A2-D6C8-4C33-898B-25D56118C6AB}" type="presParOf" srcId="{5924F5BD-4CC8-40AF-BBE4-E4514B632BF4}" destId="{A0530B0E-B029-4102-BF96-85C0310135D4}" srcOrd="2" destOrd="0" presId="urn:microsoft.com/office/officeart/2005/8/layout/pyramid2"/>
    <dgm:cxn modelId="{65D74B72-382A-419E-BA79-2BE845FFB266}" type="presParOf" srcId="{5924F5BD-4CC8-40AF-BBE4-E4514B632BF4}" destId="{95D0A569-252B-428A-99EF-F3FB44F5068A}" srcOrd="3" destOrd="0" presId="urn:microsoft.com/office/officeart/2005/8/layout/pyramid2"/>
    <dgm:cxn modelId="{D35FCB23-8894-4625-85F7-2EB35BFAF388}" type="presParOf" srcId="{5924F5BD-4CC8-40AF-BBE4-E4514B632BF4}" destId="{2BAD9D9D-05D5-4C58-AEEF-09B65FF09269}" srcOrd="4" destOrd="0" presId="urn:microsoft.com/office/officeart/2005/8/layout/pyramid2"/>
    <dgm:cxn modelId="{D8B5FB50-FE34-4432-AE72-8B1815024E6C}" type="presParOf" srcId="{5924F5BD-4CC8-40AF-BBE4-E4514B632BF4}" destId="{91F4C191-252B-42A0-97EA-08983A335D45}" srcOrd="5" destOrd="0" presId="urn:microsoft.com/office/officeart/2005/8/layout/pyramid2"/>
    <dgm:cxn modelId="{71B8B8FF-E1FB-4251-98E4-998C4B53F35D}" type="presParOf" srcId="{5924F5BD-4CC8-40AF-BBE4-E4514B632BF4}" destId="{04A40ED9-FBED-49D9-9FBD-F6B97EDE0348}" srcOrd="6" destOrd="0" presId="urn:microsoft.com/office/officeart/2005/8/layout/pyramid2"/>
    <dgm:cxn modelId="{9CAE7D3A-9BD7-480F-B9C4-169C0AE01C57}" type="presParOf" srcId="{5924F5BD-4CC8-40AF-BBE4-E4514B632BF4}" destId="{08C6E584-4C6C-4358-A968-FEB001A1383A}" srcOrd="7" destOrd="0" presId="urn:microsoft.com/office/officeart/2005/8/layout/pyramid2"/>
    <dgm:cxn modelId="{C6EA6A98-E7C6-4139-8C59-7370D2CA77B7}" type="presParOf" srcId="{5924F5BD-4CC8-40AF-BBE4-E4514B632BF4}" destId="{111DC774-06D4-419D-9369-A3B1EAE47A6B}" srcOrd="8" destOrd="0" presId="urn:microsoft.com/office/officeart/2005/8/layout/pyramid2"/>
    <dgm:cxn modelId="{0AAABB9C-AF70-4206-8B46-EA628E88596C}" type="presParOf" srcId="{5924F5BD-4CC8-40AF-BBE4-E4514B632BF4}" destId="{32F69B90-8027-442E-A439-12232D35140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D720E-C207-45B3-96D6-F4204D3775C0}" type="doc">
      <dgm:prSet loTypeId="urn:microsoft.com/office/officeart/2005/8/layout/arrow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4A2AC4F-1A5D-4BE5-B7C9-B6338FE6242B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Жеке-</a:t>
          </a:r>
          <a:r>
            <a:rPr lang="ru-RU" sz="1600" b="1" u="sng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даралықты</a:t>
          </a:r>
          <a:r>
            <a:rPr lang="ru-RU" sz="16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6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u="sng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16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16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ңгімелесу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сыр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бөлісу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кеңес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пікір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алмасу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рдем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проблема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шешімін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бірлікті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іздестіру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рбиеші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міндеттірі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мүмкіндіктерімен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танысу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талантын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ашу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, бала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мінезіндегі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барша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құндылықты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бітістер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дамуына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кедергі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қасиеттерді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байқау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AC738E1-C506-4F8C-9C6A-66DEA2353B12}" type="parTrans" cxnId="{7AD7DEC2-B893-4367-AC2C-43A104F7C45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3EE2EEC-857B-46E5-BDB5-9D1F6A23EB5F}" type="sibTrans" cxnId="{7AD7DEC2-B893-4367-AC2C-43A104F7C45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40C0EFEA-CA28-4DE5-855B-1F0B2E0ACED7}">
      <dgm:prSet phldrT="[Текст]" custT="1"/>
      <dgm:spPr/>
      <dgm:t>
        <a:bodyPr/>
        <a:lstStyle/>
        <a:p>
          <a:r>
            <a:rPr lang="ru-RU" sz="1600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шығармашыл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жұмыстар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стүрлі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кезегімен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ауыстырып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бару,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сюжетті-ролдік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ойындар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жоспарлау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бірлікті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талдау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B88EAF-1367-4A1B-A29B-4B9DCC9C6F3B}" type="parTrans" cxnId="{7C6335C6-963F-40DA-B129-D71B3F4FEF6D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1F03B1E3-6614-49EA-9516-996EC71731F6}" type="sibTrans" cxnId="{7C6335C6-963F-40DA-B129-D71B3F4FEF6D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B0F9D382-BE10-4F1C-BC68-A2E36BB25BC8}" type="pres">
      <dgm:prSet presAssocID="{8F1D720E-C207-45B3-96D6-F4204D3775C0}" presName="diagram" presStyleCnt="0">
        <dgm:presLayoutVars>
          <dgm:dir/>
          <dgm:resizeHandles val="exact"/>
        </dgm:presLayoutVars>
      </dgm:prSet>
      <dgm:spPr/>
    </dgm:pt>
    <dgm:pt modelId="{12758DC6-668A-446D-ADD1-79F3D2DC699A}" type="pres">
      <dgm:prSet presAssocID="{24A2AC4F-1A5D-4BE5-B7C9-B6338FE6242B}" presName="arrow" presStyleLbl="node1" presStyleIdx="0" presStyleCnt="2" custScaleX="136187" custScaleY="106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A89B3-65A3-42FD-80F9-A6FD77D8CE49}" type="pres">
      <dgm:prSet presAssocID="{40C0EFEA-CA28-4DE5-855B-1F0B2E0ACED7}" presName="arrow" presStyleLbl="node1" presStyleIdx="1" presStyleCnt="2" custScaleX="136187" custScaleY="106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0FEE8F-171C-49E4-9E6F-4990EA97FAD1}" type="presOf" srcId="{8F1D720E-C207-45B3-96D6-F4204D3775C0}" destId="{B0F9D382-BE10-4F1C-BC68-A2E36BB25BC8}" srcOrd="0" destOrd="0" presId="urn:microsoft.com/office/officeart/2005/8/layout/arrow5"/>
    <dgm:cxn modelId="{92B177A7-8E07-4E01-A29B-0ABF9679D452}" type="presOf" srcId="{24A2AC4F-1A5D-4BE5-B7C9-B6338FE6242B}" destId="{12758DC6-668A-446D-ADD1-79F3D2DC699A}" srcOrd="0" destOrd="0" presId="urn:microsoft.com/office/officeart/2005/8/layout/arrow5"/>
    <dgm:cxn modelId="{7AD7DEC2-B893-4367-AC2C-43A104F7C459}" srcId="{8F1D720E-C207-45B3-96D6-F4204D3775C0}" destId="{24A2AC4F-1A5D-4BE5-B7C9-B6338FE6242B}" srcOrd="0" destOrd="0" parTransId="{5AC738E1-C506-4F8C-9C6A-66DEA2353B12}" sibTransId="{83EE2EEC-857B-46E5-BDB5-9D1F6A23EB5F}"/>
    <dgm:cxn modelId="{7C6335C6-963F-40DA-B129-D71B3F4FEF6D}" srcId="{8F1D720E-C207-45B3-96D6-F4204D3775C0}" destId="{40C0EFEA-CA28-4DE5-855B-1F0B2E0ACED7}" srcOrd="1" destOrd="0" parTransId="{76B88EAF-1367-4A1B-A29B-4B9DCC9C6F3B}" sibTransId="{1F03B1E3-6614-49EA-9516-996EC71731F6}"/>
    <dgm:cxn modelId="{E3A2E277-318A-4AB0-AE12-69E0C128F434}" type="presOf" srcId="{40C0EFEA-CA28-4DE5-855B-1F0B2E0ACED7}" destId="{577A89B3-65A3-42FD-80F9-A6FD77D8CE49}" srcOrd="0" destOrd="0" presId="urn:microsoft.com/office/officeart/2005/8/layout/arrow5"/>
    <dgm:cxn modelId="{DD860D9B-3564-42DE-A98C-8DC5DF6A71F0}" type="presParOf" srcId="{B0F9D382-BE10-4F1C-BC68-A2E36BB25BC8}" destId="{12758DC6-668A-446D-ADD1-79F3D2DC699A}" srcOrd="0" destOrd="0" presId="urn:microsoft.com/office/officeart/2005/8/layout/arrow5"/>
    <dgm:cxn modelId="{110323CC-38EA-43A2-B120-6FC15C75F211}" type="presParOf" srcId="{B0F9D382-BE10-4F1C-BC68-A2E36BB25BC8}" destId="{577A89B3-65A3-42FD-80F9-A6FD77D8CE4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9F091-0BE2-4C3A-A1C0-C63B1E3F2339}" type="doc">
      <dgm:prSet loTypeId="urn:microsoft.com/office/officeart/2005/8/layout/venn1" loCatId="relationship" qsTypeId="urn:microsoft.com/office/officeart/2005/8/quickstyle/simple1" qsCatId="simple" csTypeId="urn:microsoft.com/office/officeart/2005/8/colors/accent1_5" csCatId="accent1" phldr="1"/>
      <dgm:spPr/>
    </dgm:pt>
    <dgm:pt modelId="{7D933A12-002C-4C44-948A-5D0FAE5269B3}">
      <dgm:prSet phldrT="[Текст]"/>
      <dgm:spPr/>
      <dgm:t>
        <a:bodyPr/>
        <a:lstStyle/>
        <a:p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Топтық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іс-шаралар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кеңесі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кешендері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шағын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үйірмелер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рбиеші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міндеттері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р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танытуға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рдемдесу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топ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мүшелерінің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ріне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бірдей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тижеге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жету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жағдайларын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жасау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188B30A-6B10-4166-B774-B0B463A0BB09}" type="parTrans" cxnId="{A3F91913-BC85-44CE-A434-F67A3F79875E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AD8F77-B57C-46FA-8AF7-2BB8CEF0B1F0}" type="sibTrans" cxnId="{A3F91913-BC85-44CE-A434-F67A3F79875E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1A0C79-AA13-49A6-AA5A-22DFF0863315}">
      <dgm:prSet phldrT="[Текст]"/>
      <dgm:spPr/>
      <dgm:t>
        <a:bodyPr/>
        <a:lstStyle/>
        <a:p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конкурстар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сахналық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қойылымдар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н-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күй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кештері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үгіт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бригадалары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саяхат-шерулер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спорт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жарыстары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C88C14B-A782-4AEC-91C4-9BB18C7A4151}" type="parTrans" cxnId="{BD56D9EB-7220-4982-93D5-347D89C7FB6E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ADD13C-5140-46F5-AC90-9766867237BC}" type="sibTrans" cxnId="{BD56D9EB-7220-4982-93D5-347D89C7FB6E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CDC442-84F4-48DA-AD85-A3226087553D}" type="pres">
      <dgm:prSet presAssocID="{E979F091-0BE2-4C3A-A1C0-C63B1E3F2339}" presName="compositeShape" presStyleCnt="0">
        <dgm:presLayoutVars>
          <dgm:chMax val="7"/>
          <dgm:dir/>
          <dgm:resizeHandles val="exact"/>
        </dgm:presLayoutVars>
      </dgm:prSet>
      <dgm:spPr/>
    </dgm:pt>
    <dgm:pt modelId="{4108AA12-91B6-4EF1-B12A-181DF3BA5AD4}" type="pres">
      <dgm:prSet presAssocID="{7D933A12-002C-4C44-948A-5D0FAE5269B3}" presName="circ1" presStyleLbl="vennNode1" presStyleIdx="0" presStyleCnt="2"/>
      <dgm:spPr/>
      <dgm:t>
        <a:bodyPr/>
        <a:lstStyle/>
        <a:p>
          <a:endParaRPr lang="ru-RU"/>
        </a:p>
      </dgm:t>
    </dgm:pt>
    <dgm:pt modelId="{9EC4DBC9-0F77-480C-B17D-BF2EBC0C29FD}" type="pres">
      <dgm:prSet presAssocID="{7D933A12-002C-4C44-948A-5D0FAE5269B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185AB-B72A-4EEA-B3DB-2A3EA8289FC0}" type="pres">
      <dgm:prSet presAssocID="{4D1A0C79-AA13-49A6-AA5A-22DFF0863315}" presName="circ2" presStyleLbl="vennNode1" presStyleIdx="1" presStyleCnt="2"/>
      <dgm:spPr/>
      <dgm:t>
        <a:bodyPr/>
        <a:lstStyle/>
        <a:p>
          <a:endParaRPr lang="ru-RU"/>
        </a:p>
      </dgm:t>
    </dgm:pt>
    <dgm:pt modelId="{BF2E8FE8-3627-44AF-B6C5-0EFE2990A442}" type="pres">
      <dgm:prSet presAssocID="{4D1A0C79-AA13-49A6-AA5A-22DFF086331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6D9EB-7220-4982-93D5-347D89C7FB6E}" srcId="{E979F091-0BE2-4C3A-A1C0-C63B1E3F2339}" destId="{4D1A0C79-AA13-49A6-AA5A-22DFF0863315}" srcOrd="1" destOrd="0" parTransId="{3C88C14B-A782-4AEC-91C4-9BB18C7A4151}" sibTransId="{97ADD13C-5140-46F5-AC90-9766867237BC}"/>
    <dgm:cxn modelId="{EC6DF947-221C-4FF1-B919-55DA0505FED5}" type="presOf" srcId="{4D1A0C79-AA13-49A6-AA5A-22DFF0863315}" destId="{BF2E8FE8-3627-44AF-B6C5-0EFE2990A442}" srcOrd="1" destOrd="0" presId="urn:microsoft.com/office/officeart/2005/8/layout/venn1"/>
    <dgm:cxn modelId="{0E460333-C06A-42BA-97F8-199B9FC18C6C}" type="presOf" srcId="{E979F091-0BE2-4C3A-A1C0-C63B1E3F2339}" destId="{6BCDC442-84F4-48DA-AD85-A3226087553D}" srcOrd="0" destOrd="0" presId="urn:microsoft.com/office/officeart/2005/8/layout/venn1"/>
    <dgm:cxn modelId="{AD2805EF-21A1-4033-A7EB-F8414DE86F50}" type="presOf" srcId="{4D1A0C79-AA13-49A6-AA5A-22DFF0863315}" destId="{6E9185AB-B72A-4EEA-B3DB-2A3EA8289FC0}" srcOrd="0" destOrd="0" presId="urn:microsoft.com/office/officeart/2005/8/layout/venn1"/>
    <dgm:cxn modelId="{A3F91913-BC85-44CE-A434-F67A3F79875E}" srcId="{E979F091-0BE2-4C3A-A1C0-C63B1E3F2339}" destId="{7D933A12-002C-4C44-948A-5D0FAE5269B3}" srcOrd="0" destOrd="0" parTransId="{1188B30A-6B10-4166-B774-B0B463A0BB09}" sibTransId="{09AD8F77-B57C-46FA-8AF7-2BB8CEF0B1F0}"/>
    <dgm:cxn modelId="{3B88AF98-397E-4364-8C7B-27F90CF23035}" type="presOf" srcId="{7D933A12-002C-4C44-948A-5D0FAE5269B3}" destId="{9EC4DBC9-0F77-480C-B17D-BF2EBC0C29FD}" srcOrd="1" destOrd="0" presId="urn:microsoft.com/office/officeart/2005/8/layout/venn1"/>
    <dgm:cxn modelId="{9CB2A3CC-473C-4457-BCA2-3268660B1EAB}" type="presOf" srcId="{7D933A12-002C-4C44-948A-5D0FAE5269B3}" destId="{4108AA12-91B6-4EF1-B12A-181DF3BA5AD4}" srcOrd="0" destOrd="0" presId="urn:microsoft.com/office/officeart/2005/8/layout/venn1"/>
    <dgm:cxn modelId="{6D241BC8-6F65-4749-B3FD-1A96B0899D53}" type="presParOf" srcId="{6BCDC442-84F4-48DA-AD85-A3226087553D}" destId="{4108AA12-91B6-4EF1-B12A-181DF3BA5AD4}" srcOrd="0" destOrd="0" presId="urn:microsoft.com/office/officeart/2005/8/layout/venn1"/>
    <dgm:cxn modelId="{593E796E-93D7-4C38-93BF-1D02A6A7BA72}" type="presParOf" srcId="{6BCDC442-84F4-48DA-AD85-A3226087553D}" destId="{9EC4DBC9-0F77-480C-B17D-BF2EBC0C29FD}" srcOrd="1" destOrd="0" presId="urn:microsoft.com/office/officeart/2005/8/layout/venn1"/>
    <dgm:cxn modelId="{17924CC1-01E0-4BDB-B33B-5E3A36603B21}" type="presParOf" srcId="{6BCDC442-84F4-48DA-AD85-A3226087553D}" destId="{6E9185AB-B72A-4EEA-B3DB-2A3EA8289FC0}" srcOrd="2" destOrd="0" presId="urn:microsoft.com/office/officeart/2005/8/layout/venn1"/>
    <dgm:cxn modelId="{090DA45F-DA63-46FF-BD74-67E278D58355}" type="presParOf" srcId="{6BCDC442-84F4-48DA-AD85-A3226087553D}" destId="{BF2E8FE8-3627-44AF-B6C5-0EFE2990A44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B3B956-390C-4878-8BD8-6A741EEC59E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9FA36D0-3484-4434-8751-51B9B3A6007A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Сократтық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сұхбат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» -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кезегімен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сұрақтар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оларға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жауап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тауып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қойылған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проблеманың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көптеген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балама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шешімдерін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кеңінен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қарастырумен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біртіндеп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шындыққа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жету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жолы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57759E7-8050-4801-A5B9-9C07D2851A65}" type="parTrans" cxnId="{9D5D2D44-3727-4F13-A02C-04C6150965A5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0570223E-DD72-4F1A-BA9F-FC3E499F2A82}" type="sibTrans" cxnId="{9D5D2D44-3727-4F13-A02C-04C6150965A5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CDA2B81D-D3D0-48A3-953D-5739AF178DD4}">
      <dgm:prSet phldrT="[Текст]" custT="1"/>
      <dgm:spPr/>
      <dgm:t>
        <a:bodyPr/>
        <a:lstStyle/>
        <a:p>
          <a:pPr algn="just"/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Ашық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микрофон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формасы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проблемаларын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талқылау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қолданылады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439BF09-3772-409E-92D3-C880A5338FAB}" type="parTrans" cxnId="{B4EB3587-83AF-49BD-B12F-8D15F35F202A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7B71BFA8-3E5A-47E1-8E83-10C4ABD2D3CF}" type="sibTrans" cxnId="{B4EB3587-83AF-49BD-B12F-8D15F35F202A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4D8C210B-E5B3-46A9-A5BC-BC57EB24A87A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Ф</a:t>
          </a:r>
          <a:r>
            <a: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лсафалық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бас 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қосу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– т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рбиеленуші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өмірінің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н-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мағынасын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тереңдей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түсінуге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ғұламалық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сұхбат-кеңес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D3F4FF-B8FD-4A67-99CE-0B51A6D26106}" type="parTrans" cxnId="{34A9CCEA-F92A-4E08-B6DD-938EE9D79DE0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38A2AD83-5BE3-4825-80F5-B609845113A3}" type="sibTrans" cxnId="{34A9CCEA-F92A-4E08-B6DD-938EE9D79DE0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42951912-94D7-4A63-8024-56918DA492D0}">
      <dgm:prSet phldrT="[Текст]" custT="1"/>
      <dgm:spPr/>
      <dgm:t>
        <a:bodyPr/>
        <a:lstStyle/>
        <a:p>
          <a:pPr algn="just"/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тақырып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пікір-сайыс</a:t>
          </a:r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топ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кезегімен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ой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толғаныстарын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ортаға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салып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жобаларын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қорғайды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2FD014D-EF1C-4946-ADBD-477D54FEBB22}" type="parTrans" cxnId="{CAE96221-801D-43A7-A3E4-11E0705F1849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08A71097-06AC-4F7E-9234-EAFDAC69DF3C}" type="sibTrans" cxnId="{CAE96221-801D-43A7-A3E4-11E0705F1849}">
      <dgm:prSet/>
      <dgm:spPr/>
      <dgm:t>
        <a:bodyPr/>
        <a:lstStyle/>
        <a:p>
          <a:pPr algn="just"/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A99DC14C-652D-4695-AB71-2EC4A7242ECC}" type="pres">
      <dgm:prSet presAssocID="{38B3B956-390C-4878-8BD8-6A741EEC59E8}" presName="Name0" presStyleCnt="0">
        <dgm:presLayoutVars>
          <dgm:chMax val="7"/>
          <dgm:chPref val="7"/>
          <dgm:dir/>
        </dgm:presLayoutVars>
      </dgm:prSet>
      <dgm:spPr/>
    </dgm:pt>
    <dgm:pt modelId="{A84A7CA3-066E-441D-9123-CCD804E3165D}" type="pres">
      <dgm:prSet presAssocID="{38B3B956-390C-4878-8BD8-6A741EEC59E8}" presName="Name1" presStyleCnt="0"/>
      <dgm:spPr/>
    </dgm:pt>
    <dgm:pt modelId="{FA69112C-04A4-4695-9676-E501FA1EA3AB}" type="pres">
      <dgm:prSet presAssocID="{38B3B956-390C-4878-8BD8-6A741EEC59E8}" presName="cycle" presStyleCnt="0"/>
      <dgm:spPr/>
    </dgm:pt>
    <dgm:pt modelId="{EB6F4AC0-411B-4B03-9877-ED4EB1519628}" type="pres">
      <dgm:prSet presAssocID="{38B3B956-390C-4878-8BD8-6A741EEC59E8}" presName="srcNode" presStyleLbl="node1" presStyleIdx="0" presStyleCnt="4"/>
      <dgm:spPr/>
    </dgm:pt>
    <dgm:pt modelId="{7139E29A-34B4-46E8-A30B-0AE24CF4366B}" type="pres">
      <dgm:prSet presAssocID="{38B3B956-390C-4878-8BD8-6A741EEC59E8}" presName="conn" presStyleLbl="parChTrans1D2" presStyleIdx="0" presStyleCnt="1"/>
      <dgm:spPr/>
    </dgm:pt>
    <dgm:pt modelId="{602E1F34-5A90-4E8F-B122-5B8E122A71CB}" type="pres">
      <dgm:prSet presAssocID="{38B3B956-390C-4878-8BD8-6A741EEC59E8}" presName="extraNode" presStyleLbl="node1" presStyleIdx="0" presStyleCnt="4"/>
      <dgm:spPr/>
    </dgm:pt>
    <dgm:pt modelId="{660DF451-348E-4AA5-ADC9-359112B681D6}" type="pres">
      <dgm:prSet presAssocID="{38B3B956-390C-4878-8BD8-6A741EEC59E8}" presName="dstNode" presStyleLbl="node1" presStyleIdx="0" presStyleCnt="4"/>
      <dgm:spPr/>
    </dgm:pt>
    <dgm:pt modelId="{AA29A313-2C11-4E6B-92DC-12DD6511F729}" type="pres">
      <dgm:prSet presAssocID="{B9FA36D0-3484-4434-8751-51B9B3A6007A}" presName="text_1" presStyleLbl="node1" presStyleIdx="0" presStyleCnt="4" custScaleY="178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BB511-C2B6-4DA8-B843-208E0BD7BF37}" type="pres">
      <dgm:prSet presAssocID="{B9FA36D0-3484-4434-8751-51B9B3A6007A}" presName="accent_1" presStyleCnt="0"/>
      <dgm:spPr/>
    </dgm:pt>
    <dgm:pt modelId="{9CD1A4FA-89DD-4FA8-AD54-73031CC38A1E}" type="pres">
      <dgm:prSet presAssocID="{B9FA36D0-3484-4434-8751-51B9B3A6007A}" presName="accentRepeatNode" presStyleLbl="solidFgAcc1" presStyleIdx="0" presStyleCnt="4"/>
      <dgm:spPr/>
    </dgm:pt>
    <dgm:pt modelId="{C161A829-7A5D-43FB-B641-06AE81DFDDDB}" type="pres">
      <dgm:prSet presAssocID="{CDA2B81D-D3D0-48A3-953D-5739AF178DD4}" presName="text_2" presStyleLbl="node1" presStyleIdx="1" presStyleCnt="4" custScaleY="118024" custLinFactNeighborX="477" custLinFactNeighborY="7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077BD-A695-422A-897B-CE0346107716}" type="pres">
      <dgm:prSet presAssocID="{CDA2B81D-D3D0-48A3-953D-5739AF178DD4}" presName="accent_2" presStyleCnt="0"/>
      <dgm:spPr/>
    </dgm:pt>
    <dgm:pt modelId="{FEFB144B-725E-427D-8477-0A9E89243922}" type="pres">
      <dgm:prSet presAssocID="{CDA2B81D-D3D0-48A3-953D-5739AF178DD4}" presName="accentRepeatNode" presStyleLbl="solidFgAcc1" presStyleIdx="1" presStyleCnt="4"/>
      <dgm:spPr/>
    </dgm:pt>
    <dgm:pt modelId="{EE911097-648B-4F3C-8ED4-0CC6B4FDB858}" type="pres">
      <dgm:prSet presAssocID="{4D8C210B-E5B3-46A9-A5BC-BC57EB24A87A}" presName="text_3" presStyleLbl="node1" presStyleIdx="2" presStyleCnt="4" custScaleY="130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64705-2E3F-45E5-BB28-7E0B0782FFAF}" type="pres">
      <dgm:prSet presAssocID="{4D8C210B-E5B3-46A9-A5BC-BC57EB24A87A}" presName="accent_3" presStyleCnt="0"/>
      <dgm:spPr/>
    </dgm:pt>
    <dgm:pt modelId="{26B02F60-D9CA-4EA9-A6DA-374386E652F7}" type="pres">
      <dgm:prSet presAssocID="{4D8C210B-E5B3-46A9-A5BC-BC57EB24A87A}" presName="accentRepeatNode" presStyleLbl="solidFgAcc1" presStyleIdx="2" presStyleCnt="4"/>
      <dgm:spPr/>
    </dgm:pt>
    <dgm:pt modelId="{A5B2F12B-9957-4A75-B163-753AF00055E6}" type="pres">
      <dgm:prSet presAssocID="{42951912-94D7-4A63-8024-56918DA492D0}" presName="text_4" presStyleLbl="node1" presStyleIdx="3" presStyleCnt="4" custScaleY="124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4371C-29BB-412C-AD26-40BE80B9C7B3}" type="pres">
      <dgm:prSet presAssocID="{42951912-94D7-4A63-8024-56918DA492D0}" presName="accent_4" presStyleCnt="0"/>
      <dgm:spPr/>
    </dgm:pt>
    <dgm:pt modelId="{FA39A9FE-5F8B-412A-BFD3-57008EBF014B}" type="pres">
      <dgm:prSet presAssocID="{42951912-94D7-4A63-8024-56918DA492D0}" presName="accentRepeatNode" presStyleLbl="solidFgAcc1" presStyleIdx="3" presStyleCnt="4"/>
      <dgm:spPr/>
    </dgm:pt>
  </dgm:ptLst>
  <dgm:cxnLst>
    <dgm:cxn modelId="{34A9CCEA-F92A-4E08-B6DD-938EE9D79DE0}" srcId="{38B3B956-390C-4878-8BD8-6A741EEC59E8}" destId="{4D8C210B-E5B3-46A9-A5BC-BC57EB24A87A}" srcOrd="2" destOrd="0" parTransId="{49D3F4FF-B8FD-4A67-99CE-0B51A6D26106}" sibTransId="{38A2AD83-5BE3-4825-80F5-B609845113A3}"/>
    <dgm:cxn modelId="{B4EB3587-83AF-49BD-B12F-8D15F35F202A}" srcId="{38B3B956-390C-4878-8BD8-6A741EEC59E8}" destId="{CDA2B81D-D3D0-48A3-953D-5739AF178DD4}" srcOrd="1" destOrd="0" parTransId="{D439BF09-3772-409E-92D3-C880A5338FAB}" sibTransId="{7B71BFA8-3E5A-47E1-8E83-10C4ABD2D3CF}"/>
    <dgm:cxn modelId="{18BFA5C4-9E51-4D3C-9851-BD165931134B}" type="presOf" srcId="{42951912-94D7-4A63-8024-56918DA492D0}" destId="{A5B2F12B-9957-4A75-B163-753AF00055E6}" srcOrd="0" destOrd="0" presId="urn:microsoft.com/office/officeart/2008/layout/VerticalCurvedList"/>
    <dgm:cxn modelId="{CAE96221-801D-43A7-A3E4-11E0705F1849}" srcId="{38B3B956-390C-4878-8BD8-6A741EEC59E8}" destId="{42951912-94D7-4A63-8024-56918DA492D0}" srcOrd="3" destOrd="0" parTransId="{02FD014D-EF1C-4946-ADBD-477D54FEBB22}" sibTransId="{08A71097-06AC-4F7E-9234-EAFDAC69DF3C}"/>
    <dgm:cxn modelId="{FE42DED0-A89E-4F84-9D20-BBB1E570975A}" type="presOf" srcId="{38B3B956-390C-4878-8BD8-6A741EEC59E8}" destId="{A99DC14C-652D-4695-AB71-2EC4A7242ECC}" srcOrd="0" destOrd="0" presId="urn:microsoft.com/office/officeart/2008/layout/VerticalCurvedList"/>
    <dgm:cxn modelId="{65977BB3-EC5E-44C5-9339-F005A515C560}" type="presOf" srcId="{B9FA36D0-3484-4434-8751-51B9B3A6007A}" destId="{AA29A313-2C11-4E6B-92DC-12DD6511F729}" srcOrd="0" destOrd="0" presId="urn:microsoft.com/office/officeart/2008/layout/VerticalCurvedList"/>
    <dgm:cxn modelId="{4795ABB0-D5A3-4730-B4DA-8AAC14393B88}" type="presOf" srcId="{4D8C210B-E5B3-46A9-A5BC-BC57EB24A87A}" destId="{EE911097-648B-4F3C-8ED4-0CC6B4FDB858}" srcOrd="0" destOrd="0" presId="urn:microsoft.com/office/officeart/2008/layout/VerticalCurvedList"/>
    <dgm:cxn modelId="{D89446EF-38AF-4B9E-AA3C-F2AF0FDDF10B}" type="presOf" srcId="{CDA2B81D-D3D0-48A3-953D-5739AF178DD4}" destId="{C161A829-7A5D-43FB-B641-06AE81DFDDDB}" srcOrd="0" destOrd="0" presId="urn:microsoft.com/office/officeart/2008/layout/VerticalCurvedList"/>
    <dgm:cxn modelId="{9D5D2D44-3727-4F13-A02C-04C6150965A5}" srcId="{38B3B956-390C-4878-8BD8-6A741EEC59E8}" destId="{B9FA36D0-3484-4434-8751-51B9B3A6007A}" srcOrd="0" destOrd="0" parTransId="{757759E7-8050-4801-A5B9-9C07D2851A65}" sibTransId="{0570223E-DD72-4F1A-BA9F-FC3E499F2A82}"/>
    <dgm:cxn modelId="{EBE90055-A960-4716-9CE7-508DCDD93FCA}" type="presOf" srcId="{0570223E-DD72-4F1A-BA9F-FC3E499F2A82}" destId="{7139E29A-34B4-46E8-A30B-0AE24CF4366B}" srcOrd="0" destOrd="0" presId="urn:microsoft.com/office/officeart/2008/layout/VerticalCurvedList"/>
    <dgm:cxn modelId="{F7383EE4-5BA6-4072-AE1C-1F97F2A1AED6}" type="presParOf" srcId="{A99DC14C-652D-4695-AB71-2EC4A7242ECC}" destId="{A84A7CA3-066E-441D-9123-CCD804E3165D}" srcOrd="0" destOrd="0" presId="urn:microsoft.com/office/officeart/2008/layout/VerticalCurvedList"/>
    <dgm:cxn modelId="{9825A592-C6F7-4FDF-8608-59172AC43952}" type="presParOf" srcId="{A84A7CA3-066E-441D-9123-CCD804E3165D}" destId="{FA69112C-04A4-4695-9676-E501FA1EA3AB}" srcOrd="0" destOrd="0" presId="urn:microsoft.com/office/officeart/2008/layout/VerticalCurvedList"/>
    <dgm:cxn modelId="{CD24CB4F-E9D4-44F5-90F1-9618B843C184}" type="presParOf" srcId="{FA69112C-04A4-4695-9676-E501FA1EA3AB}" destId="{EB6F4AC0-411B-4B03-9877-ED4EB1519628}" srcOrd="0" destOrd="0" presId="urn:microsoft.com/office/officeart/2008/layout/VerticalCurvedList"/>
    <dgm:cxn modelId="{2EB10A72-190C-40C0-9382-91884D928C6F}" type="presParOf" srcId="{FA69112C-04A4-4695-9676-E501FA1EA3AB}" destId="{7139E29A-34B4-46E8-A30B-0AE24CF4366B}" srcOrd="1" destOrd="0" presId="urn:microsoft.com/office/officeart/2008/layout/VerticalCurvedList"/>
    <dgm:cxn modelId="{C0E78927-A501-49D5-8EB4-DCF5E4690303}" type="presParOf" srcId="{FA69112C-04A4-4695-9676-E501FA1EA3AB}" destId="{602E1F34-5A90-4E8F-B122-5B8E122A71CB}" srcOrd="2" destOrd="0" presId="urn:microsoft.com/office/officeart/2008/layout/VerticalCurvedList"/>
    <dgm:cxn modelId="{DB527433-A0C1-463F-B005-7F65767A5C52}" type="presParOf" srcId="{FA69112C-04A4-4695-9676-E501FA1EA3AB}" destId="{660DF451-348E-4AA5-ADC9-359112B681D6}" srcOrd="3" destOrd="0" presId="urn:microsoft.com/office/officeart/2008/layout/VerticalCurvedList"/>
    <dgm:cxn modelId="{881A6AEF-8BEB-4D85-9F2B-B4AE8EBB5A3E}" type="presParOf" srcId="{A84A7CA3-066E-441D-9123-CCD804E3165D}" destId="{AA29A313-2C11-4E6B-92DC-12DD6511F729}" srcOrd="1" destOrd="0" presId="urn:microsoft.com/office/officeart/2008/layout/VerticalCurvedList"/>
    <dgm:cxn modelId="{F2CE39C7-685C-4589-87C1-C7A8EED7F147}" type="presParOf" srcId="{A84A7CA3-066E-441D-9123-CCD804E3165D}" destId="{1C5BB511-C2B6-4DA8-B843-208E0BD7BF37}" srcOrd="2" destOrd="0" presId="urn:microsoft.com/office/officeart/2008/layout/VerticalCurvedList"/>
    <dgm:cxn modelId="{1D7D5DEE-BE2A-4F6B-97C4-6E7C0F889255}" type="presParOf" srcId="{1C5BB511-C2B6-4DA8-B843-208E0BD7BF37}" destId="{9CD1A4FA-89DD-4FA8-AD54-73031CC38A1E}" srcOrd="0" destOrd="0" presId="urn:microsoft.com/office/officeart/2008/layout/VerticalCurvedList"/>
    <dgm:cxn modelId="{BC7E6AC0-A0BA-4329-B61B-AF33F64074EB}" type="presParOf" srcId="{A84A7CA3-066E-441D-9123-CCD804E3165D}" destId="{C161A829-7A5D-43FB-B641-06AE81DFDDDB}" srcOrd="3" destOrd="0" presId="urn:microsoft.com/office/officeart/2008/layout/VerticalCurvedList"/>
    <dgm:cxn modelId="{EB67FCD0-57EC-45CE-A80B-5E09A73E73B9}" type="presParOf" srcId="{A84A7CA3-066E-441D-9123-CCD804E3165D}" destId="{6DE077BD-A695-422A-897B-CE0346107716}" srcOrd="4" destOrd="0" presId="urn:microsoft.com/office/officeart/2008/layout/VerticalCurvedList"/>
    <dgm:cxn modelId="{C0697F94-5FD1-43E3-88CB-D08C75A69498}" type="presParOf" srcId="{6DE077BD-A695-422A-897B-CE0346107716}" destId="{FEFB144B-725E-427D-8477-0A9E89243922}" srcOrd="0" destOrd="0" presId="urn:microsoft.com/office/officeart/2008/layout/VerticalCurvedList"/>
    <dgm:cxn modelId="{3D31077A-DE60-4312-B35B-3292B77A3DA4}" type="presParOf" srcId="{A84A7CA3-066E-441D-9123-CCD804E3165D}" destId="{EE911097-648B-4F3C-8ED4-0CC6B4FDB858}" srcOrd="5" destOrd="0" presId="urn:microsoft.com/office/officeart/2008/layout/VerticalCurvedList"/>
    <dgm:cxn modelId="{CA3899C6-9AC9-4812-B955-5EC04AE6273D}" type="presParOf" srcId="{A84A7CA3-066E-441D-9123-CCD804E3165D}" destId="{A6E64705-2E3F-45E5-BB28-7E0B0782FFAF}" srcOrd="6" destOrd="0" presId="urn:microsoft.com/office/officeart/2008/layout/VerticalCurvedList"/>
    <dgm:cxn modelId="{06B05B1F-8015-4000-A643-29BF1756ACC1}" type="presParOf" srcId="{A6E64705-2E3F-45E5-BB28-7E0B0782FFAF}" destId="{26B02F60-D9CA-4EA9-A6DA-374386E652F7}" srcOrd="0" destOrd="0" presId="urn:microsoft.com/office/officeart/2008/layout/VerticalCurvedList"/>
    <dgm:cxn modelId="{B1AC13F2-020F-49B8-BC7D-14EC7B77D1B3}" type="presParOf" srcId="{A84A7CA3-066E-441D-9123-CCD804E3165D}" destId="{A5B2F12B-9957-4A75-B163-753AF00055E6}" srcOrd="7" destOrd="0" presId="urn:microsoft.com/office/officeart/2008/layout/VerticalCurvedList"/>
    <dgm:cxn modelId="{ABF1BE61-40F1-4D63-A17D-11F3F459D8B1}" type="presParOf" srcId="{A84A7CA3-066E-441D-9123-CCD804E3165D}" destId="{37D4371C-29BB-412C-AD26-40BE80B9C7B3}" srcOrd="8" destOrd="0" presId="urn:microsoft.com/office/officeart/2008/layout/VerticalCurvedList"/>
    <dgm:cxn modelId="{F29F2050-C0DD-45CE-ACA4-3AAB4CB7EC4A}" type="presParOf" srcId="{37D4371C-29BB-412C-AD26-40BE80B9C7B3}" destId="{FA39A9FE-5F8B-412A-BFD3-57008EBF014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EF0C21-61E8-4EEA-9143-21987725689B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2D4C6C2-71C4-4E6B-B881-9B1DCB7F545D}">
      <dgm:prSet phldrT="[Текст]" custT="1"/>
      <dgm:spPr/>
      <dgm:t>
        <a:bodyPr/>
        <a:lstStyle/>
        <a:p>
          <a:pPr algn="just"/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Интеллектуалдар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саудасы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ақыл-ес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рекеттерін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жарыстырудың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ойын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формасы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Ұсынылған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тауарды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–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кітап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сурет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күйтабақ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қолөнер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туындысы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«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сатып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қатысушы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қалаған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затына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білімдерін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тиіс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DE7FC8-725B-4D04-AA9B-27C2BFF450F1}" type="parTrans" cxnId="{2A283679-FE92-4469-81DB-647CBA3A40BF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415DBE-80CD-4428-B815-4F37A5E79E2B}" type="sibTrans" cxnId="{2A283679-FE92-4469-81DB-647CBA3A40BF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2CF07F-B512-425F-A35F-E9FDA9848F3E}">
      <dgm:prSet phldrT="[Текст]" custT="1"/>
      <dgm:spPr/>
      <dgm:t>
        <a:bodyPr/>
        <a:lstStyle/>
        <a:p>
          <a:pPr algn="just"/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Даналар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күні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ұлы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ғұламалар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мерейтойларына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өткізілетін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беретіндей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қызықты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мазмұнды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шара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3181EF-86D2-49F2-9CF3-EB934E4D884C}" type="parTrans" cxnId="{97F6D4D5-3CEF-4D05-9C18-5B4A176D67B7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7E893-20BE-42A9-94BF-CE05CEDEE1CA}" type="sibTrans" cxnId="{97F6D4D5-3CEF-4D05-9C18-5B4A176D67B7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F51406-3218-4C67-9764-94BE0B399F8C}">
      <dgm:prSet phldrT="[Текст]" custT="1"/>
      <dgm:spPr/>
      <dgm:t>
        <a:bodyPr/>
        <a:lstStyle/>
        <a:p>
          <a:pPr algn="just"/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Кесірлі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дөңгелек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стол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ала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жинақталған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пікір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таласты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материалдар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негізінде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заманның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көкейкесті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проблемалары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жөніндегі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рбиеленушілердің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пікірін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біліп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олар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салуға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сөз-жарыс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CDA71C-5E99-4F43-BA09-D723A43563C2}" type="parTrans" cxnId="{97BBE992-9E9E-447F-BAFA-CF9BEC2AE738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47FF02-8127-4543-AED5-3E68C6DB2C86}" type="sibTrans" cxnId="{97BBE992-9E9E-447F-BAFA-CF9BEC2AE738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77F921-FAFD-44E2-AF08-B51E3BF585CD}">
      <dgm:prSet phldrT="[Текст]" custT="1"/>
      <dgm:spPr/>
      <dgm:t>
        <a:bodyPr/>
        <a:lstStyle/>
        <a:p>
          <a:pPr algn="just"/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Мамыра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жай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ңгіме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төрінде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жатқан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құпия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сырларын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бөлісу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лімдік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мазмұнды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құндылықтары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сұхбат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3901FF-1C90-403D-BF19-D8EB11A34F45}" type="parTrans" cxnId="{B98AE1B0-E750-4993-BB9D-88EBCF99668B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36EAFF-B2AC-44B0-9F22-79AE2545EAD0}" type="sibTrans" cxnId="{B98AE1B0-E750-4993-BB9D-88EBCF99668B}">
      <dgm:prSet/>
      <dgm:spPr/>
      <dgm:t>
        <a:bodyPr/>
        <a:lstStyle/>
        <a:p>
          <a:pPr algn="just"/>
          <a:endParaRPr lang="ru-RU" sz="18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95263A-604B-4A36-A26B-12D07C45EB3F}" type="pres">
      <dgm:prSet presAssocID="{CBEF0C21-61E8-4EEA-9143-21987725689B}" presName="linear" presStyleCnt="0">
        <dgm:presLayoutVars>
          <dgm:dir/>
          <dgm:animLvl val="lvl"/>
          <dgm:resizeHandles val="exact"/>
        </dgm:presLayoutVars>
      </dgm:prSet>
      <dgm:spPr/>
    </dgm:pt>
    <dgm:pt modelId="{32883EFD-67FF-4AAC-A986-BA28E4965E1E}" type="pres">
      <dgm:prSet presAssocID="{32D4C6C2-71C4-4E6B-B881-9B1DCB7F545D}" presName="parentLin" presStyleCnt="0"/>
      <dgm:spPr/>
    </dgm:pt>
    <dgm:pt modelId="{40D97DAB-5E1B-40A6-B7A7-E6165E02EE98}" type="pres">
      <dgm:prSet presAssocID="{32D4C6C2-71C4-4E6B-B881-9B1DCB7F545D}" presName="parentLeftMargin" presStyleLbl="node1" presStyleIdx="0" presStyleCnt="4"/>
      <dgm:spPr/>
    </dgm:pt>
    <dgm:pt modelId="{8EC8D36D-5F5B-457A-8A52-09138B6A6802}" type="pres">
      <dgm:prSet presAssocID="{32D4C6C2-71C4-4E6B-B881-9B1DCB7F545D}" presName="parentText" presStyleLbl="node1" presStyleIdx="0" presStyleCnt="4" custScaleX="119705" custScaleY="141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99178-B157-4245-9EB5-2195AE403037}" type="pres">
      <dgm:prSet presAssocID="{32D4C6C2-71C4-4E6B-B881-9B1DCB7F545D}" presName="negativeSpace" presStyleCnt="0"/>
      <dgm:spPr/>
    </dgm:pt>
    <dgm:pt modelId="{C0CB19AE-4DCC-4139-B97B-E7CFC65D8236}" type="pres">
      <dgm:prSet presAssocID="{32D4C6C2-71C4-4E6B-B881-9B1DCB7F545D}" presName="childText" presStyleLbl="conFgAcc1" presStyleIdx="0" presStyleCnt="4">
        <dgm:presLayoutVars>
          <dgm:bulletEnabled val="1"/>
        </dgm:presLayoutVars>
      </dgm:prSet>
      <dgm:spPr/>
    </dgm:pt>
    <dgm:pt modelId="{7B54A18F-B4FA-4BB8-8CF3-0D3CD7FA39D5}" type="pres">
      <dgm:prSet presAssocID="{19415DBE-80CD-4428-B815-4F37A5E79E2B}" presName="spaceBetweenRectangles" presStyleCnt="0"/>
      <dgm:spPr/>
    </dgm:pt>
    <dgm:pt modelId="{5763D4DA-1624-4F3A-B9CC-B293DF6AE132}" type="pres">
      <dgm:prSet presAssocID="{8477F921-FAFD-44E2-AF08-B51E3BF585CD}" presName="parentLin" presStyleCnt="0"/>
      <dgm:spPr/>
    </dgm:pt>
    <dgm:pt modelId="{90EC9BA0-502C-4783-9AB3-7CD948FC148D}" type="pres">
      <dgm:prSet presAssocID="{8477F921-FAFD-44E2-AF08-B51E3BF585CD}" presName="parentLeftMargin" presStyleLbl="node1" presStyleIdx="0" presStyleCnt="4"/>
      <dgm:spPr/>
    </dgm:pt>
    <dgm:pt modelId="{A3E72E97-3561-44A5-A7AE-91FDAB759098}" type="pres">
      <dgm:prSet presAssocID="{8477F921-FAFD-44E2-AF08-B51E3BF585CD}" presName="parentText" presStyleLbl="node1" presStyleIdx="1" presStyleCnt="4" custScaleX="1221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278BA-C7A9-4591-833B-C448153FC109}" type="pres">
      <dgm:prSet presAssocID="{8477F921-FAFD-44E2-AF08-B51E3BF585CD}" presName="negativeSpace" presStyleCnt="0"/>
      <dgm:spPr/>
    </dgm:pt>
    <dgm:pt modelId="{A3AEA428-0B1B-4A19-B9E3-01C4EFF26B66}" type="pres">
      <dgm:prSet presAssocID="{8477F921-FAFD-44E2-AF08-B51E3BF585CD}" presName="childText" presStyleLbl="conFgAcc1" presStyleIdx="1" presStyleCnt="4">
        <dgm:presLayoutVars>
          <dgm:bulletEnabled val="1"/>
        </dgm:presLayoutVars>
      </dgm:prSet>
      <dgm:spPr/>
    </dgm:pt>
    <dgm:pt modelId="{456A49D1-F829-40DB-A5C1-3986A89BF316}" type="pres">
      <dgm:prSet presAssocID="{5B36EAFF-B2AC-44B0-9F22-79AE2545EAD0}" presName="spaceBetweenRectangles" presStyleCnt="0"/>
      <dgm:spPr/>
    </dgm:pt>
    <dgm:pt modelId="{35D163C6-266F-4A76-B001-A6EC75154D19}" type="pres">
      <dgm:prSet presAssocID="{E82CF07F-B512-425F-A35F-E9FDA9848F3E}" presName="parentLin" presStyleCnt="0"/>
      <dgm:spPr/>
    </dgm:pt>
    <dgm:pt modelId="{0019D7E7-8ECA-4F46-B86C-05C6E2D2541A}" type="pres">
      <dgm:prSet presAssocID="{E82CF07F-B512-425F-A35F-E9FDA9848F3E}" presName="parentLeftMargin" presStyleLbl="node1" presStyleIdx="1" presStyleCnt="4"/>
      <dgm:spPr/>
    </dgm:pt>
    <dgm:pt modelId="{A9CCBEA0-92CB-42CC-9A2E-2BBB187634E1}" type="pres">
      <dgm:prSet presAssocID="{E82CF07F-B512-425F-A35F-E9FDA9848F3E}" presName="parentText" presStyleLbl="node1" presStyleIdx="2" presStyleCnt="4" custScaleX="1221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8B78C-E418-4C91-871E-F5A4DB17CF70}" type="pres">
      <dgm:prSet presAssocID="{E82CF07F-B512-425F-A35F-E9FDA9848F3E}" presName="negativeSpace" presStyleCnt="0"/>
      <dgm:spPr/>
    </dgm:pt>
    <dgm:pt modelId="{6B2E30F8-480D-40D9-9704-71EC652E8BAC}" type="pres">
      <dgm:prSet presAssocID="{E82CF07F-B512-425F-A35F-E9FDA9848F3E}" presName="childText" presStyleLbl="conFgAcc1" presStyleIdx="2" presStyleCnt="4" custLinFactNeighborX="862" custLinFactNeighborY="-9573">
        <dgm:presLayoutVars>
          <dgm:bulletEnabled val="1"/>
        </dgm:presLayoutVars>
      </dgm:prSet>
      <dgm:spPr/>
    </dgm:pt>
    <dgm:pt modelId="{05B79A2C-F0B6-4524-8580-F135FD892189}" type="pres">
      <dgm:prSet presAssocID="{CE07E893-20BE-42A9-94BF-CE05CEDEE1CA}" presName="spaceBetweenRectangles" presStyleCnt="0"/>
      <dgm:spPr/>
    </dgm:pt>
    <dgm:pt modelId="{767550EC-4BD3-4C73-86D3-2823AFA12CB7}" type="pres">
      <dgm:prSet presAssocID="{03F51406-3218-4C67-9764-94BE0B399F8C}" presName="parentLin" presStyleCnt="0"/>
      <dgm:spPr/>
    </dgm:pt>
    <dgm:pt modelId="{C102622A-48ED-4284-A29E-0B2A89E499FD}" type="pres">
      <dgm:prSet presAssocID="{03F51406-3218-4C67-9764-94BE0B399F8C}" presName="parentLeftMargin" presStyleLbl="node1" presStyleIdx="2" presStyleCnt="4"/>
      <dgm:spPr/>
    </dgm:pt>
    <dgm:pt modelId="{1D227989-D7AD-4B69-AE32-5C24B676726D}" type="pres">
      <dgm:prSet presAssocID="{03F51406-3218-4C67-9764-94BE0B399F8C}" presName="parentText" presStyleLbl="node1" presStyleIdx="3" presStyleCnt="4" custScaleX="1221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AC271-97DE-42D5-BD62-C0860E516131}" type="pres">
      <dgm:prSet presAssocID="{03F51406-3218-4C67-9764-94BE0B399F8C}" presName="negativeSpace" presStyleCnt="0"/>
      <dgm:spPr/>
    </dgm:pt>
    <dgm:pt modelId="{7E2E874D-F032-4A7B-AEEA-51E0CCE07529}" type="pres">
      <dgm:prSet presAssocID="{03F51406-3218-4C67-9764-94BE0B399F8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7F6D4D5-3CEF-4D05-9C18-5B4A176D67B7}" srcId="{CBEF0C21-61E8-4EEA-9143-21987725689B}" destId="{E82CF07F-B512-425F-A35F-E9FDA9848F3E}" srcOrd="2" destOrd="0" parTransId="{BA3181EF-86D2-49F2-9CF3-EB934E4D884C}" sibTransId="{CE07E893-20BE-42A9-94BF-CE05CEDEE1CA}"/>
    <dgm:cxn modelId="{97BBE992-9E9E-447F-BAFA-CF9BEC2AE738}" srcId="{CBEF0C21-61E8-4EEA-9143-21987725689B}" destId="{03F51406-3218-4C67-9764-94BE0B399F8C}" srcOrd="3" destOrd="0" parTransId="{EECDA71C-5E99-4F43-BA09-D723A43563C2}" sibTransId="{5B47FF02-8127-4543-AED5-3E68C6DB2C86}"/>
    <dgm:cxn modelId="{42A3E8B8-2F2E-4233-8C45-6FB7E82B3895}" type="presOf" srcId="{32D4C6C2-71C4-4E6B-B881-9B1DCB7F545D}" destId="{40D97DAB-5E1B-40A6-B7A7-E6165E02EE98}" srcOrd="0" destOrd="0" presId="urn:microsoft.com/office/officeart/2005/8/layout/list1"/>
    <dgm:cxn modelId="{B98AE1B0-E750-4993-BB9D-88EBCF99668B}" srcId="{CBEF0C21-61E8-4EEA-9143-21987725689B}" destId="{8477F921-FAFD-44E2-AF08-B51E3BF585CD}" srcOrd="1" destOrd="0" parTransId="{8E3901FF-1C90-403D-BF19-D8EB11A34F45}" sibTransId="{5B36EAFF-B2AC-44B0-9F22-79AE2545EAD0}"/>
    <dgm:cxn modelId="{2A283679-FE92-4469-81DB-647CBA3A40BF}" srcId="{CBEF0C21-61E8-4EEA-9143-21987725689B}" destId="{32D4C6C2-71C4-4E6B-B881-9B1DCB7F545D}" srcOrd="0" destOrd="0" parTransId="{33DE7FC8-725B-4D04-AA9B-27C2BFF450F1}" sibTransId="{19415DBE-80CD-4428-B815-4F37A5E79E2B}"/>
    <dgm:cxn modelId="{A46BFDC8-858C-4F3E-82E1-022B573D3C17}" type="presOf" srcId="{8477F921-FAFD-44E2-AF08-B51E3BF585CD}" destId="{A3E72E97-3561-44A5-A7AE-91FDAB759098}" srcOrd="1" destOrd="0" presId="urn:microsoft.com/office/officeart/2005/8/layout/list1"/>
    <dgm:cxn modelId="{1C915941-8D76-453D-AE40-8C84F129DBE4}" type="presOf" srcId="{03F51406-3218-4C67-9764-94BE0B399F8C}" destId="{1D227989-D7AD-4B69-AE32-5C24B676726D}" srcOrd="1" destOrd="0" presId="urn:microsoft.com/office/officeart/2005/8/layout/list1"/>
    <dgm:cxn modelId="{BA908D62-4AFF-434D-A609-92E22BE9B580}" type="presOf" srcId="{E82CF07F-B512-425F-A35F-E9FDA9848F3E}" destId="{A9CCBEA0-92CB-42CC-9A2E-2BBB187634E1}" srcOrd="1" destOrd="0" presId="urn:microsoft.com/office/officeart/2005/8/layout/list1"/>
    <dgm:cxn modelId="{10B71734-B060-41FB-AD24-C96D639CEEB1}" type="presOf" srcId="{03F51406-3218-4C67-9764-94BE0B399F8C}" destId="{C102622A-48ED-4284-A29E-0B2A89E499FD}" srcOrd="0" destOrd="0" presId="urn:microsoft.com/office/officeart/2005/8/layout/list1"/>
    <dgm:cxn modelId="{2B0C5471-508B-4696-B219-5E7F56CDC6CD}" type="presOf" srcId="{32D4C6C2-71C4-4E6B-B881-9B1DCB7F545D}" destId="{8EC8D36D-5F5B-457A-8A52-09138B6A6802}" srcOrd="1" destOrd="0" presId="urn:microsoft.com/office/officeart/2005/8/layout/list1"/>
    <dgm:cxn modelId="{A8702C2E-B6EA-44CA-849E-7EF77EBF66C3}" type="presOf" srcId="{CBEF0C21-61E8-4EEA-9143-21987725689B}" destId="{7295263A-604B-4A36-A26B-12D07C45EB3F}" srcOrd="0" destOrd="0" presId="urn:microsoft.com/office/officeart/2005/8/layout/list1"/>
    <dgm:cxn modelId="{9AF0D940-B35D-4CBC-857A-AF5C4DC8CC23}" type="presOf" srcId="{E82CF07F-B512-425F-A35F-E9FDA9848F3E}" destId="{0019D7E7-8ECA-4F46-B86C-05C6E2D2541A}" srcOrd="0" destOrd="0" presId="urn:microsoft.com/office/officeart/2005/8/layout/list1"/>
    <dgm:cxn modelId="{3C2F58E7-EE0D-4809-B295-F3FA0A89D654}" type="presOf" srcId="{8477F921-FAFD-44E2-AF08-B51E3BF585CD}" destId="{90EC9BA0-502C-4783-9AB3-7CD948FC148D}" srcOrd="0" destOrd="0" presId="urn:microsoft.com/office/officeart/2005/8/layout/list1"/>
    <dgm:cxn modelId="{8BDCAD98-7CC9-490A-8B0E-A0BF9CD4E13F}" type="presParOf" srcId="{7295263A-604B-4A36-A26B-12D07C45EB3F}" destId="{32883EFD-67FF-4AAC-A986-BA28E4965E1E}" srcOrd="0" destOrd="0" presId="urn:microsoft.com/office/officeart/2005/8/layout/list1"/>
    <dgm:cxn modelId="{2E08535A-5EC4-4896-B194-E688789C1BA8}" type="presParOf" srcId="{32883EFD-67FF-4AAC-A986-BA28E4965E1E}" destId="{40D97DAB-5E1B-40A6-B7A7-E6165E02EE98}" srcOrd="0" destOrd="0" presId="urn:microsoft.com/office/officeart/2005/8/layout/list1"/>
    <dgm:cxn modelId="{86A79CC8-FD41-4CBE-BDB7-3F113AFD9195}" type="presParOf" srcId="{32883EFD-67FF-4AAC-A986-BA28E4965E1E}" destId="{8EC8D36D-5F5B-457A-8A52-09138B6A6802}" srcOrd="1" destOrd="0" presId="urn:microsoft.com/office/officeart/2005/8/layout/list1"/>
    <dgm:cxn modelId="{95F39816-B8C6-44A0-9AD5-A0F1E8E7F368}" type="presParOf" srcId="{7295263A-604B-4A36-A26B-12D07C45EB3F}" destId="{5BA99178-B157-4245-9EB5-2195AE403037}" srcOrd="1" destOrd="0" presId="urn:microsoft.com/office/officeart/2005/8/layout/list1"/>
    <dgm:cxn modelId="{DBAA94D0-201C-43FF-8105-E71CFDE2B8C0}" type="presParOf" srcId="{7295263A-604B-4A36-A26B-12D07C45EB3F}" destId="{C0CB19AE-4DCC-4139-B97B-E7CFC65D8236}" srcOrd="2" destOrd="0" presId="urn:microsoft.com/office/officeart/2005/8/layout/list1"/>
    <dgm:cxn modelId="{68DB81F8-5397-40FF-9DED-4AD40E67E123}" type="presParOf" srcId="{7295263A-604B-4A36-A26B-12D07C45EB3F}" destId="{7B54A18F-B4FA-4BB8-8CF3-0D3CD7FA39D5}" srcOrd="3" destOrd="0" presId="urn:microsoft.com/office/officeart/2005/8/layout/list1"/>
    <dgm:cxn modelId="{C66962FB-8326-43E9-BF5B-F2D00D712754}" type="presParOf" srcId="{7295263A-604B-4A36-A26B-12D07C45EB3F}" destId="{5763D4DA-1624-4F3A-B9CC-B293DF6AE132}" srcOrd="4" destOrd="0" presId="urn:microsoft.com/office/officeart/2005/8/layout/list1"/>
    <dgm:cxn modelId="{FB36BBE8-4BE3-4CDB-B2CB-2CA8D707F7D0}" type="presParOf" srcId="{5763D4DA-1624-4F3A-B9CC-B293DF6AE132}" destId="{90EC9BA0-502C-4783-9AB3-7CD948FC148D}" srcOrd="0" destOrd="0" presId="urn:microsoft.com/office/officeart/2005/8/layout/list1"/>
    <dgm:cxn modelId="{3FC52BCB-AC2C-4A9F-AFAD-1E1B850FFD04}" type="presParOf" srcId="{5763D4DA-1624-4F3A-B9CC-B293DF6AE132}" destId="{A3E72E97-3561-44A5-A7AE-91FDAB759098}" srcOrd="1" destOrd="0" presId="urn:microsoft.com/office/officeart/2005/8/layout/list1"/>
    <dgm:cxn modelId="{CE64559E-7BC4-497A-989A-B37F97AD19ED}" type="presParOf" srcId="{7295263A-604B-4A36-A26B-12D07C45EB3F}" destId="{613278BA-C7A9-4591-833B-C448153FC109}" srcOrd="5" destOrd="0" presId="urn:microsoft.com/office/officeart/2005/8/layout/list1"/>
    <dgm:cxn modelId="{D05CC8C4-3992-4F63-AD61-978FEBE30D3C}" type="presParOf" srcId="{7295263A-604B-4A36-A26B-12D07C45EB3F}" destId="{A3AEA428-0B1B-4A19-B9E3-01C4EFF26B66}" srcOrd="6" destOrd="0" presId="urn:microsoft.com/office/officeart/2005/8/layout/list1"/>
    <dgm:cxn modelId="{F582ED4A-6F33-4C4D-8BF0-6A41C7F9F184}" type="presParOf" srcId="{7295263A-604B-4A36-A26B-12D07C45EB3F}" destId="{456A49D1-F829-40DB-A5C1-3986A89BF316}" srcOrd="7" destOrd="0" presId="urn:microsoft.com/office/officeart/2005/8/layout/list1"/>
    <dgm:cxn modelId="{F9E68F1C-C8A2-4DB6-8768-904E90A016B9}" type="presParOf" srcId="{7295263A-604B-4A36-A26B-12D07C45EB3F}" destId="{35D163C6-266F-4A76-B001-A6EC75154D19}" srcOrd="8" destOrd="0" presId="urn:microsoft.com/office/officeart/2005/8/layout/list1"/>
    <dgm:cxn modelId="{BA1E7C6B-ADFA-494D-B10D-C9A77B2D7417}" type="presParOf" srcId="{35D163C6-266F-4A76-B001-A6EC75154D19}" destId="{0019D7E7-8ECA-4F46-B86C-05C6E2D2541A}" srcOrd="0" destOrd="0" presId="urn:microsoft.com/office/officeart/2005/8/layout/list1"/>
    <dgm:cxn modelId="{0B371BFB-22A8-45EE-8C97-A7D4F4EE3419}" type="presParOf" srcId="{35D163C6-266F-4A76-B001-A6EC75154D19}" destId="{A9CCBEA0-92CB-42CC-9A2E-2BBB187634E1}" srcOrd="1" destOrd="0" presId="urn:microsoft.com/office/officeart/2005/8/layout/list1"/>
    <dgm:cxn modelId="{EF2F8D6D-3E6D-4D19-AC8C-AC2876948202}" type="presParOf" srcId="{7295263A-604B-4A36-A26B-12D07C45EB3F}" destId="{E198B78C-E418-4C91-871E-F5A4DB17CF70}" srcOrd="9" destOrd="0" presId="urn:microsoft.com/office/officeart/2005/8/layout/list1"/>
    <dgm:cxn modelId="{64F83337-CF94-4046-8657-0321B6C645B9}" type="presParOf" srcId="{7295263A-604B-4A36-A26B-12D07C45EB3F}" destId="{6B2E30F8-480D-40D9-9704-71EC652E8BAC}" srcOrd="10" destOrd="0" presId="urn:microsoft.com/office/officeart/2005/8/layout/list1"/>
    <dgm:cxn modelId="{0698AD2C-41D5-4AD3-8959-C7452FE49789}" type="presParOf" srcId="{7295263A-604B-4A36-A26B-12D07C45EB3F}" destId="{05B79A2C-F0B6-4524-8580-F135FD892189}" srcOrd="11" destOrd="0" presId="urn:microsoft.com/office/officeart/2005/8/layout/list1"/>
    <dgm:cxn modelId="{161719C4-75D5-44A3-B501-50E375E9A67F}" type="presParOf" srcId="{7295263A-604B-4A36-A26B-12D07C45EB3F}" destId="{767550EC-4BD3-4C73-86D3-2823AFA12CB7}" srcOrd="12" destOrd="0" presId="urn:microsoft.com/office/officeart/2005/8/layout/list1"/>
    <dgm:cxn modelId="{4104EE3A-9346-4763-B3EB-EDAD6B5AB99C}" type="presParOf" srcId="{767550EC-4BD3-4C73-86D3-2823AFA12CB7}" destId="{C102622A-48ED-4284-A29E-0B2A89E499FD}" srcOrd="0" destOrd="0" presId="urn:microsoft.com/office/officeart/2005/8/layout/list1"/>
    <dgm:cxn modelId="{B5747630-DAD8-4106-B5AE-53DB727CD629}" type="presParOf" srcId="{767550EC-4BD3-4C73-86D3-2823AFA12CB7}" destId="{1D227989-D7AD-4B69-AE32-5C24B676726D}" srcOrd="1" destOrd="0" presId="urn:microsoft.com/office/officeart/2005/8/layout/list1"/>
    <dgm:cxn modelId="{5FEB7A79-9887-4671-A1A3-1521F198D5D6}" type="presParOf" srcId="{7295263A-604B-4A36-A26B-12D07C45EB3F}" destId="{522AC271-97DE-42D5-BD62-C0860E516131}" srcOrd="13" destOrd="0" presId="urn:microsoft.com/office/officeart/2005/8/layout/list1"/>
    <dgm:cxn modelId="{B97B9306-8BBD-4FC9-AEDA-B78A4C5656AC}" type="presParOf" srcId="{7295263A-604B-4A36-A26B-12D07C45EB3F}" destId="{7E2E874D-F032-4A7B-AEEA-51E0CCE0752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D57F0-2497-4054-855A-B1F890510BC5}">
      <dsp:nvSpPr>
        <dsp:cNvPr id="0" name=""/>
        <dsp:cNvSpPr/>
      </dsp:nvSpPr>
      <dsp:spPr>
        <a:xfrm>
          <a:off x="-57751" y="0"/>
          <a:ext cx="5474349" cy="5474349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C5124-0895-4F9F-8101-9C4CB83C18A7}">
      <dsp:nvSpPr>
        <dsp:cNvPr id="0" name=""/>
        <dsp:cNvSpPr/>
      </dsp:nvSpPr>
      <dsp:spPr>
        <a:xfrm>
          <a:off x="361244" y="550712"/>
          <a:ext cx="8194684" cy="6853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 ұзақтығы: 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қысқа мерзімді (бірнеше сағат, минут); ұзаққа созылған (бірнеше күн, апта)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4701" y="584169"/>
        <a:ext cx="8127770" cy="618448"/>
      </dsp:txXfrm>
    </dsp:sp>
    <dsp:sp modelId="{A0530B0E-B029-4102-BF96-85C0310135D4}">
      <dsp:nvSpPr>
        <dsp:cNvPr id="0" name=""/>
        <dsp:cNvSpPr/>
      </dsp:nvSpPr>
      <dsp:spPr>
        <a:xfrm>
          <a:off x="367346" y="1321746"/>
          <a:ext cx="8182479" cy="6853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50000"/>
              <a:hueOff val="52467"/>
              <a:satOff val="537"/>
              <a:lumOff val="15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 қызметтерінің түрі: 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оқу, еңбек, спорт, көркем өнер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0803" y="1355203"/>
        <a:ext cx="8115565" cy="618448"/>
      </dsp:txXfrm>
    </dsp:sp>
    <dsp:sp modelId="{2BAD9D9D-05D5-4C58-AEEF-09B65FF09269}">
      <dsp:nvSpPr>
        <dsp:cNvPr id="0" name=""/>
        <dsp:cNvSpPr/>
      </dsp:nvSpPr>
      <dsp:spPr>
        <a:xfrm>
          <a:off x="367346" y="2092779"/>
          <a:ext cx="8182479" cy="6853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50000"/>
              <a:hueOff val="104935"/>
              <a:satOff val="1074"/>
              <a:lumOff val="30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педагогтың ықпал жасау т</a:t>
          </a:r>
          <a:r>
            <a:rPr lang="en-US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сілі: 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тікелей, жанама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0803" y="2126236"/>
        <a:ext cx="8115565" cy="618448"/>
      </dsp:txXfrm>
    </dsp:sp>
    <dsp:sp modelId="{04A40ED9-FBED-49D9-9FBD-F6B97EDE0348}">
      <dsp:nvSpPr>
        <dsp:cNvPr id="0" name=""/>
        <dsp:cNvSpPr/>
      </dsp:nvSpPr>
      <dsp:spPr>
        <a:xfrm>
          <a:off x="367346" y="2863812"/>
          <a:ext cx="8182479" cy="6853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50000"/>
              <a:hueOff val="104935"/>
              <a:satOff val="1074"/>
              <a:lumOff val="30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тиже: 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ақпарат алмасу, жалпы тұжырымға келу, қоғамдық м</a:t>
          </a:r>
          <a:r>
            <a:rPr lang="en-US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нді өнім;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0803" y="2897269"/>
        <a:ext cx="8115565" cy="618448"/>
      </dsp:txXfrm>
    </dsp:sp>
    <dsp:sp modelId="{111DC774-06D4-419D-9369-A3B1EAE47A6B}">
      <dsp:nvSpPr>
        <dsp:cNvPr id="0" name=""/>
        <dsp:cNvSpPr/>
      </dsp:nvSpPr>
      <dsp:spPr>
        <a:xfrm>
          <a:off x="290468" y="3634845"/>
          <a:ext cx="8336234" cy="12031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50000"/>
              <a:hueOff val="52467"/>
              <a:satOff val="537"/>
              <a:lumOff val="15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i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қатысушылар саны: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жеке-дара (т</a:t>
          </a:r>
          <a:r>
            <a:rPr lang="en-US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 –т</a:t>
          </a:r>
          <a:r>
            <a:rPr lang="en-US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рбиеленуші), топтық (т</a:t>
          </a:r>
          <a:r>
            <a:rPr lang="en-US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 –оқушылар тобы), жаппай көпшілік (т</a:t>
          </a:r>
          <a:r>
            <a:rPr lang="en-US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 –бірнеше топ) формалары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199" y="3693576"/>
        <a:ext cx="8218772" cy="1085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58DC6-668A-446D-ADD1-79F3D2DC699A}">
      <dsp:nvSpPr>
        <dsp:cNvPr id="0" name=""/>
        <dsp:cNvSpPr/>
      </dsp:nvSpPr>
      <dsp:spPr>
        <a:xfrm rot="16200000">
          <a:off x="-733039" y="889421"/>
          <a:ext cx="5529545" cy="43355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Жеке-</a:t>
          </a:r>
          <a:r>
            <a:rPr lang="ru-RU" sz="1600" b="1" u="sng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даралықты</a:t>
          </a:r>
          <a:r>
            <a:rPr lang="ru-RU" sz="1600" b="1" u="sng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600" b="1" u="sng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u="sng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1600" b="1" u="sng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1600" b="1" u="sng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ңгімелесу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сыр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бөлісу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кеңес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пікір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алмасу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рдем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проблема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шешімін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бірлікті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іздестіру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рбиеші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міндеттірі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оқушы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мүмкіндіктерімен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танысу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талантын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ашу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, бала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мінезіндегі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барша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құндылықты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бітістер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дамуына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кедергі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қасиеттерді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байқау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36018" y="1674786"/>
        <a:ext cx="3576791" cy="2764773"/>
      </dsp:txXfrm>
    </dsp:sp>
    <dsp:sp modelId="{577A89B3-65A3-42FD-80F9-A6FD77D8CE49}">
      <dsp:nvSpPr>
        <dsp:cNvPr id="0" name=""/>
        <dsp:cNvSpPr/>
      </dsp:nvSpPr>
      <dsp:spPr>
        <a:xfrm rot="5400000">
          <a:off x="3628430" y="889421"/>
          <a:ext cx="5529545" cy="43355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shade val="50000"/>
            <a:hueOff val="131169"/>
            <a:satOff val="1342"/>
            <a:lumOff val="3844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sz="16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шығармашыл</a:t>
          </a:r>
          <a:r>
            <a:rPr lang="ru-RU" sz="16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жұмыстар</a:t>
          </a:r>
          <a:r>
            <a:rPr lang="ru-RU" sz="16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16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en-US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стүрлі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кезегімен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ауыстырып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бару,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сюжетті-ролдік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ойындар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жоспарлау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бірлікті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талдау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984164" y="1674787"/>
        <a:ext cx="3576791" cy="2764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8AA12-91B6-4EF1-B12A-181DF3BA5AD4}">
      <dsp:nvSpPr>
        <dsp:cNvPr id="0" name=""/>
        <dsp:cNvSpPr/>
      </dsp:nvSpPr>
      <dsp:spPr>
        <a:xfrm>
          <a:off x="192801" y="754463"/>
          <a:ext cx="4755768" cy="4755768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Топтық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іс-шаралар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кеңесі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кешендері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шағын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үйірмелер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рбиеші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міндеттері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өзін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танытуға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рдемдесу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топ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мүшелерінің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б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ріне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бірдей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нді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тижеге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жету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жағдайларын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6895" y="1315271"/>
        <a:ext cx="2742064" cy="3634153"/>
      </dsp:txXfrm>
    </dsp:sp>
    <dsp:sp modelId="{6E9185AB-B72A-4EEA-B3DB-2A3EA8289FC0}">
      <dsp:nvSpPr>
        <dsp:cNvPr id="0" name=""/>
        <dsp:cNvSpPr/>
      </dsp:nvSpPr>
      <dsp:spPr>
        <a:xfrm>
          <a:off x="3620382" y="754463"/>
          <a:ext cx="4755768" cy="4755768"/>
        </a:xfrm>
        <a:prstGeom prst="ellipse">
          <a:avLst/>
        </a:prstGeom>
        <a:solidFill>
          <a:schemeClr val="accent1">
            <a:shade val="80000"/>
            <a:alpha val="50000"/>
            <a:hueOff val="129"/>
            <a:satOff val="4433"/>
            <a:lumOff val="5694"/>
            <a:alphaOff val="3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20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конкурстар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сахналық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қойылымдар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н-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күй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кештері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үгіт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бригадалары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саяхат-шерулер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спорт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жарыстары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69992" y="1315271"/>
        <a:ext cx="2742064" cy="3634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9E29A-34B4-46E8-A30B-0AE24CF4366B}">
      <dsp:nvSpPr>
        <dsp:cNvPr id="0" name=""/>
        <dsp:cNvSpPr/>
      </dsp:nvSpPr>
      <dsp:spPr>
        <a:xfrm>
          <a:off x="-5879983" y="-888206"/>
          <a:ext cx="7000073" cy="7000073"/>
        </a:xfrm>
        <a:prstGeom prst="blockArc">
          <a:avLst>
            <a:gd name="adj1" fmla="val 18900000"/>
            <a:gd name="adj2" fmla="val 2700000"/>
            <a:gd name="adj3" fmla="val 309"/>
          </a:avLst>
        </a:prstGeom>
        <a:noFill/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9A313-2C11-4E6B-92DC-12DD6511F729}">
      <dsp:nvSpPr>
        <dsp:cNvPr id="0" name=""/>
        <dsp:cNvSpPr/>
      </dsp:nvSpPr>
      <dsp:spPr>
        <a:xfrm>
          <a:off x="586270" y="99440"/>
          <a:ext cx="7662654" cy="1424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Сократтық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сұхбат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» -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кезегімен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сұрақтар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қоя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оларға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жауап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тауып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қойылған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проблеманың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көптеген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балама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шешімдерін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кеңінен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қарастырумен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біртіндеп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шындыққа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жету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жолы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270" y="99440"/>
        <a:ext cx="7662654" cy="1424055"/>
      </dsp:txXfrm>
    </dsp:sp>
    <dsp:sp modelId="{9CD1A4FA-89DD-4FA8-AD54-73031CC38A1E}">
      <dsp:nvSpPr>
        <dsp:cNvPr id="0" name=""/>
        <dsp:cNvSpPr/>
      </dsp:nvSpPr>
      <dsp:spPr>
        <a:xfrm>
          <a:off x="86256" y="311454"/>
          <a:ext cx="1000027" cy="1000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1A829-7A5D-43FB-B641-06AE81DFDDDB}">
      <dsp:nvSpPr>
        <dsp:cNvPr id="0" name=""/>
        <dsp:cNvSpPr/>
      </dsp:nvSpPr>
      <dsp:spPr>
        <a:xfrm>
          <a:off x="1079304" y="1599954"/>
          <a:ext cx="7203983" cy="944218"/>
        </a:xfrm>
        <a:prstGeom prst="rect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Ашық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микрофон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формасы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проблемаларын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талқылау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қолданылады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9304" y="1599954"/>
        <a:ext cx="7203983" cy="944218"/>
      </dsp:txXfrm>
    </dsp:sp>
    <dsp:sp modelId="{FEFB144B-725E-427D-8477-0A9E89243922}">
      <dsp:nvSpPr>
        <dsp:cNvPr id="0" name=""/>
        <dsp:cNvSpPr/>
      </dsp:nvSpPr>
      <dsp:spPr>
        <a:xfrm>
          <a:off x="544927" y="1511695"/>
          <a:ext cx="1000027" cy="1000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11097-648B-4F3C-8ED4-0CC6B4FDB858}">
      <dsp:nvSpPr>
        <dsp:cNvPr id="0" name=""/>
        <dsp:cNvSpPr/>
      </dsp:nvSpPr>
      <dsp:spPr>
        <a:xfrm>
          <a:off x="1044941" y="2691728"/>
          <a:ext cx="7203983" cy="1040444"/>
        </a:xfrm>
        <a:prstGeom prst="rect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Ф</a:t>
          </a:r>
          <a:r>
            <a:rPr lang="en-US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лсафалық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бас 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қосу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– т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рбиеленуші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өмірінің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н-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мағынасын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тереңдей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түсінуге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ғұламалық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сұхбат-кеңес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44941" y="2691728"/>
        <a:ext cx="7203983" cy="1040444"/>
      </dsp:txXfrm>
    </dsp:sp>
    <dsp:sp modelId="{26B02F60-D9CA-4EA9-A6DA-374386E652F7}">
      <dsp:nvSpPr>
        <dsp:cNvPr id="0" name=""/>
        <dsp:cNvSpPr/>
      </dsp:nvSpPr>
      <dsp:spPr>
        <a:xfrm>
          <a:off x="544927" y="2711936"/>
          <a:ext cx="1000027" cy="1000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2F12B-9957-4A75-B163-753AF00055E6}">
      <dsp:nvSpPr>
        <dsp:cNvPr id="0" name=""/>
        <dsp:cNvSpPr/>
      </dsp:nvSpPr>
      <dsp:spPr>
        <a:xfrm>
          <a:off x="586270" y="3915862"/>
          <a:ext cx="7662654" cy="992659"/>
        </a:xfrm>
        <a:prstGeom prst="rect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18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тақырып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пікір-сайыс</a:t>
          </a:r>
          <a:r>
            <a:rPr lang="ru-RU" sz="20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топ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кезегімен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ой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толғаныстарын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ортаға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салып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жобаларын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қорғайды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270" y="3915862"/>
        <a:ext cx="7662654" cy="992659"/>
      </dsp:txXfrm>
    </dsp:sp>
    <dsp:sp modelId="{FA39A9FE-5F8B-412A-BFD3-57008EBF014B}">
      <dsp:nvSpPr>
        <dsp:cNvPr id="0" name=""/>
        <dsp:cNvSpPr/>
      </dsp:nvSpPr>
      <dsp:spPr>
        <a:xfrm>
          <a:off x="86256" y="3912178"/>
          <a:ext cx="1000027" cy="1000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B19AE-4DCC-4139-B97B-E7CFC65D8236}">
      <dsp:nvSpPr>
        <dsp:cNvPr id="0" name=""/>
        <dsp:cNvSpPr/>
      </dsp:nvSpPr>
      <dsp:spPr>
        <a:xfrm>
          <a:off x="0" y="876194"/>
          <a:ext cx="8352928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8D36D-5F5B-457A-8A52-09138B6A6802}">
      <dsp:nvSpPr>
        <dsp:cNvPr id="0" name=""/>
        <dsp:cNvSpPr/>
      </dsp:nvSpPr>
      <dsp:spPr>
        <a:xfrm>
          <a:off x="417646" y="11517"/>
          <a:ext cx="6999210" cy="13369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Интеллектуалдар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саудасы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ақыл-ес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рекеттерін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жарыстырудың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формасы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Ұсынылған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тауарды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–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кітап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сурет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күйтабақ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қолөнер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туындысы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«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сатып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қатысушы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қалаған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затына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білімдерін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тиіс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2913" y="76784"/>
        <a:ext cx="6868676" cy="1206462"/>
      </dsp:txXfrm>
    </dsp:sp>
    <dsp:sp modelId="{A3AEA428-0B1B-4A19-B9E3-01C4EFF26B66}">
      <dsp:nvSpPr>
        <dsp:cNvPr id="0" name=""/>
        <dsp:cNvSpPr/>
      </dsp:nvSpPr>
      <dsp:spPr>
        <a:xfrm>
          <a:off x="0" y="2327714"/>
          <a:ext cx="8352928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72E97-3561-44A5-A7AE-91FDAB759098}">
      <dsp:nvSpPr>
        <dsp:cNvPr id="0" name=""/>
        <dsp:cNvSpPr/>
      </dsp:nvSpPr>
      <dsp:spPr>
        <a:xfrm>
          <a:off x="417646" y="1855394"/>
          <a:ext cx="7143223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Мамыра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жай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ңгіме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төрінде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жатқан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құпия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сырларын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бөлісу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лімдік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сұхбат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60" y="1901508"/>
        <a:ext cx="7050995" cy="852412"/>
      </dsp:txXfrm>
    </dsp:sp>
    <dsp:sp modelId="{6B2E30F8-480D-40D9-9704-71EC652E8BAC}">
      <dsp:nvSpPr>
        <dsp:cNvPr id="0" name=""/>
        <dsp:cNvSpPr/>
      </dsp:nvSpPr>
      <dsp:spPr>
        <a:xfrm>
          <a:off x="0" y="3762691"/>
          <a:ext cx="8352928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CBEA0-92CB-42CC-9A2E-2BBB187634E1}">
      <dsp:nvSpPr>
        <dsp:cNvPr id="0" name=""/>
        <dsp:cNvSpPr/>
      </dsp:nvSpPr>
      <dsp:spPr>
        <a:xfrm>
          <a:off x="417646" y="3306914"/>
          <a:ext cx="7143223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Даналар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күні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ұлы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ғұламалар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мерейтойларына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өткізілетін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бағыт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беретіндей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қызықты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шара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60" y="3353028"/>
        <a:ext cx="7050995" cy="852412"/>
      </dsp:txXfrm>
    </dsp:sp>
    <dsp:sp modelId="{7E2E874D-F032-4A7B-AEEA-51E0CCE07529}">
      <dsp:nvSpPr>
        <dsp:cNvPr id="0" name=""/>
        <dsp:cNvSpPr/>
      </dsp:nvSpPr>
      <dsp:spPr>
        <a:xfrm>
          <a:off x="0" y="5230754"/>
          <a:ext cx="8352928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27989-D7AD-4B69-AE32-5C24B676726D}">
      <dsp:nvSpPr>
        <dsp:cNvPr id="0" name=""/>
        <dsp:cNvSpPr/>
      </dsp:nvSpPr>
      <dsp:spPr>
        <a:xfrm>
          <a:off x="417646" y="4758434"/>
          <a:ext cx="7143223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Кесірлі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дөңгелек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стол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ала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жинақталған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пікір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таласты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материалдар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негізінде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заманның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көкейкесті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проблемалары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жөніндегі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пікірін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біліп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салуға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сөз-жарыс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60" y="4804548"/>
        <a:ext cx="7050995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90872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tr-TR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Тəрбиенің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сипаттама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құрал-жабдықтарын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BO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63688" y="3861048"/>
            <a:ext cx="5688632" cy="239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1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681706"/>
            <a:ext cx="8208912" cy="20272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жабдықтары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таңдап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іріктеудегі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ой-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толғаныс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ұштауы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өзбетінше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0063" y="2976752"/>
            <a:ext cx="8208912" cy="34045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іріктей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мезеттегі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араласуымен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дайындығын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жол-жобаларын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қатысушылармен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асқаны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fleursautre0332h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695">
            <a:off x="495364" y="285411"/>
            <a:ext cx="20097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5" descr="fleursautre0332h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3705">
            <a:off x="6502649" y="3625591"/>
            <a:ext cx="1914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Содержимое 8"/>
          <p:cNvSpPr>
            <a:spLocks noGrp="1"/>
          </p:cNvSpPr>
          <p:nvPr>
            <p:ph idx="1"/>
          </p:nvPr>
        </p:nvSpPr>
        <p:spPr>
          <a:xfrm rot="20728550">
            <a:off x="-324114" y="2013679"/>
            <a:ext cx="9485313" cy="10715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РАХМЕТ</a:t>
            </a:r>
            <a:endParaRPr lang="ru-RU" sz="5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1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3568" y="620688"/>
            <a:ext cx="7632848" cy="5400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жірибенің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уелсіз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көздері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Ниеттеген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мақсатына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жолындағы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субъектке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жасаушы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рқандай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заттың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құрал-жабдығы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болмыстың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мүлік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дыбыс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өсімдіктер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туындылары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құбылыстар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оқиғалар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көріністері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т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ықпалға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«Форма»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көрінуін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шаралардың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-дара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процесіндегі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рбиеленушінің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рбиешімен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түзу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көрінісі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кезегінде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қызметтерді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ұйымдастырушылық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қисынын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бейнелейді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реттеушілік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түзетіп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біржақты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хабарлауына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қоймастан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жірибелеріне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бұрыннан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ашады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түрліше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топтастыру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форманың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басқаларынан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ерекшеленуі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төмендегі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шарттарға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03240390"/>
              </p:ext>
            </p:extLst>
          </p:nvPr>
        </p:nvGraphicFramePr>
        <p:xfrm>
          <a:off x="251520" y="1050995"/>
          <a:ext cx="8568952" cy="5474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3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048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Қатысушылар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санымен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ажыралған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жұмыстардың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формаларының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қарастырып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көрейік</a:t>
            </a: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87521098"/>
              </p:ext>
            </p:extLst>
          </p:nvPr>
        </p:nvGraphicFramePr>
        <p:xfrm>
          <a:off x="395536" y="743653"/>
          <a:ext cx="8424936" cy="6114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06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66641300"/>
              </p:ext>
            </p:extLst>
          </p:nvPr>
        </p:nvGraphicFramePr>
        <p:xfrm>
          <a:off x="251520" y="332656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8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091" y="476672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кезеңнен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ынталы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жоспарлайды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ұсыныстарын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талданады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құрал-жабдықтардың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тізімі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Төртінші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бөлістіріледі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түгелдей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қамтыған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-дара,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іс-шаралар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жүктеме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Бесінші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борышына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кіріседі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Алтыншы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Жетінші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-шара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өткізілгеннен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ынталы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топ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699" y="548680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жұмыстардың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тарап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жірибесіне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енуде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37218039"/>
              </p:ext>
            </p:extLst>
          </p:nvPr>
        </p:nvGraphicFramePr>
        <p:xfrm>
          <a:off x="323528" y="1397000"/>
          <a:ext cx="8322059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7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36075043"/>
              </p:ext>
            </p:extLst>
          </p:nvPr>
        </p:nvGraphicFramePr>
        <p:xfrm>
          <a:off x="395536" y="404664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3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923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2018-09-11T04:58:27Z</dcterms:created>
  <dcterms:modified xsi:type="dcterms:W3CDTF">2018-11-05T13:27:13Z</dcterms:modified>
</cp:coreProperties>
</file>