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2" r:id="rId2"/>
    <p:sldId id="256" r:id="rId3"/>
    <p:sldId id="257" r:id="rId4"/>
    <p:sldId id="258" r:id="rId5"/>
    <p:sldId id="261" r:id="rId6"/>
    <p:sldId id="259" r:id="rId7"/>
    <p:sldId id="260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DB6304-9A2B-4271-91F1-257182D45400}" type="doc">
      <dgm:prSet loTypeId="urn:microsoft.com/office/officeart/2005/8/layout/cycle3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47AE0B36-969A-47A0-9EE3-D29153179D3B}">
      <dgm:prSet phldrT="[Текст]"/>
      <dgm:spPr/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ңгімелер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E187B1A-AE27-4FA4-AB3D-98E610592282}" type="parTrans" cxnId="{1FAE62DE-51AA-4984-ABD6-54B987B45DC7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1E2B82AB-6C16-4595-8725-C9D06896D2CB}" type="sibTrans" cxnId="{1FAE62DE-51AA-4984-ABD6-54B987B45DC7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ACD95872-FC98-48BF-AF0B-B041D6B333A4}">
      <dgm:prSet phldrT="[Текст]"/>
      <dgm:spPr/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дептілік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сұхбаттары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FF072DDB-AD7E-4A7D-A109-EFF44212A6BE}" type="parTrans" cxnId="{F304C8CC-F1A2-4965-91E7-3499FB0EC1D5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9A948C7E-9FFB-4728-950B-621C794A1266}" type="sibTrans" cxnId="{F304C8CC-F1A2-4965-91E7-3499FB0EC1D5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3FE0EFA0-C0D4-476E-BAD0-0D81681BB0F7}">
      <dgm:prSet phldrT="[Текст]"/>
      <dgm:spPr/>
      <dgm:t>
        <a:bodyPr/>
        <a:lstStyle/>
        <a:p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насихаттау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2E0E5FD1-3CBC-4D1B-8652-24017A7BF07E}" type="parTrans" cxnId="{868047DD-03A8-4AB4-B9C5-8B411DA1AE9A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998C163C-6A53-4ABA-8342-9EB7C0F94EE9}" type="sibTrans" cxnId="{868047DD-03A8-4AB4-B9C5-8B411DA1AE9A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DFB06517-E07A-4D97-9C5B-1D1179A4AC50}">
      <dgm:prSet phldrT="[Текст]"/>
      <dgm:spPr/>
      <dgm:t>
        <a:bodyPr/>
        <a:lstStyle/>
        <a:p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сендіру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A31A8D85-7D68-443E-B37A-01AA65B0104D}" type="parTrans" cxnId="{0565FDAC-668A-4AD4-A56B-A00E876FEE1D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0B537ADD-47ED-442C-9C81-62FFC3FB3E49}" type="sibTrans" cxnId="{0565FDAC-668A-4AD4-A56B-A00E876FEE1D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85ABD671-64DB-428E-B710-D758BB7757B9}">
      <dgm:prSet phldrT="[Текст]"/>
      <dgm:spPr/>
      <dgm:t>
        <a:bodyPr/>
        <a:lstStyle/>
        <a:p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көрсетпе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беру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AB588A14-FF1A-4534-AB0A-DC35EA70C73A}" type="parTrans" cxnId="{6529B9B3-4023-4978-A7B1-9D54E9DE7A58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90613BDC-94AE-4F15-90AF-3F3D7C765D7A}" type="sibTrans" cxnId="{6529B9B3-4023-4978-A7B1-9D54E9DE7A58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AC8B14A0-6D64-4425-8006-0719AD206FB0}">
      <dgm:prSet phldrT="[Текст]"/>
      <dgm:spPr/>
      <dgm:t>
        <a:bodyPr/>
        <a:lstStyle/>
        <a:p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ұғындыру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18BE63BF-325B-4E98-8AEA-95FF83B11853}" type="parTrans" cxnId="{92EE5692-8E80-4E61-BB45-F9FBE79F33AE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7EE04FB1-03B0-4E67-9EBC-247390E1802E}" type="sibTrans" cxnId="{92EE5692-8E80-4E61-BB45-F9FBE79F33AE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27DBA9D2-B50E-4229-919C-5C64E2272C75}">
      <dgm:prSet phldrT="[Текст]"/>
      <dgm:spPr/>
      <dgm:t>
        <a:bodyPr/>
        <a:lstStyle/>
        <a:p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түсіндіру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9FD8265A-5F0A-4CAB-A7C8-95A24A0799E3}" type="parTrans" cxnId="{82B99DD3-4741-44CB-98BA-75E3FBF9CFF3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44017BF2-37E1-43BF-A713-A9FD4B92D409}" type="sibTrans" cxnId="{82B99DD3-4741-44CB-98BA-75E3FBF9CFF3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FE1FAA02-ED16-4285-867E-65E261971F01}" type="pres">
      <dgm:prSet presAssocID="{9BDB6304-9A2B-4271-91F1-257182D4540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AD525F-29A1-4B9F-BBA3-5E51940F1827}" type="pres">
      <dgm:prSet presAssocID="{9BDB6304-9A2B-4271-91F1-257182D45400}" presName="cycle" presStyleCnt="0"/>
      <dgm:spPr/>
    </dgm:pt>
    <dgm:pt modelId="{31CFDDC3-4F8F-4C6F-8425-3CAE5D46628D}" type="pres">
      <dgm:prSet presAssocID="{47AE0B36-969A-47A0-9EE3-D29153179D3B}" presName="nodeFirstNode" presStyleLbl="node1" presStyleIdx="0" presStyleCnt="7" custScaleY="1447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5203DF-BD3D-4D39-AEB3-B822F4F94DC8}" type="pres">
      <dgm:prSet presAssocID="{1E2B82AB-6C16-4595-8725-C9D06896D2CB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44EBE555-E5DC-4D69-B9F8-A64AC71B6644}" type="pres">
      <dgm:prSet presAssocID="{AC8B14A0-6D64-4425-8006-0719AD206FB0}" presName="nodeFollowingNodes" presStyleLbl="node1" presStyleIdx="1" presStyleCnt="7" custScaleY="147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AFF755-34DF-4D97-B40C-7309E44A4CFD}" type="pres">
      <dgm:prSet presAssocID="{27DBA9D2-B50E-4229-919C-5C64E2272C75}" presName="nodeFollowingNodes" presStyleLbl="node1" presStyleIdx="2" presStyleCnt="7" custScaleY="1516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49951A-34B2-42FA-A6A9-5EF6E4E144B7}" type="pres">
      <dgm:prSet presAssocID="{ACD95872-FC98-48BF-AF0B-B041D6B333A4}" presName="nodeFollowingNodes" presStyleLbl="node1" presStyleIdx="3" presStyleCnt="7" custScaleY="161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5C673B-BBA7-4F3B-9456-751C45171071}" type="pres">
      <dgm:prSet presAssocID="{3FE0EFA0-C0D4-476E-BAD0-0D81681BB0F7}" presName="nodeFollowingNodes" presStyleLbl="node1" presStyleIdx="4" presStyleCnt="7" custScaleY="160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DC6A10-1710-43C8-89F8-A9BB75D4A44C}" type="pres">
      <dgm:prSet presAssocID="{DFB06517-E07A-4D97-9C5B-1D1179A4AC50}" presName="nodeFollowingNodes" presStyleLbl="node1" presStyleIdx="5" presStyleCnt="7" custScaleY="1516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ECEB10-BA1B-48B7-906B-3D293E9C52D3}" type="pres">
      <dgm:prSet presAssocID="{85ABD671-64DB-428E-B710-D758BB7757B9}" presName="nodeFollowingNodes" presStyleLbl="node1" presStyleIdx="6" presStyleCnt="7" custScaleY="147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E6DD64-0F99-4181-8F35-F2766B993521}" type="presOf" srcId="{85ABD671-64DB-428E-B710-D758BB7757B9}" destId="{08ECEB10-BA1B-48B7-906B-3D293E9C52D3}" srcOrd="0" destOrd="0" presId="urn:microsoft.com/office/officeart/2005/8/layout/cycle3"/>
    <dgm:cxn modelId="{2AF6295C-0C63-4268-9B2A-2EF4F56AD62F}" type="presOf" srcId="{ACD95872-FC98-48BF-AF0B-B041D6B333A4}" destId="{FF49951A-34B2-42FA-A6A9-5EF6E4E144B7}" srcOrd="0" destOrd="0" presId="urn:microsoft.com/office/officeart/2005/8/layout/cycle3"/>
    <dgm:cxn modelId="{1FAE62DE-51AA-4984-ABD6-54B987B45DC7}" srcId="{9BDB6304-9A2B-4271-91F1-257182D45400}" destId="{47AE0B36-969A-47A0-9EE3-D29153179D3B}" srcOrd="0" destOrd="0" parTransId="{8E187B1A-AE27-4FA4-AB3D-98E610592282}" sibTransId="{1E2B82AB-6C16-4595-8725-C9D06896D2CB}"/>
    <dgm:cxn modelId="{262F5C89-A3FB-4AEC-94E6-F34B08C674E2}" type="presOf" srcId="{3FE0EFA0-C0D4-476E-BAD0-0D81681BB0F7}" destId="{C55C673B-BBA7-4F3B-9456-751C45171071}" srcOrd="0" destOrd="0" presId="urn:microsoft.com/office/officeart/2005/8/layout/cycle3"/>
    <dgm:cxn modelId="{A38E77ED-E16B-47EE-988B-6C5C427E9B8B}" type="presOf" srcId="{27DBA9D2-B50E-4229-919C-5C64E2272C75}" destId="{4EAFF755-34DF-4D97-B40C-7309E44A4CFD}" srcOrd="0" destOrd="0" presId="urn:microsoft.com/office/officeart/2005/8/layout/cycle3"/>
    <dgm:cxn modelId="{59DC07BB-26C8-4F12-8D60-607E55BF7B32}" type="presOf" srcId="{AC8B14A0-6D64-4425-8006-0719AD206FB0}" destId="{44EBE555-E5DC-4D69-B9F8-A64AC71B6644}" srcOrd="0" destOrd="0" presId="urn:microsoft.com/office/officeart/2005/8/layout/cycle3"/>
    <dgm:cxn modelId="{6529B9B3-4023-4978-A7B1-9D54E9DE7A58}" srcId="{9BDB6304-9A2B-4271-91F1-257182D45400}" destId="{85ABD671-64DB-428E-B710-D758BB7757B9}" srcOrd="6" destOrd="0" parTransId="{AB588A14-FF1A-4534-AB0A-DC35EA70C73A}" sibTransId="{90613BDC-94AE-4F15-90AF-3F3D7C765D7A}"/>
    <dgm:cxn modelId="{B0016BD4-431F-424F-9D6A-3B7B6F766D62}" type="presOf" srcId="{DFB06517-E07A-4D97-9C5B-1D1179A4AC50}" destId="{71DC6A10-1710-43C8-89F8-A9BB75D4A44C}" srcOrd="0" destOrd="0" presId="urn:microsoft.com/office/officeart/2005/8/layout/cycle3"/>
    <dgm:cxn modelId="{5318D1D6-5980-47DE-BDD9-E968AFF1F047}" type="presOf" srcId="{47AE0B36-969A-47A0-9EE3-D29153179D3B}" destId="{31CFDDC3-4F8F-4C6F-8425-3CAE5D46628D}" srcOrd="0" destOrd="0" presId="urn:microsoft.com/office/officeart/2005/8/layout/cycle3"/>
    <dgm:cxn modelId="{868047DD-03A8-4AB4-B9C5-8B411DA1AE9A}" srcId="{9BDB6304-9A2B-4271-91F1-257182D45400}" destId="{3FE0EFA0-C0D4-476E-BAD0-0D81681BB0F7}" srcOrd="4" destOrd="0" parTransId="{2E0E5FD1-3CBC-4D1B-8652-24017A7BF07E}" sibTransId="{998C163C-6A53-4ABA-8342-9EB7C0F94EE9}"/>
    <dgm:cxn modelId="{F304C8CC-F1A2-4965-91E7-3499FB0EC1D5}" srcId="{9BDB6304-9A2B-4271-91F1-257182D45400}" destId="{ACD95872-FC98-48BF-AF0B-B041D6B333A4}" srcOrd="3" destOrd="0" parTransId="{FF072DDB-AD7E-4A7D-A109-EFF44212A6BE}" sibTransId="{9A948C7E-9FFB-4728-950B-621C794A1266}"/>
    <dgm:cxn modelId="{92EE5692-8E80-4E61-BB45-F9FBE79F33AE}" srcId="{9BDB6304-9A2B-4271-91F1-257182D45400}" destId="{AC8B14A0-6D64-4425-8006-0719AD206FB0}" srcOrd="1" destOrd="0" parTransId="{18BE63BF-325B-4E98-8AEA-95FF83B11853}" sibTransId="{7EE04FB1-03B0-4E67-9EBC-247390E1802E}"/>
    <dgm:cxn modelId="{6833D0F6-2039-4589-890D-96BCDDDAEA37}" type="presOf" srcId="{9BDB6304-9A2B-4271-91F1-257182D45400}" destId="{FE1FAA02-ED16-4285-867E-65E261971F01}" srcOrd="0" destOrd="0" presId="urn:microsoft.com/office/officeart/2005/8/layout/cycle3"/>
    <dgm:cxn modelId="{0565FDAC-668A-4AD4-A56B-A00E876FEE1D}" srcId="{9BDB6304-9A2B-4271-91F1-257182D45400}" destId="{DFB06517-E07A-4D97-9C5B-1D1179A4AC50}" srcOrd="5" destOrd="0" parTransId="{A31A8D85-7D68-443E-B37A-01AA65B0104D}" sibTransId="{0B537ADD-47ED-442C-9C81-62FFC3FB3E49}"/>
    <dgm:cxn modelId="{6314BFBA-13B9-4C11-95D4-28DF618C1875}" type="presOf" srcId="{1E2B82AB-6C16-4595-8725-C9D06896D2CB}" destId="{DE5203DF-BD3D-4D39-AEB3-B822F4F94DC8}" srcOrd="0" destOrd="0" presId="urn:microsoft.com/office/officeart/2005/8/layout/cycle3"/>
    <dgm:cxn modelId="{82B99DD3-4741-44CB-98BA-75E3FBF9CFF3}" srcId="{9BDB6304-9A2B-4271-91F1-257182D45400}" destId="{27DBA9D2-B50E-4229-919C-5C64E2272C75}" srcOrd="2" destOrd="0" parTransId="{9FD8265A-5F0A-4CAB-A7C8-95A24A0799E3}" sibTransId="{44017BF2-37E1-43BF-A713-A9FD4B92D409}"/>
    <dgm:cxn modelId="{683DCE82-ECE0-419F-9F3D-956560011416}" type="presParOf" srcId="{FE1FAA02-ED16-4285-867E-65E261971F01}" destId="{3AAD525F-29A1-4B9F-BBA3-5E51940F1827}" srcOrd="0" destOrd="0" presId="urn:microsoft.com/office/officeart/2005/8/layout/cycle3"/>
    <dgm:cxn modelId="{84736DF3-59AA-41FF-8405-32A6C56373E4}" type="presParOf" srcId="{3AAD525F-29A1-4B9F-BBA3-5E51940F1827}" destId="{31CFDDC3-4F8F-4C6F-8425-3CAE5D46628D}" srcOrd="0" destOrd="0" presId="urn:microsoft.com/office/officeart/2005/8/layout/cycle3"/>
    <dgm:cxn modelId="{9252F9E7-67F0-4D9B-A184-EF25D3F956C7}" type="presParOf" srcId="{3AAD525F-29A1-4B9F-BBA3-5E51940F1827}" destId="{DE5203DF-BD3D-4D39-AEB3-B822F4F94DC8}" srcOrd="1" destOrd="0" presId="urn:microsoft.com/office/officeart/2005/8/layout/cycle3"/>
    <dgm:cxn modelId="{990F4153-EF7B-451E-B965-A7FBD57145BE}" type="presParOf" srcId="{3AAD525F-29A1-4B9F-BBA3-5E51940F1827}" destId="{44EBE555-E5DC-4D69-B9F8-A64AC71B6644}" srcOrd="2" destOrd="0" presId="urn:microsoft.com/office/officeart/2005/8/layout/cycle3"/>
    <dgm:cxn modelId="{609B409A-4EBF-489E-9BA3-84E7B7B0CDAC}" type="presParOf" srcId="{3AAD525F-29A1-4B9F-BBA3-5E51940F1827}" destId="{4EAFF755-34DF-4D97-B40C-7309E44A4CFD}" srcOrd="3" destOrd="0" presId="urn:microsoft.com/office/officeart/2005/8/layout/cycle3"/>
    <dgm:cxn modelId="{5A645265-7B6C-45A9-99F5-D319382137E1}" type="presParOf" srcId="{3AAD525F-29A1-4B9F-BBA3-5E51940F1827}" destId="{FF49951A-34B2-42FA-A6A9-5EF6E4E144B7}" srcOrd="4" destOrd="0" presId="urn:microsoft.com/office/officeart/2005/8/layout/cycle3"/>
    <dgm:cxn modelId="{4A5A9AC0-22F5-40A8-B281-EBFC3A541674}" type="presParOf" srcId="{3AAD525F-29A1-4B9F-BBA3-5E51940F1827}" destId="{C55C673B-BBA7-4F3B-9456-751C45171071}" srcOrd="5" destOrd="0" presId="urn:microsoft.com/office/officeart/2005/8/layout/cycle3"/>
    <dgm:cxn modelId="{B1CFE2E8-C2A5-4CA1-B59A-6534B26BBB42}" type="presParOf" srcId="{3AAD525F-29A1-4B9F-BBA3-5E51940F1827}" destId="{71DC6A10-1710-43C8-89F8-A9BB75D4A44C}" srcOrd="6" destOrd="0" presId="urn:microsoft.com/office/officeart/2005/8/layout/cycle3"/>
    <dgm:cxn modelId="{D674558F-8E0A-4936-AB97-73BCA74F1F1D}" type="presParOf" srcId="{3AAD525F-29A1-4B9F-BBA3-5E51940F1827}" destId="{08ECEB10-BA1B-48B7-906B-3D293E9C52D3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E50900-406A-4B2D-80D5-12457541C5D1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CD55E4D2-164A-406D-B733-603AEECA4BD7}">
      <dgm:prSet phldrT="[Текст]" custT="1"/>
      <dgm:spPr/>
      <dgm:t>
        <a:bodyPr/>
        <a:lstStyle/>
        <a:p>
          <a:pPr algn="just"/>
          <a:r>
            <a:rPr lang="ru-RU" sz="20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Этикалық</a:t>
          </a:r>
          <a:r>
            <a: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тақырыптағы</a:t>
          </a:r>
          <a:r>
            <a: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ңгіме</a:t>
          </a:r>
          <a:r>
            <a: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инабаттық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мазмұнға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негізделген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деректер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оқиғалардың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үлкен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көңіл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көтеріңкілігімен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серлі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баяндау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дісі</a:t>
          </a:r>
          <a:endParaRPr lang="ru-RU" sz="2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C9D7CD-AE58-4055-A065-42E011DEC30B}" type="parTrans" cxnId="{80276CBB-E4AB-413B-B284-5C171F636FCE}">
      <dgm:prSet/>
      <dgm:spPr/>
      <dgm:t>
        <a:bodyPr/>
        <a:lstStyle/>
        <a:p>
          <a:pPr algn="just"/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B7995B4E-C46D-4086-88B3-4E907E83F9C0}" type="sibTrans" cxnId="{80276CBB-E4AB-413B-B284-5C171F636FCE}">
      <dgm:prSet/>
      <dgm:spPr/>
      <dgm:t>
        <a:bodyPr/>
        <a:lstStyle/>
        <a:p>
          <a:pPr algn="just"/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5F464247-217E-43D1-8EF9-5177368DA278}">
      <dgm:prSet phldrT="[Текст]" custT="1"/>
      <dgm:spPr/>
      <dgm:t>
        <a:bodyPr/>
        <a:lstStyle/>
        <a:p>
          <a:pPr algn="just"/>
          <a:r>
            <a:rPr lang="ru-RU" sz="20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Ұғындыру</a:t>
          </a:r>
          <a:r>
            <a: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–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</a:t>
          </a:r>
          <a:r>
            <a: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рбиеленушілерге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эмоционал-сөздік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ықпал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жасау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дісі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дістің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қолданылуы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сынып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ұжымы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баланың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тұлғалық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сапаларын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танып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білуге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көзделген</a:t>
          </a:r>
          <a:endParaRPr lang="ru-RU" sz="2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C6B97B6-4E67-4B77-B995-81BE0CBF405B}" type="parTrans" cxnId="{7AEC2988-C314-4352-A888-2F0D6107BC84}">
      <dgm:prSet/>
      <dgm:spPr/>
      <dgm:t>
        <a:bodyPr/>
        <a:lstStyle/>
        <a:p>
          <a:pPr algn="just"/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89F36CC0-055D-4EC8-B018-0FB10AA54CE9}" type="sibTrans" cxnId="{7AEC2988-C314-4352-A888-2F0D6107BC84}">
      <dgm:prSet/>
      <dgm:spPr/>
      <dgm:t>
        <a:bodyPr/>
        <a:lstStyle/>
        <a:p>
          <a:pPr algn="just"/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21D96CA4-6C38-422F-9C8E-9B16A3BC8BA6}">
      <dgm:prSet phldrT="[Текст]" custT="1"/>
      <dgm:spPr/>
      <dgm:t>
        <a:bodyPr/>
        <a:lstStyle/>
        <a:p>
          <a:pPr algn="just"/>
          <a:r>
            <a: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дептілік</a:t>
          </a:r>
          <a:r>
            <a: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сұхбаты</a:t>
          </a:r>
          <a:r>
            <a: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екі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тарап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өкілдері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т</a:t>
          </a:r>
          <a:r>
            <a: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рбиеші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т</a:t>
          </a:r>
          <a:r>
            <a: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рбиеленуші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қатысуымен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болатын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жүйелі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де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бірізді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білімдер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талқысы</a:t>
          </a:r>
          <a:endParaRPr lang="ru-RU" sz="2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503E89-302C-43E7-B650-E0F279B40406}" type="parTrans" cxnId="{B5607F3A-AB8C-4D1F-B922-AE1FF03F6969}">
      <dgm:prSet/>
      <dgm:spPr/>
      <dgm:t>
        <a:bodyPr/>
        <a:lstStyle/>
        <a:p>
          <a:pPr algn="just"/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C5E8AD8D-B500-4660-B1B1-8037C4E9229F}" type="sibTrans" cxnId="{B5607F3A-AB8C-4D1F-B922-AE1FF03F6969}">
      <dgm:prSet/>
      <dgm:spPr/>
      <dgm:t>
        <a:bodyPr/>
        <a:lstStyle/>
        <a:p>
          <a:pPr algn="just"/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C5A5C9F0-92B4-44D2-817F-E15B4E9EFDFF}">
      <dgm:prSet phldrT="[Текст]" custT="1"/>
      <dgm:spPr/>
      <dgm:t>
        <a:bodyPr/>
        <a:lstStyle/>
        <a:p>
          <a:pPr algn="just"/>
          <a:r>
            <a:rPr lang="ru-RU" sz="20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Үлгі-өнеге</a:t>
          </a:r>
          <a:r>
            <a: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-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өте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серлі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дісі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</a:t>
          </a:r>
          <a:r>
            <a:rPr lang="tr-TR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Үлгі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бірінші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ал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сөз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екінші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сигналдық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жүйе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деңгейінде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сер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етеді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Үлгі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еліктеу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үшін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нақты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өрнек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беріп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сана,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сезім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сенімді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белсенді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қалыптастырып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іс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</a:t>
          </a:r>
          <a:r>
            <a: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рекетке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қозғау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салады</a:t>
          </a:r>
          <a:endParaRPr lang="ru-RU" sz="2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9889F2D-3EC5-45FE-AFED-578A7B8A03DF}" type="parTrans" cxnId="{E228D317-6D86-459A-8B85-BCABFB8DA350}">
      <dgm:prSet/>
      <dgm:spPr/>
      <dgm:t>
        <a:bodyPr/>
        <a:lstStyle/>
        <a:p>
          <a:pPr algn="just"/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4E3B820E-290C-4292-B0AE-CE6D7F1DE5FD}" type="sibTrans" cxnId="{E228D317-6D86-459A-8B85-BCABFB8DA350}">
      <dgm:prSet/>
      <dgm:spPr/>
      <dgm:t>
        <a:bodyPr/>
        <a:lstStyle/>
        <a:p>
          <a:pPr algn="just"/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8930EF30-48B0-4791-A7CE-BE60C3A81828}" type="pres">
      <dgm:prSet presAssocID="{A9E50900-406A-4B2D-80D5-12457541C5D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41E1EE-8B6E-45D6-9FB8-4FEFCB24848F}" type="pres">
      <dgm:prSet presAssocID="{CD55E4D2-164A-406D-B733-603AEECA4BD7}" presName="parentLin" presStyleCnt="0"/>
      <dgm:spPr/>
    </dgm:pt>
    <dgm:pt modelId="{49577B36-B831-4A36-8D4E-61CC04B575F0}" type="pres">
      <dgm:prSet presAssocID="{CD55E4D2-164A-406D-B733-603AEECA4BD7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59E9E1A-6531-45F3-ADA6-A6D8CA3A5A65}" type="pres">
      <dgm:prSet presAssocID="{CD55E4D2-164A-406D-B733-603AEECA4BD7}" presName="parentText" presStyleLbl="node1" presStyleIdx="0" presStyleCnt="4" custScaleX="136630" custLinFactNeighborX="-14530" custLinFactNeighborY="28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52D369-2756-477C-8837-BBCCB240AF44}" type="pres">
      <dgm:prSet presAssocID="{CD55E4D2-164A-406D-B733-603AEECA4BD7}" presName="negativeSpace" presStyleCnt="0"/>
      <dgm:spPr/>
    </dgm:pt>
    <dgm:pt modelId="{283E751A-2FB5-49F3-B62B-929C0938EE3C}" type="pres">
      <dgm:prSet presAssocID="{CD55E4D2-164A-406D-B733-603AEECA4BD7}" presName="childText" presStyleLbl="conFgAcc1" presStyleIdx="0" presStyleCnt="4">
        <dgm:presLayoutVars>
          <dgm:bulletEnabled val="1"/>
        </dgm:presLayoutVars>
      </dgm:prSet>
      <dgm:spPr/>
    </dgm:pt>
    <dgm:pt modelId="{9DA6943C-82C1-4CE5-8DB1-3295C64FD965}" type="pres">
      <dgm:prSet presAssocID="{B7995B4E-C46D-4086-88B3-4E907E83F9C0}" presName="spaceBetweenRectangles" presStyleCnt="0"/>
      <dgm:spPr/>
    </dgm:pt>
    <dgm:pt modelId="{B3239B12-4211-4919-B69D-232486BB57A6}" type="pres">
      <dgm:prSet presAssocID="{5F464247-217E-43D1-8EF9-5177368DA278}" presName="parentLin" presStyleCnt="0"/>
      <dgm:spPr/>
    </dgm:pt>
    <dgm:pt modelId="{4E95C60E-065D-46C7-A2AD-ED7B0697EA5F}" type="pres">
      <dgm:prSet presAssocID="{5F464247-217E-43D1-8EF9-5177368DA27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04A254B9-8591-4A53-95DC-69A864E93F97}" type="pres">
      <dgm:prSet presAssocID="{5F464247-217E-43D1-8EF9-5177368DA278}" presName="parentText" presStyleLbl="node1" presStyleIdx="1" presStyleCnt="4" custScaleX="1347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2851F0-0E86-4560-A74F-2B3AAC2972D6}" type="pres">
      <dgm:prSet presAssocID="{5F464247-217E-43D1-8EF9-5177368DA278}" presName="negativeSpace" presStyleCnt="0"/>
      <dgm:spPr/>
    </dgm:pt>
    <dgm:pt modelId="{13972540-2D22-4657-911C-9364B6328538}" type="pres">
      <dgm:prSet presAssocID="{5F464247-217E-43D1-8EF9-5177368DA278}" presName="childText" presStyleLbl="conFgAcc1" presStyleIdx="1" presStyleCnt="4">
        <dgm:presLayoutVars>
          <dgm:bulletEnabled val="1"/>
        </dgm:presLayoutVars>
      </dgm:prSet>
      <dgm:spPr/>
    </dgm:pt>
    <dgm:pt modelId="{3004A3DF-694A-4EFA-9F08-BE8AD8602095}" type="pres">
      <dgm:prSet presAssocID="{89F36CC0-055D-4EC8-B018-0FB10AA54CE9}" presName="spaceBetweenRectangles" presStyleCnt="0"/>
      <dgm:spPr/>
    </dgm:pt>
    <dgm:pt modelId="{D96B704F-9372-46C9-A97E-6E52087C5038}" type="pres">
      <dgm:prSet presAssocID="{21D96CA4-6C38-422F-9C8E-9B16A3BC8BA6}" presName="parentLin" presStyleCnt="0"/>
      <dgm:spPr/>
    </dgm:pt>
    <dgm:pt modelId="{293CACDC-13A2-44B8-AC38-F570D06A4A20}" type="pres">
      <dgm:prSet presAssocID="{21D96CA4-6C38-422F-9C8E-9B16A3BC8BA6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EDE1160-08DB-4063-99C3-25B856E0771D}" type="pres">
      <dgm:prSet presAssocID="{21D96CA4-6C38-422F-9C8E-9B16A3BC8BA6}" presName="parentText" presStyleLbl="node1" presStyleIdx="2" presStyleCnt="4" custScaleX="1421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801A12-A7DF-4A2F-983F-E7C722FFA709}" type="pres">
      <dgm:prSet presAssocID="{21D96CA4-6C38-422F-9C8E-9B16A3BC8BA6}" presName="negativeSpace" presStyleCnt="0"/>
      <dgm:spPr/>
    </dgm:pt>
    <dgm:pt modelId="{C336F7CD-A35C-47DA-81E7-3D1E4B62E234}" type="pres">
      <dgm:prSet presAssocID="{21D96CA4-6C38-422F-9C8E-9B16A3BC8BA6}" presName="childText" presStyleLbl="conFgAcc1" presStyleIdx="2" presStyleCnt="4">
        <dgm:presLayoutVars>
          <dgm:bulletEnabled val="1"/>
        </dgm:presLayoutVars>
      </dgm:prSet>
      <dgm:spPr/>
    </dgm:pt>
    <dgm:pt modelId="{F00D9A46-AC9C-4A65-A032-716782CA659D}" type="pres">
      <dgm:prSet presAssocID="{C5E8AD8D-B500-4660-B1B1-8037C4E9229F}" presName="spaceBetweenRectangles" presStyleCnt="0"/>
      <dgm:spPr/>
    </dgm:pt>
    <dgm:pt modelId="{6521EA65-3DF8-44F2-AF32-FA76A07AA7BF}" type="pres">
      <dgm:prSet presAssocID="{C5A5C9F0-92B4-44D2-817F-E15B4E9EFDFF}" presName="parentLin" presStyleCnt="0"/>
      <dgm:spPr/>
    </dgm:pt>
    <dgm:pt modelId="{1C8A849D-F41A-4A4E-BA20-F3B2B79080D5}" type="pres">
      <dgm:prSet presAssocID="{C5A5C9F0-92B4-44D2-817F-E15B4E9EFDFF}" presName="parentLeftMargin" presStyleLbl="node1" presStyleIdx="2" presStyleCnt="4" custScaleX="142125"/>
      <dgm:spPr/>
      <dgm:t>
        <a:bodyPr/>
        <a:lstStyle/>
        <a:p>
          <a:endParaRPr lang="ru-RU"/>
        </a:p>
      </dgm:t>
    </dgm:pt>
    <dgm:pt modelId="{2C89B221-A987-4955-9674-612FAB062440}" type="pres">
      <dgm:prSet presAssocID="{C5A5C9F0-92B4-44D2-817F-E15B4E9EFDFF}" presName="parentText" presStyleLbl="node1" presStyleIdx="3" presStyleCnt="4" custScaleX="142857" custScaleY="1110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8341AD-71EA-4381-B91F-12983B376A42}" type="pres">
      <dgm:prSet presAssocID="{C5A5C9F0-92B4-44D2-817F-E15B4E9EFDFF}" presName="negativeSpace" presStyleCnt="0"/>
      <dgm:spPr/>
    </dgm:pt>
    <dgm:pt modelId="{D7F4AF59-4E8A-41A1-88C4-D43A4A9D8CB7}" type="pres">
      <dgm:prSet presAssocID="{C5A5C9F0-92B4-44D2-817F-E15B4E9EFDF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EFABE2F-2D85-414C-83F4-E398A4EC1CC7}" type="presOf" srcId="{C5A5C9F0-92B4-44D2-817F-E15B4E9EFDFF}" destId="{1C8A849D-F41A-4A4E-BA20-F3B2B79080D5}" srcOrd="0" destOrd="0" presId="urn:microsoft.com/office/officeart/2005/8/layout/list1"/>
    <dgm:cxn modelId="{80276CBB-E4AB-413B-B284-5C171F636FCE}" srcId="{A9E50900-406A-4B2D-80D5-12457541C5D1}" destId="{CD55E4D2-164A-406D-B733-603AEECA4BD7}" srcOrd="0" destOrd="0" parTransId="{11C9D7CD-AE58-4055-A065-42E011DEC30B}" sibTransId="{B7995B4E-C46D-4086-88B3-4E907E83F9C0}"/>
    <dgm:cxn modelId="{2507105F-7AA4-4442-8B83-6393958DCCFE}" type="presOf" srcId="{A9E50900-406A-4B2D-80D5-12457541C5D1}" destId="{8930EF30-48B0-4791-A7CE-BE60C3A81828}" srcOrd="0" destOrd="0" presId="urn:microsoft.com/office/officeart/2005/8/layout/list1"/>
    <dgm:cxn modelId="{534EBDE0-3F6B-4385-A36E-3763549BF55E}" type="presOf" srcId="{21D96CA4-6C38-422F-9C8E-9B16A3BC8BA6}" destId="{6EDE1160-08DB-4063-99C3-25B856E0771D}" srcOrd="1" destOrd="0" presId="urn:microsoft.com/office/officeart/2005/8/layout/list1"/>
    <dgm:cxn modelId="{36E5012D-D166-4ABD-8433-32674F32C947}" type="presOf" srcId="{5F464247-217E-43D1-8EF9-5177368DA278}" destId="{04A254B9-8591-4A53-95DC-69A864E93F97}" srcOrd="1" destOrd="0" presId="urn:microsoft.com/office/officeart/2005/8/layout/list1"/>
    <dgm:cxn modelId="{AADB9B50-8699-4313-898A-879F787ABA99}" type="presOf" srcId="{CD55E4D2-164A-406D-B733-603AEECA4BD7}" destId="{49577B36-B831-4A36-8D4E-61CC04B575F0}" srcOrd="0" destOrd="0" presId="urn:microsoft.com/office/officeart/2005/8/layout/list1"/>
    <dgm:cxn modelId="{E228D317-6D86-459A-8B85-BCABFB8DA350}" srcId="{A9E50900-406A-4B2D-80D5-12457541C5D1}" destId="{C5A5C9F0-92B4-44D2-817F-E15B4E9EFDFF}" srcOrd="3" destOrd="0" parTransId="{29889F2D-3EC5-45FE-AFED-578A7B8A03DF}" sibTransId="{4E3B820E-290C-4292-B0AE-CE6D7F1DE5FD}"/>
    <dgm:cxn modelId="{F2920B11-EFC9-4690-97F1-2EE8C05DBFA2}" type="presOf" srcId="{21D96CA4-6C38-422F-9C8E-9B16A3BC8BA6}" destId="{293CACDC-13A2-44B8-AC38-F570D06A4A20}" srcOrd="0" destOrd="0" presId="urn:microsoft.com/office/officeart/2005/8/layout/list1"/>
    <dgm:cxn modelId="{7AEC2988-C314-4352-A888-2F0D6107BC84}" srcId="{A9E50900-406A-4B2D-80D5-12457541C5D1}" destId="{5F464247-217E-43D1-8EF9-5177368DA278}" srcOrd="1" destOrd="0" parTransId="{BC6B97B6-4E67-4B77-B995-81BE0CBF405B}" sibTransId="{89F36CC0-055D-4EC8-B018-0FB10AA54CE9}"/>
    <dgm:cxn modelId="{B5607F3A-AB8C-4D1F-B922-AE1FF03F6969}" srcId="{A9E50900-406A-4B2D-80D5-12457541C5D1}" destId="{21D96CA4-6C38-422F-9C8E-9B16A3BC8BA6}" srcOrd="2" destOrd="0" parTransId="{50503E89-302C-43E7-B650-E0F279B40406}" sibTransId="{C5E8AD8D-B500-4660-B1B1-8037C4E9229F}"/>
    <dgm:cxn modelId="{C23E40AE-EED6-439D-AFB2-B13F6216AF4C}" type="presOf" srcId="{5F464247-217E-43D1-8EF9-5177368DA278}" destId="{4E95C60E-065D-46C7-A2AD-ED7B0697EA5F}" srcOrd="0" destOrd="0" presId="urn:microsoft.com/office/officeart/2005/8/layout/list1"/>
    <dgm:cxn modelId="{77E1D603-2A41-4DF1-9CAD-8FD6A33481DC}" type="presOf" srcId="{C5A5C9F0-92B4-44D2-817F-E15B4E9EFDFF}" destId="{2C89B221-A987-4955-9674-612FAB062440}" srcOrd="1" destOrd="0" presId="urn:microsoft.com/office/officeart/2005/8/layout/list1"/>
    <dgm:cxn modelId="{9EDC1984-E3DC-4056-819F-05803800F5E1}" type="presOf" srcId="{CD55E4D2-164A-406D-B733-603AEECA4BD7}" destId="{D59E9E1A-6531-45F3-ADA6-A6D8CA3A5A65}" srcOrd="1" destOrd="0" presId="urn:microsoft.com/office/officeart/2005/8/layout/list1"/>
    <dgm:cxn modelId="{3393DC7F-E313-49FA-8A0C-C4E5B8F7FE55}" type="presParOf" srcId="{8930EF30-48B0-4791-A7CE-BE60C3A81828}" destId="{F241E1EE-8B6E-45D6-9FB8-4FEFCB24848F}" srcOrd="0" destOrd="0" presId="urn:microsoft.com/office/officeart/2005/8/layout/list1"/>
    <dgm:cxn modelId="{C06A6D2F-F943-4C79-87CE-5405CC1EBA65}" type="presParOf" srcId="{F241E1EE-8B6E-45D6-9FB8-4FEFCB24848F}" destId="{49577B36-B831-4A36-8D4E-61CC04B575F0}" srcOrd="0" destOrd="0" presId="urn:microsoft.com/office/officeart/2005/8/layout/list1"/>
    <dgm:cxn modelId="{892605DA-8347-40FA-BDB1-72E608A8DED6}" type="presParOf" srcId="{F241E1EE-8B6E-45D6-9FB8-4FEFCB24848F}" destId="{D59E9E1A-6531-45F3-ADA6-A6D8CA3A5A65}" srcOrd="1" destOrd="0" presId="urn:microsoft.com/office/officeart/2005/8/layout/list1"/>
    <dgm:cxn modelId="{3E3F8006-019A-4779-ACD6-C0E65F4437C5}" type="presParOf" srcId="{8930EF30-48B0-4791-A7CE-BE60C3A81828}" destId="{9152D369-2756-477C-8837-BBCCB240AF44}" srcOrd="1" destOrd="0" presId="urn:microsoft.com/office/officeart/2005/8/layout/list1"/>
    <dgm:cxn modelId="{E68C6067-6B16-4950-B64C-70A035406916}" type="presParOf" srcId="{8930EF30-48B0-4791-A7CE-BE60C3A81828}" destId="{283E751A-2FB5-49F3-B62B-929C0938EE3C}" srcOrd="2" destOrd="0" presId="urn:microsoft.com/office/officeart/2005/8/layout/list1"/>
    <dgm:cxn modelId="{418C8E3D-031E-44A8-A0B6-2CD4A7D2EFD9}" type="presParOf" srcId="{8930EF30-48B0-4791-A7CE-BE60C3A81828}" destId="{9DA6943C-82C1-4CE5-8DB1-3295C64FD965}" srcOrd="3" destOrd="0" presId="urn:microsoft.com/office/officeart/2005/8/layout/list1"/>
    <dgm:cxn modelId="{91096661-04F4-46D6-BD82-A489CE2A4F93}" type="presParOf" srcId="{8930EF30-48B0-4791-A7CE-BE60C3A81828}" destId="{B3239B12-4211-4919-B69D-232486BB57A6}" srcOrd="4" destOrd="0" presId="urn:microsoft.com/office/officeart/2005/8/layout/list1"/>
    <dgm:cxn modelId="{130D1847-D6FC-450B-AD63-8B8D17D98037}" type="presParOf" srcId="{B3239B12-4211-4919-B69D-232486BB57A6}" destId="{4E95C60E-065D-46C7-A2AD-ED7B0697EA5F}" srcOrd="0" destOrd="0" presId="urn:microsoft.com/office/officeart/2005/8/layout/list1"/>
    <dgm:cxn modelId="{B6960A58-82FC-45B4-91AE-0B062B8E48A9}" type="presParOf" srcId="{B3239B12-4211-4919-B69D-232486BB57A6}" destId="{04A254B9-8591-4A53-95DC-69A864E93F97}" srcOrd="1" destOrd="0" presId="urn:microsoft.com/office/officeart/2005/8/layout/list1"/>
    <dgm:cxn modelId="{22257E22-F508-4303-9864-63A5CB23590F}" type="presParOf" srcId="{8930EF30-48B0-4791-A7CE-BE60C3A81828}" destId="{242851F0-0E86-4560-A74F-2B3AAC2972D6}" srcOrd="5" destOrd="0" presId="urn:microsoft.com/office/officeart/2005/8/layout/list1"/>
    <dgm:cxn modelId="{6BFE8BDE-215D-42D7-94A8-BF5668275F84}" type="presParOf" srcId="{8930EF30-48B0-4791-A7CE-BE60C3A81828}" destId="{13972540-2D22-4657-911C-9364B6328538}" srcOrd="6" destOrd="0" presId="urn:microsoft.com/office/officeart/2005/8/layout/list1"/>
    <dgm:cxn modelId="{E695A2B1-A48D-4402-BBB8-17CE2079D4FA}" type="presParOf" srcId="{8930EF30-48B0-4791-A7CE-BE60C3A81828}" destId="{3004A3DF-694A-4EFA-9F08-BE8AD8602095}" srcOrd="7" destOrd="0" presId="urn:microsoft.com/office/officeart/2005/8/layout/list1"/>
    <dgm:cxn modelId="{E01C7042-5D29-46B8-A295-15D34CA3830B}" type="presParOf" srcId="{8930EF30-48B0-4791-A7CE-BE60C3A81828}" destId="{D96B704F-9372-46C9-A97E-6E52087C5038}" srcOrd="8" destOrd="0" presId="urn:microsoft.com/office/officeart/2005/8/layout/list1"/>
    <dgm:cxn modelId="{920DC7A2-EEB2-43DD-A528-96BA550405A9}" type="presParOf" srcId="{D96B704F-9372-46C9-A97E-6E52087C5038}" destId="{293CACDC-13A2-44B8-AC38-F570D06A4A20}" srcOrd="0" destOrd="0" presId="urn:microsoft.com/office/officeart/2005/8/layout/list1"/>
    <dgm:cxn modelId="{D2FB3A4A-97EF-4F3D-B8AB-BB54646520AD}" type="presParOf" srcId="{D96B704F-9372-46C9-A97E-6E52087C5038}" destId="{6EDE1160-08DB-4063-99C3-25B856E0771D}" srcOrd="1" destOrd="0" presId="urn:microsoft.com/office/officeart/2005/8/layout/list1"/>
    <dgm:cxn modelId="{9729BB72-5395-46A0-922F-9B9533E53A1D}" type="presParOf" srcId="{8930EF30-48B0-4791-A7CE-BE60C3A81828}" destId="{7D801A12-A7DF-4A2F-983F-E7C722FFA709}" srcOrd="9" destOrd="0" presId="urn:microsoft.com/office/officeart/2005/8/layout/list1"/>
    <dgm:cxn modelId="{122649DE-1795-45F5-8F79-140A53B688F0}" type="presParOf" srcId="{8930EF30-48B0-4791-A7CE-BE60C3A81828}" destId="{C336F7CD-A35C-47DA-81E7-3D1E4B62E234}" srcOrd="10" destOrd="0" presId="urn:microsoft.com/office/officeart/2005/8/layout/list1"/>
    <dgm:cxn modelId="{2A18719F-EA85-4714-B76B-2E3750B95B58}" type="presParOf" srcId="{8930EF30-48B0-4791-A7CE-BE60C3A81828}" destId="{F00D9A46-AC9C-4A65-A032-716782CA659D}" srcOrd="11" destOrd="0" presId="urn:microsoft.com/office/officeart/2005/8/layout/list1"/>
    <dgm:cxn modelId="{41EA9CE8-C623-4281-98E9-EEEB10BED166}" type="presParOf" srcId="{8930EF30-48B0-4791-A7CE-BE60C3A81828}" destId="{6521EA65-3DF8-44F2-AF32-FA76A07AA7BF}" srcOrd="12" destOrd="0" presId="urn:microsoft.com/office/officeart/2005/8/layout/list1"/>
    <dgm:cxn modelId="{42B49F1F-9351-4377-9A93-7CB80E971CF7}" type="presParOf" srcId="{6521EA65-3DF8-44F2-AF32-FA76A07AA7BF}" destId="{1C8A849D-F41A-4A4E-BA20-F3B2B79080D5}" srcOrd="0" destOrd="0" presId="urn:microsoft.com/office/officeart/2005/8/layout/list1"/>
    <dgm:cxn modelId="{9D3CD32A-6B47-41D1-A7B2-6CF2EFEC0E27}" type="presParOf" srcId="{6521EA65-3DF8-44F2-AF32-FA76A07AA7BF}" destId="{2C89B221-A987-4955-9674-612FAB062440}" srcOrd="1" destOrd="0" presId="urn:microsoft.com/office/officeart/2005/8/layout/list1"/>
    <dgm:cxn modelId="{C102E32F-82F1-4EF5-AD31-42DEBCBE96F1}" type="presParOf" srcId="{8930EF30-48B0-4791-A7CE-BE60C3A81828}" destId="{678341AD-71EA-4381-B91F-12983B376A42}" srcOrd="13" destOrd="0" presId="urn:microsoft.com/office/officeart/2005/8/layout/list1"/>
    <dgm:cxn modelId="{37850D61-590E-45E4-8F60-B18EB84D4B44}" type="presParOf" srcId="{8930EF30-48B0-4791-A7CE-BE60C3A81828}" destId="{D7F4AF59-4E8A-41A1-88C4-D43A4A9D8CB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1B6B65-BC85-4606-B407-3C97A4E85027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</dgm:pt>
    <dgm:pt modelId="{3A11D23A-58D4-4B02-A2EB-4658B9AFE041}">
      <dgm:prSet phldrT="[Текст]"/>
      <dgm:spPr/>
      <dgm:t>
        <a:bodyPr/>
        <a:lstStyle/>
        <a:p>
          <a:r>
            <a:rPr lang="ru-RU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Мадақтау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–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рбиеленушілер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рекетіне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ұнамды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баға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беру.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Мадақтау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ықпалы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оқушының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ұнамды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көңіл-күй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сезімін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көтеруге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негізделген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Осыдан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да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мадақтау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балада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өзіне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деген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сенім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орнықтырып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жұмысқа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деген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жағымды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көңіл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қатынасын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оятады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жауапкершілік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арттырады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Олар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арасында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процесінде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жиі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қолданылатындары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қолдау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қуаттау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алғыс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жариялау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құрметті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құқықтар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беру,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мақтау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қағаздары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сыйлықтар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беру 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т.б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97B4D4D-9589-4BE0-9781-8A0F48094917}" type="parTrans" cxnId="{223B0361-81B2-430C-8576-C601DEA42CB7}">
      <dgm:prSet/>
      <dgm:spPr/>
      <dgm:t>
        <a:bodyPr/>
        <a:lstStyle/>
        <a:p>
          <a:endParaRPr lang="ru-RU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89BBD03-8FB9-48FE-A85A-C7199594400E}" type="sibTrans" cxnId="{223B0361-81B2-430C-8576-C601DEA42CB7}">
      <dgm:prSet/>
      <dgm:spPr/>
      <dgm:t>
        <a:bodyPr/>
        <a:lstStyle/>
        <a:p>
          <a:endParaRPr lang="ru-RU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0B63EF1-A804-4968-BBC6-F72B86E3F45E}">
      <dgm:prSet phldrT="[Текст]"/>
      <dgm:spPr/>
      <dgm:t>
        <a:bodyPr/>
        <a:lstStyle/>
        <a:p>
          <a:r>
            <a:rPr lang="ru-RU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Жазалау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–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келеңсіз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қылықтарды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шектеп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тежеу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үшін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басқалар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алдында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тұрғысынан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айыбын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мойындау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сезімін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ояту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мақсатында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қолданылатын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педагогикалық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ықпал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дісі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Т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барысында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жазалаудың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келесі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формалары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қабылданған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жақтырмау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ескерту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сөгіс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жариялау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алдын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ала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сақтандыру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айыпқа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сай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талап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қою</a:t>
          </a:r>
          <a:endParaRPr lang="ru-RU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C1E0932-DFEB-44FA-B100-0FE415DD8BC2}" type="parTrans" cxnId="{74D856B4-402B-4746-9ABA-AEB26F5FF45A}">
      <dgm:prSet/>
      <dgm:spPr/>
      <dgm:t>
        <a:bodyPr/>
        <a:lstStyle/>
        <a:p>
          <a:endParaRPr lang="ru-RU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6EC82F9-F0EE-4DEA-B699-501B08BDC6FD}" type="sibTrans" cxnId="{74D856B4-402B-4746-9ABA-AEB26F5FF45A}">
      <dgm:prSet/>
      <dgm:spPr/>
      <dgm:t>
        <a:bodyPr/>
        <a:lstStyle/>
        <a:p>
          <a:endParaRPr lang="ru-RU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6A01B75-41E7-478E-8CE1-80EB7749229D}" type="pres">
      <dgm:prSet presAssocID="{491B6B65-BC85-4606-B407-3C97A4E85027}" presName="compositeShape" presStyleCnt="0">
        <dgm:presLayoutVars>
          <dgm:chMax val="7"/>
          <dgm:dir/>
          <dgm:resizeHandles val="exact"/>
        </dgm:presLayoutVars>
      </dgm:prSet>
      <dgm:spPr/>
    </dgm:pt>
    <dgm:pt modelId="{F10B4A66-ADFC-4B64-AF3E-0965B2C50159}" type="pres">
      <dgm:prSet presAssocID="{3A11D23A-58D4-4B02-A2EB-4658B9AFE041}" presName="circ1" presStyleLbl="vennNode1" presStyleIdx="0" presStyleCnt="2" custScaleX="111188" custScaleY="118187"/>
      <dgm:spPr/>
      <dgm:t>
        <a:bodyPr/>
        <a:lstStyle/>
        <a:p>
          <a:endParaRPr lang="ru-RU"/>
        </a:p>
      </dgm:t>
    </dgm:pt>
    <dgm:pt modelId="{078AEBFF-FE13-4C74-91A3-78E9E16AF05C}" type="pres">
      <dgm:prSet presAssocID="{3A11D23A-58D4-4B02-A2EB-4658B9AFE04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024386-89F8-4188-A7A2-2606BFD07687}" type="pres">
      <dgm:prSet presAssocID="{F0B63EF1-A804-4968-BBC6-F72B86E3F45E}" presName="circ2" presStyleLbl="vennNode1" presStyleIdx="1" presStyleCnt="2" custScaleY="118187"/>
      <dgm:spPr/>
      <dgm:t>
        <a:bodyPr/>
        <a:lstStyle/>
        <a:p>
          <a:endParaRPr lang="ru-RU"/>
        </a:p>
      </dgm:t>
    </dgm:pt>
    <dgm:pt modelId="{805C25D4-50E3-45EF-AD82-D5F238551992}" type="pres">
      <dgm:prSet presAssocID="{F0B63EF1-A804-4968-BBC6-F72B86E3F45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3B0361-81B2-430C-8576-C601DEA42CB7}" srcId="{491B6B65-BC85-4606-B407-3C97A4E85027}" destId="{3A11D23A-58D4-4B02-A2EB-4658B9AFE041}" srcOrd="0" destOrd="0" parTransId="{297B4D4D-9589-4BE0-9781-8A0F48094917}" sibTransId="{F89BBD03-8FB9-48FE-A85A-C7199594400E}"/>
    <dgm:cxn modelId="{D5398490-908F-4330-AE59-51A45A5F8704}" type="presOf" srcId="{3A11D23A-58D4-4B02-A2EB-4658B9AFE041}" destId="{078AEBFF-FE13-4C74-91A3-78E9E16AF05C}" srcOrd="1" destOrd="0" presId="urn:microsoft.com/office/officeart/2005/8/layout/venn1"/>
    <dgm:cxn modelId="{60C645B6-6E4C-4AA3-B11D-43F5B911F1F2}" type="presOf" srcId="{491B6B65-BC85-4606-B407-3C97A4E85027}" destId="{66A01B75-41E7-478E-8CE1-80EB7749229D}" srcOrd="0" destOrd="0" presId="urn:microsoft.com/office/officeart/2005/8/layout/venn1"/>
    <dgm:cxn modelId="{C793DAB1-F4C0-4AE9-8847-BA6712B5841E}" type="presOf" srcId="{F0B63EF1-A804-4968-BBC6-F72B86E3F45E}" destId="{805C25D4-50E3-45EF-AD82-D5F238551992}" srcOrd="1" destOrd="0" presId="urn:microsoft.com/office/officeart/2005/8/layout/venn1"/>
    <dgm:cxn modelId="{DB73F35E-15A9-4B93-8726-AFD0D1C3B5AA}" type="presOf" srcId="{F0B63EF1-A804-4968-BBC6-F72B86E3F45E}" destId="{0D024386-89F8-4188-A7A2-2606BFD07687}" srcOrd="0" destOrd="0" presId="urn:microsoft.com/office/officeart/2005/8/layout/venn1"/>
    <dgm:cxn modelId="{74D856B4-402B-4746-9ABA-AEB26F5FF45A}" srcId="{491B6B65-BC85-4606-B407-3C97A4E85027}" destId="{F0B63EF1-A804-4968-BBC6-F72B86E3F45E}" srcOrd="1" destOrd="0" parTransId="{2C1E0932-DFEB-44FA-B100-0FE415DD8BC2}" sibTransId="{F6EC82F9-F0EE-4DEA-B699-501B08BDC6FD}"/>
    <dgm:cxn modelId="{5EE327EC-2273-4989-99E2-AAA30E6946D9}" type="presOf" srcId="{3A11D23A-58D4-4B02-A2EB-4658B9AFE041}" destId="{F10B4A66-ADFC-4B64-AF3E-0965B2C50159}" srcOrd="0" destOrd="0" presId="urn:microsoft.com/office/officeart/2005/8/layout/venn1"/>
    <dgm:cxn modelId="{E0C0C27E-04BA-4265-A388-C913485C3322}" type="presParOf" srcId="{66A01B75-41E7-478E-8CE1-80EB7749229D}" destId="{F10B4A66-ADFC-4B64-AF3E-0965B2C50159}" srcOrd="0" destOrd="0" presId="urn:microsoft.com/office/officeart/2005/8/layout/venn1"/>
    <dgm:cxn modelId="{393616A8-C01B-489A-8FD3-55A763CD309B}" type="presParOf" srcId="{66A01B75-41E7-478E-8CE1-80EB7749229D}" destId="{078AEBFF-FE13-4C74-91A3-78E9E16AF05C}" srcOrd="1" destOrd="0" presId="urn:microsoft.com/office/officeart/2005/8/layout/venn1"/>
    <dgm:cxn modelId="{0FF1AB64-A214-4C6A-AFC6-55D95ED241B8}" type="presParOf" srcId="{66A01B75-41E7-478E-8CE1-80EB7749229D}" destId="{0D024386-89F8-4188-A7A2-2606BFD07687}" srcOrd="2" destOrd="0" presId="urn:microsoft.com/office/officeart/2005/8/layout/venn1"/>
    <dgm:cxn modelId="{2C5BA465-A537-4833-8879-C641279A693D}" type="presParOf" srcId="{66A01B75-41E7-478E-8CE1-80EB7749229D}" destId="{805C25D4-50E3-45EF-AD82-D5F238551992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1B6B65-BC85-4606-B407-3C97A4E85027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3A11D23A-58D4-4B02-A2EB-4658B9AFE041}">
      <dgm:prSet phldrT="[Текст]"/>
      <dgm:spPr/>
      <dgm:t>
        <a:bodyPr/>
        <a:lstStyle/>
        <a:p>
          <a:r>
            <a:rPr lang="ru-RU" b="1" u="sng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Жарыс</a:t>
          </a:r>
          <a:r>
            <a:rPr lang="ru-RU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, б</a:t>
          </a:r>
          <a:r>
            <a:rPr lang="en-US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b="1" u="sng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секе</a:t>
          </a:r>
          <a:r>
            <a:rPr lang="ru-RU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Көп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бала топтала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қалса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сол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бойда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өзара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бедел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таластыра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бастайды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Балалар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табиғатына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аса т</a:t>
          </a:r>
          <a:r>
            <a:rPr lang="en-US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құбылыс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б</a:t>
          </a:r>
          <a:r>
            <a:rPr lang="en-US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секелестік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Төңірегіндегілер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арасында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беделін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танытып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оны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бекіту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en-US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тума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қажеті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Ал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бұл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қажеттілікті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іске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асыру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басқалармен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жарысуды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керек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етеді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Жарыс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</a:t>
          </a:r>
          <a:r>
            <a:rPr lang="en-US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тижесі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баланың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ұжымдағы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беделін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ұзақ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уақытқа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айқындап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бекітеді</a:t>
          </a:r>
          <a:endParaRPr lang="ru-RU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97B4D4D-9589-4BE0-9781-8A0F48094917}" type="parTrans" cxnId="{223B0361-81B2-430C-8576-C601DEA42CB7}">
      <dgm:prSet/>
      <dgm:spPr/>
      <dgm:t>
        <a:bodyPr/>
        <a:lstStyle/>
        <a:p>
          <a:endParaRPr lang="ru-RU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89BBD03-8FB9-48FE-A85A-C7199594400E}" type="sibTrans" cxnId="{223B0361-81B2-430C-8576-C601DEA42CB7}">
      <dgm:prSet/>
      <dgm:spPr/>
      <dgm:t>
        <a:bodyPr/>
        <a:lstStyle/>
        <a:p>
          <a:endParaRPr lang="ru-RU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0B63EF1-A804-4968-BBC6-F72B86E3F45E}">
      <dgm:prSet phldrT="[Текст]"/>
      <dgm:spPr>
        <a:solidFill>
          <a:srgbClr val="00B050">
            <a:alpha val="50000"/>
          </a:srgbClr>
        </a:solidFill>
      </dgm:spPr>
      <dgm:t>
        <a:bodyPr/>
        <a:lstStyle/>
        <a:p>
          <a:r>
            <a:rPr lang="ru-RU" b="1" u="sng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Субъектив</a:t>
          </a:r>
          <a:r>
            <a:rPr lang="ru-RU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b="1" u="sng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прагматикалық</a:t>
          </a:r>
          <a:r>
            <a:rPr lang="ru-RU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b="1" u="sng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діс</a:t>
          </a:r>
          <a:r>
            <a:rPr lang="ru-RU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sng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негізі</a:t>
          </a:r>
          <a:r>
            <a:rPr lang="ru-RU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none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>т</a:t>
          </a:r>
          <a:r>
            <a:rPr lang="en-US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рбиесіздік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пен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білімсіздіктің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т</a:t>
          </a:r>
          <a:r>
            <a:rPr lang="en-US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ртіп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пен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қоғамдық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талаптарды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өрескел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бұзудың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пайдасыз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екенін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түсінуде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басты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мақсат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ш</a:t>
          </a:r>
          <a:r>
            <a:rPr lang="en-US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кірттерді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орнын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бітірген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соң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жұмыс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табу,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тіршілік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қамын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жасауға</a:t>
          </a:r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рбиелейді</a:t>
          </a:r>
          <a:endParaRPr lang="ru-RU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C1E0932-DFEB-44FA-B100-0FE415DD8BC2}" type="parTrans" cxnId="{74D856B4-402B-4746-9ABA-AEB26F5FF45A}">
      <dgm:prSet/>
      <dgm:spPr/>
      <dgm:t>
        <a:bodyPr/>
        <a:lstStyle/>
        <a:p>
          <a:endParaRPr lang="ru-RU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6EC82F9-F0EE-4DEA-B699-501B08BDC6FD}" type="sibTrans" cxnId="{74D856B4-402B-4746-9ABA-AEB26F5FF45A}">
      <dgm:prSet/>
      <dgm:spPr/>
      <dgm:t>
        <a:bodyPr/>
        <a:lstStyle/>
        <a:p>
          <a:endParaRPr lang="ru-RU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6A01B75-41E7-478E-8CE1-80EB7749229D}" type="pres">
      <dgm:prSet presAssocID="{491B6B65-BC85-4606-B407-3C97A4E85027}" presName="compositeShape" presStyleCnt="0">
        <dgm:presLayoutVars>
          <dgm:chMax val="7"/>
          <dgm:dir/>
          <dgm:resizeHandles val="exact"/>
        </dgm:presLayoutVars>
      </dgm:prSet>
      <dgm:spPr/>
    </dgm:pt>
    <dgm:pt modelId="{F10B4A66-ADFC-4B64-AF3E-0965B2C50159}" type="pres">
      <dgm:prSet presAssocID="{3A11D23A-58D4-4B02-A2EB-4658B9AFE041}" presName="circ1" presStyleLbl="vennNode1" presStyleIdx="0" presStyleCnt="2" custScaleX="111188" custScaleY="118187"/>
      <dgm:spPr/>
      <dgm:t>
        <a:bodyPr/>
        <a:lstStyle/>
        <a:p>
          <a:endParaRPr lang="ru-RU"/>
        </a:p>
      </dgm:t>
    </dgm:pt>
    <dgm:pt modelId="{078AEBFF-FE13-4C74-91A3-78E9E16AF05C}" type="pres">
      <dgm:prSet presAssocID="{3A11D23A-58D4-4B02-A2EB-4658B9AFE04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024386-89F8-4188-A7A2-2606BFD07687}" type="pres">
      <dgm:prSet presAssocID="{F0B63EF1-A804-4968-BBC6-F72B86E3F45E}" presName="circ2" presStyleLbl="vennNode1" presStyleIdx="1" presStyleCnt="2" custScaleY="118187"/>
      <dgm:spPr/>
      <dgm:t>
        <a:bodyPr/>
        <a:lstStyle/>
        <a:p>
          <a:endParaRPr lang="ru-RU"/>
        </a:p>
      </dgm:t>
    </dgm:pt>
    <dgm:pt modelId="{805C25D4-50E3-45EF-AD82-D5F238551992}" type="pres">
      <dgm:prSet presAssocID="{F0B63EF1-A804-4968-BBC6-F72B86E3F45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7BDA67-36FA-4ED6-84C1-65A63C1E5C77}" type="presOf" srcId="{F0B63EF1-A804-4968-BBC6-F72B86E3F45E}" destId="{0D024386-89F8-4188-A7A2-2606BFD07687}" srcOrd="0" destOrd="0" presId="urn:microsoft.com/office/officeart/2005/8/layout/venn1"/>
    <dgm:cxn modelId="{223B0361-81B2-430C-8576-C601DEA42CB7}" srcId="{491B6B65-BC85-4606-B407-3C97A4E85027}" destId="{3A11D23A-58D4-4B02-A2EB-4658B9AFE041}" srcOrd="0" destOrd="0" parTransId="{297B4D4D-9589-4BE0-9781-8A0F48094917}" sibTransId="{F89BBD03-8FB9-48FE-A85A-C7199594400E}"/>
    <dgm:cxn modelId="{EB884AE3-BC40-44E0-9E87-27DF22DEE5A5}" type="presOf" srcId="{3A11D23A-58D4-4B02-A2EB-4658B9AFE041}" destId="{F10B4A66-ADFC-4B64-AF3E-0965B2C50159}" srcOrd="0" destOrd="0" presId="urn:microsoft.com/office/officeart/2005/8/layout/venn1"/>
    <dgm:cxn modelId="{3A28858F-548F-4DE7-9027-40ADAC0EEC2E}" type="presOf" srcId="{491B6B65-BC85-4606-B407-3C97A4E85027}" destId="{66A01B75-41E7-478E-8CE1-80EB7749229D}" srcOrd="0" destOrd="0" presId="urn:microsoft.com/office/officeart/2005/8/layout/venn1"/>
    <dgm:cxn modelId="{74D856B4-402B-4746-9ABA-AEB26F5FF45A}" srcId="{491B6B65-BC85-4606-B407-3C97A4E85027}" destId="{F0B63EF1-A804-4968-BBC6-F72B86E3F45E}" srcOrd="1" destOrd="0" parTransId="{2C1E0932-DFEB-44FA-B100-0FE415DD8BC2}" sibTransId="{F6EC82F9-F0EE-4DEA-B699-501B08BDC6FD}"/>
    <dgm:cxn modelId="{BB4296C5-F671-4F44-933A-E953687B829F}" type="presOf" srcId="{3A11D23A-58D4-4B02-A2EB-4658B9AFE041}" destId="{078AEBFF-FE13-4C74-91A3-78E9E16AF05C}" srcOrd="1" destOrd="0" presId="urn:microsoft.com/office/officeart/2005/8/layout/venn1"/>
    <dgm:cxn modelId="{555955D1-A13C-45D0-9DF6-1688B4A16FC5}" type="presOf" srcId="{F0B63EF1-A804-4968-BBC6-F72B86E3F45E}" destId="{805C25D4-50E3-45EF-AD82-D5F238551992}" srcOrd="1" destOrd="0" presId="urn:microsoft.com/office/officeart/2005/8/layout/venn1"/>
    <dgm:cxn modelId="{0FAAC9EB-1291-4333-AFB1-1BDF10A07429}" type="presParOf" srcId="{66A01B75-41E7-478E-8CE1-80EB7749229D}" destId="{F10B4A66-ADFC-4B64-AF3E-0965B2C50159}" srcOrd="0" destOrd="0" presId="urn:microsoft.com/office/officeart/2005/8/layout/venn1"/>
    <dgm:cxn modelId="{BBC808A5-3883-48D8-9F6B-6C14951473E1}" type="presParOf" srcId="{66A01B75-41E7-478E-8CE1-80EB7749229D}" destId="{078AEBFF-FE13-4C74-91A3-78E9E16AF05C}" srcOrd="1" destOrd="0" presId="urn:microsoft.com/office/officeart/2005/8/layout/venn1"/>
    <dgm:cxn modelId="{340543D7-E172-4E1B-82BF-7F50C9A16A27}" type="presParOf" srcId="{66A01B75-41E7-478E-8CE1-80EB7749229D}" destId="{0D024386-89F8-4188-A7A2-2606BFD07687}" srcOrd="2" destOrd="0" presId="urn:microsoft.com/office/officeart/2005/8/layout/venn1"/>
    <dgm:cxn modelId="{4225CF94-BEB6-4A53-836B-87199114AAF7}" type="presParOf" srcId="{66A01B75-41E7-478E-8CE1-80EB7749229D}" destId="{805C25D4-50E3-45EF-AD82-D5F238551992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5203DF-BD3D-4D39-AEB3-B822F4F94DC8}">
      <dsp:nvSpPr>
        <dsp:cNvPr id="0" name=""/>
        <dsp:cNvSpPr/>
      </dsp:nvSpPr>
      <dsp:spPr>
        <a:xfrm>
          <a:off x="1647614" y="-67396"/>
          <a:ext cx="5201715" cy="5201715"/>
        </a:xfrm>
        <a:prstGeom prst="circularArrow">
          <a:avLst>
            <a:gd name="adj1" fmla="val 5544"/>
            <a:gd name="adj2" fmla="val 330680"/>
            <a:gd name="adj3" fmla="val 14498902"/>
            <a:gd name="adj4" fmla="val 16959888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FDDC3-4F8F-4C6F-8425-3CAE5D46628D}">
      <dsp:nvSpPr>
        <dsp:cNvPr id="0" name=""/>
        <dsp:cNvSpPr/>
      </dsp:nvSpPr>
      <dsp:spPr>
        <a:xfrm>
          <a:off x="3429064" y="-216064"/>
          <a:ext cx="1638814" cy="11860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ңгімелер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86961" y="-158167"/>
        <a:ext cx="1523020" cy="1070224"/>
      </dsp:txXfrm>
    </dsp:sp>
    <dsp:sp modelId="{44EBE555-E5DC-4D69-B9F8-A64AC71B6644}">
      <dsp:nvSpPr>
        <dsp:cNvPr id="0" name=""/>
        <dsp:cNvSpPr/>
      </dsp:nvSpPr>
      <dsp:spPr>
        <a:xfrm>
          <a:off x="5163335" y="608062"/>
          <a:ext cx="1638814" cy="120812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ұғындыру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22311" y="667038"/>
        <a:ext cx="1520862" cy="1090174"/>
      </dsp:txXfrm>
    </dsp:sp>
    <dsp:sp modelId="{4EAFF755-34DF-4D97-B40C-7309E44A4CFD}">
      <dsp:nvSpPr>
        <dsp:cNvPr id="0" name=""/>
        <dsp:cNvSpPr/>
      </dsp:nvSpPr>
      <dsp:spPr>
        <a:xfrm>
          <a:off x="5591664" y="2467288"/>
          <a:ext cx="1638814" cy="12429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түсіндіру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52339" y="2527963"/>
        <a:ext cx="1517464" cy="1121592"/>
      </dsp:txXfrm>
    </dsp:sp>
    <dsp:sp modelId="{FF49951A-34B2-42FA-A6A9-5EF6E4E144B7}">
      <dsp:nvSpPr>
        <dsp:cNvPr id="0" name=""/>
        <dsp:cNvSpPr/>
      </dsp:nvSpPr>
      <dsp:spPr>
        <a:xfrm>
          <a:off x="4391512" y="3930782"/>
          <a:ext cx="1638814" cy="13258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дептілік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сұхбаттары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56234" y="3995504"/>
        <a:ext cx="1509370" cy="1196398"/>
      </dsp:txXfrm>
    </dsp:sp>
    <dsp:sp modelId="{C55C673B-BBA7-4F3B-9456-751C45171071}">
      <dsp:nvSpPr>
        <dsp:cNvPr id="0" name=""/>
        <dsp:cNvSpPr/>
      </dsp:nvSpPr>
      <dsp:spPr>
        <a:xfrm>
          <a:off x="2466616" y="3937911"/>
          <a:ext cx="1638814" cy="13115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насихаттау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30642" y="4001937"/>
        <a:ext cx="1510762" cy="1183532"/>
      </dsp:txXfrm>
    </dsp:sp>
    <dsp:sp modelId="{71DC6A10-1710-43C8-89F8-A9BB75D4A44C}">
      <dsp:nvSpPr>
        <dsp:cNvPr id="0" name=""/>
        <dsp:cNvSpPr/>
      </dsp:nvSpPr>
      <dsp:spPr>
        <a:xfrm>
          <a:off x="1266464" y="2467288"/>
          <a:ext cx="1638814" cy="12429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сендіру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27139" y="2527963"/>
        <a:ext cx="1517464" cy="1121592"/>
      </dsp:txXfrm>
    </dsp:sp>
    <dsp:sp modelId="{08ECEB10-BA1B-48B7-906B-3D293E9C52D3}">
      <dsp:nvSpPr>
        <dsp:cNvPr id="0" name=""/>
        <dsp:cNvSpPr/>
      </dsp:nvSpPr>
      <dsp:spPr>
        <a:xfrm>
          <a:off x="1694793" y="608062"/>
          <a:ext cx="1638814" cy="120812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көрсетпе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беру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53769" y="667038"/>
        <a:ext cx="1520862" cy="10901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3E751A-2FB5-49F3-B62B-929C0938EE3C}">
      <dsp:nvSpPr>
        <dsp:cNvPr id="0" name=""/>
        <dsp:cNvSpPr/>
      </dsp:nvSpPr>
      <dsp:spPr>
        <a:xfrm>
          <a:off x="0" y="547240"/>
          <a:ext cx="8424936" cy="882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9E9E1A-6531-45F3-ADA6-A6D8CA3A5A65}">
      <dsp:nvSpPr>
        <dsp:cNvPr id="0" name=""/>
        <dsp:cNvSpPr/>
      </dsp:nvSpPr>
      <dsp:spPr>
        <a:xfrm>
          <a:off x="357578" y="59786"/>
          <a:ext cx="8002611" cy="1033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Этикалық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тақырыптағы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ңгіме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инабаттық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мазмұнға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негізделген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деректер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оқиғалардың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үлкен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көңіл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көтеріңкілігімен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серлі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баяндау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дісі</a:t>
          </a:r>
          <a:endParaRPr lang="ru-RU" sz="2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8015" y="110223"/>
        <a:ext cx="7901737" cy="932326"/>
      </dsp:txXfrm>
    </dsp:sp>
    <dsp:sp modelId="{13972540-2D22-4657-911C-9364B6328538}">
      <dsp:nvSpPr>
        <dsp:cNvPr id="0" name=""/>
        <dsp:cNvSpPr/>
      </dsp:nvSpPr>
      <dsp:spPr>
        <a:xfrm>
          <a:off x="0" y="2134840"/>
          <a:ext cx="8424936" cy="882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A254B9-8591-4A53-95DC-69A864E93F97}">
      <dsp:nvSpPr>
        <dsp:cNvPr id="0" name=""/>
        <dsp:cNvSpPr/>
      </dsp:nvSpPr>
      <dsp:spPr>
        <a:xfrm>
          <a:off x="421246" y="1618240"/>
          <a:ext cx="7949710" cy="1033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Ұғындыру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–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</a:t>
          </a:r>
          <a:r>
            <a:rPr lang="en-US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рбиеленушілерге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эмоционал-сөздік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ықпал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жасау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дісі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дістің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қолданылуы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сынып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ұжымы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en-US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баланың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тұлғалық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сапаларын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танып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білуге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көзделген</a:t>
          </a:r>
          <a:endParaRPr lang="ru-RU" sz="2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1683" y="1668677"/>
        <a:ext cx="7848836" cy="932326"/>
      </dsp:txXfrm>
    </dsp:sp>
    <dsp:sp modelId="{C336F7CD-A35C-47DA-81E7-3D1E4B62E234}">
      <dsp:nvSpPr>
        <dsp:cNvPr id="0" name=""/>
        <dsp:cNvSpPr/>
      </dsp:nvSpPr>
      <dsp:spPr>
        <a:xfrm>
          <a:off x="0" y="3722440"/>
          <a:ext cx="8424936" cy="882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DE1160-08DB-4063-99C3-25B856E0771D}">
      <dsp:nvSpPr>
        <dsp:cNvPr id="0" name=""/>
        <dsp:cNvSpPr/>
      </dsp:nvSpPr>
      <dsp:spPr>
        <a:xfrm>
          <a:off x="403146" y="3205840"/>
          <a:ext cx="8021604" cy="1033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дептілік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сұхбаты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екі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тарап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өкілдері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т</a:t>
          </a:r>
          <a:r>
            <a:rPr lang="en-US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рбиеші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т</a:t>
          </a:r>
          <a:r>
            <a:rPr lang="en-US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рбиеленуші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қатысуымен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болатын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жүйелі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де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бірізді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білімдер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талқысы</a:t>
          </a:r>
          <a:endParaRPr lang="ru-RU" sz="2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3583" y="3256277"/>
        <a:ext cx="7920730" cy="932326"/>
      </dsp:txXfrm>
    </dsp:sp>
    <dsp:sp modelId="{D7F4AF59-4E8A-41A1-88C4-D43A4A9D8CB7}">
      <dsp:nvSpPr>
        <dsp:cNvPr id="0" name=""/>
        <dsp:cNvSpPr/>
      </dsp:nvSpPr>
      <dsp:spPr>
        <a:xfrm>
          <a:off x="0" y="5424063"/>
          <a:ext cx="8424936" cy="882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89B221-A987-4955-9674-612FAB062440}">
      <dsp:nvSpPr>
        <dsp:cNvPr id="0" name=""/>
        <dsp:cNvSpPr/>
      </dsp:nvSpPr>
      <dsp:spPr>
        <a:xfrm>
          <a:off x="558939" y="4793440"/>
          <a:ext cx="7865459" cy="114722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Үлгі-өнеге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-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өте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серлі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дісі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</a:t>
          </a:r>
          <a:r>
            <a:rPr lang="tr-TR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Үлгі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бірінші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ал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сөз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екінші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сигналдық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жүйе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деңгейінде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сер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етеді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Үлгі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еліктеу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үшін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нақты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өрнек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беріп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сана,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сезім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сенімді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белсенді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қалыптастырып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іс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</a:t>
          </a:r>
          <a:r>
            <a:rPr lang="en-US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рекетке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қозғау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салады</a:t>
          </a:r>
          <a:endParaRPr lang="ru-RU" sz="2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4942" y="4849443"/>
        <a:ext cx="7753453" cy="10352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B4A66-ADFC-4B64-AF3E-0965B2C50159}">
      <dsp:nvSpPr>
        <dsp:cNvPr id="0" name=""/>
        <dsp:cNvSpPr/>
      </dsp:nvSpPr>
      <dsp:spPr>
        <a:xfrm>
          <a:off x="58777" y="310966"/>
          <a:ext cx="5198972" cy="552623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Мадақтау</a:t>
          </a:r>
          <a:r>
            <a:rPr lang="ru-RU" sz="1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–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рбиеленушілер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рекетіне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ұнамды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баға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беру.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Мадақтау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ықпалы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оқушының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ұнамды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көңіл-күй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сезімін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көтеруге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негізделген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Осыдан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да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мадақтау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балада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өзіне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деген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сенім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орнықтырып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жұмысқа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деген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жағымды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көңіл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қатынасын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оятады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жауапкершілік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арттырады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Олар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арасында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процесінде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жиі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қолданылатындары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қолдау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қуаттау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алғыс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жариялау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құрметті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құқықтар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беру,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мақтау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қағаздары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сыйлықтар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беру 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</a:t>
          </a:r>
          <a:r>
            <a:rPr lang="en-US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84760" y="962628"/>
        <a:ext cx="2997605" cy="4222910"/>
      </dsp:txXfrm>
    </dsp:sp>
    <dsp:sp modelId="{0D024386-89F8-4188-A7A2-2606BFD07687}">
      <dsp:nvSpPr>
        <dsp:cNvPr id="0" name=""/>
        <dsp:cNvSpPr/>
      </dsp:nvSpPr>
      <dsp:spPr>
        <a:xfrm>
          <a:off x="3690318" y="310966"/>
          <a:ext cx="4675839" cy="5526234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Жазалау</a:t>
          </a:r>
          <a:r>
            <a:rPr lang="ru-RU" sz="1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–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келеңсіз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қылықтарды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шектеп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тежеу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үшін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басқалар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алдында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тұрғысынан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айыбын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мойындау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сезімін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ояту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мақсатында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қолданылатын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педагогикалық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ықпал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дісі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Т</a:t>
          </a:r>
          <a:r>
            <a:rPr lang="en-US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барысында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жазалаудың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келесі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формалары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қабылданған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жақтырмау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ескерту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сөгіс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жариялау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алдын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ала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сақтандыру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айыпқа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сай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талап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қою</a:t>
          </a:r>
          <a:endParaRPr lang="ru-RU" sz="18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017246" y="962628"/>
        <a:ext cx="2695979" cy="42229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B4A66-ADFC-4B64-AF3E-0965B2C50159}">
      <dsp:nvSpPr>
        <dsp:cNvPr id="0" name=""/>
        <dsp:cNvSpPr/>
      </dsp:nvSpPr>
      <dsp:spPr>
        <a:xfrm>
          <a:off x="58777" y="490986"/>
          <a:ext cx="5198972" cy="5526234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Жарыс</a:t>
          </a:r>
          <a:r>
            <a:rPr lang="ru-RU" sz="2000" b="1" u="sng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, б</a:t>
          </a:r>
          <a:r>
            <a:rPr lang="en-US" sz="2000" b="1" u="sng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u="sng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секе</a:t>
          </a:r>
          <a:r>
            <a:rPr lang="ru-RU" sz="2000" b="1" u="sng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Көп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бала топтала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қалса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сол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бойда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өзара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бедел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таластыра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бастайды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Балалар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табиғатына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аса т</a:t>
          </a:r>
          <a:r>
            <a:rPr lang="en-US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құбылыс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б</a:t>
          </a:r>
          <a:r>
            <a:rPr lang="en-US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секелестік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Төңірегіндегілер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арасында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беделін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танытып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оны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бекіту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en-US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тума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қажеті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Ал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қажеттілікті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іске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асыру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басқалармен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жарысуды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керек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етеді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Жарыс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</a:t>
          </a:r>
          <a:r>
            <a:rPr lang="en-US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тижесі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баланың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ұжымдағы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беделін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ұзақ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уақытқа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айқындап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бекітеді</a:t>
          </a:r>
          <a:endParaRPr lang="ru-RU" sz="2000" b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84760" y="1142648"/>
        <a:ext cx="2997605" cy="4222910"/>
      </dsp:txXfrm>
    </dsp:sp>
    <dsp:sp modelId="{0D024386-89F8-4188-A7A2-2606BFD07687}">
      <dsp:nvSpPr>
        <dsp:cNvPr id="0" name=""/>
        <dsp:cNvSpPr/>
      </dsp:nvSpPr>
      <dsp:spPr>
        <a:xfrm>
          <a:off x="3690318" y="490986"/>
          <a:ext cx="4675839" cy="5526234"/>
        </a:xfrm>
        <a:prstGeom prst="ellipse">
          <a:avLst/>
        </a:prstGeom>
        <a:solidFill>
          <a:srgbClr val="00B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Субъектив</a:t>
          </a:r>
          <a:r>
            <a:rPr lang="ru-RU" sz="2000" b="1" u="sng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b="1" u="sng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прагматикалық</a:t>
          </a:r>
          <a:r>
            <a:rPr lang="ru-RU" sz="2000" b="1" u="sng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u="sng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u="sng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діс</a:t>
          </a:r>
          <a:r>
            <a:rPr lang="ru-RU" sz="2000" b="1" u="sng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u="sng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негізі</a:t>
          </a:r>
          <a:r>
            <a:rPr lang="ru-RU" sz="2000" b="1" u="sng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u="none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т</a:t>
          </a:r>
          <a:r>
            <a:rPr lang="en-US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рбиесіздік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пен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білімсіздіктің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т</a:t>
          </a:r>
          <a:r>
            <a:rPr lang="en-US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ртіп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пен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қоғамдық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талаптарды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өрескел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бұзудың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пайдасыз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екенін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түсінуде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басты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мақсат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ш</a:t>
          </a:r>
          <a:r>
            <a:rPr lang="en-US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кірттерді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орнын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бітірген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соң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жұмыс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табу,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тіршілік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қамын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жасауға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рбиелейді</a:t>
          </a:r>
          <a:endParaRPr lang="ru-RU" sz="2000" b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017246" y="1142648"/>
        <a:ext cx="2695979" cy="4222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34642" y="1052736"/>
            <a:ext cx="64807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1-д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ріс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дістері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Жоспары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Т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дістері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т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сілдері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жөнінде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түсінік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Сана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дістері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дістері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Ынталандыру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дістері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қолдау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жолдары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4929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 descr="fleursautre0332h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95695">
            <a:off x="666381" y="-48194"/>
            <a:ext cx="200977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5" descr="fleursautre0332h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43705">
            <a:off x="5854577" y="4307281"/>
            <a:ext cx="191452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Содержимое 8"/>
          <p:cNvSpPr>
            <a:spLocks noGrp="1"/>
          </p:cNvSpPr>
          <p:nvPr>
            <p:ph idx="1"/>
          </p:nvPr>
        </p:nvSpPr>
        <p:spPr>
          <a:xfrm rot="20728550">
            <a:off x="-324114" y="2013679"/>
            <a:ext cx="9485313" cy="1071563"/>
          </a:xfrm>
        </p:spPr>
        <p:txBody>
          <a:bodyPr>
            <a:noAutofit/>
          </a:bodyPr>
          <a:lstStyle/>
          <a:p>
            <a:pPr algn="ctr">
              <a:buFontTx/>
              <a:buNone/>
            </a:pPr>
            <a:r>
              <a:rPr lang="kk-KZ" sz="54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НАЗАРЛАРЫҢЫЗҒА</a:t>
            </a:r>
          </a:p>
          <a:p>
            <a:pPr algn="ctr">
              <a:buFontTx/>
              <a:buNone/>
            </a:pPr>
            <a:r>
              <a:rPr lang="kk-KZ" sz="54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РАХМЕТ</a:t>
            </a:r>
            <a:endParaRPr lang="ru-RU" sz="5400" b="1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26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323" y="260647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дістері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мен т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сілдері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жөнінде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түсінік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42323" y="836712"/>
            <a:ext cx="8280920" cy="14401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дістері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көздеген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мақсатқа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жетудің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жолдары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сілдері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жірибесіне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дістердің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анықтамасы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қажетті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сапаларды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мақсатымен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рбиеленушілердің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санасына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еркіне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сезіміне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рекетіне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сілдері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9164" y="2420888"/>
            <a:ext cx="8429299" cy="20078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сілі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бөлігі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жақсаруға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жеткізетін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рекет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Көркемдеп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айтатын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болсақ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рбиешінің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ш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кірттерімен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мақсатқа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тезірек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таптап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өткен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соқпағы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осы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сілмен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рбиешілер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пайдалана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бастаса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сілдер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уақыт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озуымен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даңғыл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жолға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дістерге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айналады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дістер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сілдер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байланысының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тығыз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екені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осыдан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көрінеді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4578909"/>
            <a:ext cx="8712968" cy="21602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құрал-жабдықтары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ықпалдарды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байқатса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құрал-жабдықтар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сілдердің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жиынтығынан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құралады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құралы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көрсету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еңбекті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қателігін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білдіру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сілдер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Сөз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мағынада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–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жабдығы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ілікпе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сөз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зіл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ескертпе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ескертпе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теңеу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осы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жабдық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құрамындағы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тұрғыдан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кейде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дісін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көзделген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қолданылатын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сілдер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құрал-жабдықтар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жүйесі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атайды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5330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60945880"/>
              </p:ext>
            </p:extLst>
          </p:nvPr>
        </p:nvGraphicFramePr>
        <p:xfrm>
          <a:off x="179512" y="1052736"/>
          <a:ext cx="849694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83430" y="405534"/>
            <a:ext cx="35850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Сана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дістері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250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932724032"/>
              </p:ext>
            </p:extLst>
          </p:nvPr>
        </p:nvGraphicFramePr>
        <p:xfrm>
          <a:off x="251520" y="260648"/>
          <a:ext cx="8424936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7879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54706"/>
            <a:ext cx="39258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дістері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6059" y="574448"/>
            <a:ext cx="8496944" cy="13165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Қажетті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сапаларын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қалыптастырудың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жалпыланған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жаттықтыру</a:t>
            </a:r>
            <a:r>
              <a:rPr lang="ru-RU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Жаттықтыру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етілген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рекеттерді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рте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қайталаумен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автоматты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орындалу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режесіне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жеткізу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Жаттығулар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тижесі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бекіген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сапалары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деттер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дағдылар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2060848"/>
            <a:ext cx="8496944" cy="1944216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дістердің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барысындағы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рекетінің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ынталылығын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көтеруге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оны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тежеуге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талаптар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жанамалы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д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Жанамалы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талапта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рекетке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келтіретін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талаптың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кеңес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өтініш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сенім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құлақ-қағыс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талаптан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туындайтын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психологиялық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жағдаяттар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толғаныс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күйзеліс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мүдде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ұмтылыс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7601" y="4149080"/>
            <a:ext cx="8496944" cy="129614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Тапсырыстар</a:t>
            </a:r>
            <a:r>
              <a:rPr lang="ru-RU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беру –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балаларды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ұнамды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қылық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рекеттерге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жетелеудің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Тапсырыстар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рқилы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сырқат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жолдасынан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хабар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оқуына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рдемдесу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қамқорлыққа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алынған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балабақшаға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ойыншықтар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дайындау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бөлмесін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мейрамға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безендіру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6059" y="5561856"/>
            <a:ext cx="8496944" cy="96348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жағдайлар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жасалған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шарттарға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мінез-қылығын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20881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28716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Ынталандыру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дістері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144939139"/>
              </p:ext>
            </p:extLst>
          </p:nvPr>
        </p:nvGraphicFramePr>
        <p:xfrm>
          <a:off x="323528" y="709832"/>
          <a:ext cx="8424936" cy="6148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93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283297422"/>
              </p:ext>
            </p:extLst>
          </p:nvPr>
        </p:nvGraphicFramePr>
        <p:xfrm>
          <a:off x="323528" y="188640"/>
          <a:ext cx="8424936" cy="6508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9809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1872" y="620688"/>
            <a:ext cx="78625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қолдау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сенімінен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көбіне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қажеттігін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сезбейді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мұқтаж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рбиеленушілерге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ұшы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рдемін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беріп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қолдап-қуаттау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қолдаудың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көрініс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формалары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лебіз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құлақ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сала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кеңес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беру;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сенім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құқығын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рбиешінің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қамқорлық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қатынасы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ш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кірттің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табысын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танып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ұнамды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беруден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жалықпау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қолдау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 algn="just">
              <a:buAutoNum type="arabicParenR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рбиеленушілердің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баршасына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бағытталып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қамқорлық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сенім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қатынасында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көрінумен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сыйластық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түсіністік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қызметтестік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көңіл-күй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жағдайын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түзуге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көмегін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тигізеді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бағытталып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дамуына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игеруіне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рбиелілігіне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басы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проблемаларын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шешуге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рдем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көрсетіп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азаматтың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өзгерістерін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диагностикалап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баруға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99917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9826" y="188640"/>
            <a:ext cx="849694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дістерін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таңдау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күрделі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проблемалардың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бірі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рбиешінің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сіби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қызметтерін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орындау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барысындағы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таңдауы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пайдалануы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көптеген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қалыптасқан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шарттар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мүмкіндіктерге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уелді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Мұндай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шарттар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ниеттелген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мақсаттары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міндеттері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рбиеленушілердің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даралық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ерекшеліктері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мезеті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ш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кірттердің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қызығулары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қажеттері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қоршаған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леуметтік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жағдайлар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қатысқан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топтың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деңгейі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күтілген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тижелер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рбиешінің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басы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мүмкіндіктері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дісін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таңдау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рбиеші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арасындағы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гуманистік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қатынас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шарт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Қолданылатын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дістердің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тиімділігі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жағдайларға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таңдалған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шынайы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шарттарға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йкестенуі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мезетіндегі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рбиеленушілердің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психологиялық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қалпын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сіби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көрегендікпен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сезе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рқилы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үйлестіре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таңдалған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шараларымен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толықтыра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рбір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қисынды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тижеге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жеткенше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таңдай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рбиеші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рбір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жасампаздық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іскерлігін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асыруға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даралық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шығармашылығын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танытуға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табыс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көздерін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іздестіре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білуге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тижелерді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болжастыруға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көзделген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асыруға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беретіндерін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пайдалануға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ұмтылуы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387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299</TotalTime>
  <Words>987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10</cp:revision>
  <dcterms:created xsi:type="dcterms:W3CDTF">2018-09-11T04:58:17Z</dcterms:created>
  <dcterms:modified xsi:type="dcterms:W3CDTF">2018-11-05T13:28:46Z</dcterms:modified>
</cp:coreProperties>
</file>