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1" r:id="rId3"/>
    <p:sldId id="262" r:id="rId4"/>
    <p:sldId id="263" r:id="rId5"/>
    <p:sldId id="257" r:id="rId6"/>
    <p:sldId id="264" r:id="rId7"/>
    <p:sldId id="258" r:id="rId8"/>
    <p:sldId id="265" r:id="rId9"/>
    <p:sldId id="266" r:id="rId10"/>
    <p:sldId id="267" r:id="rId11"/>
    <p:sldId id="259" r:id="rId12"/>
    <p:sldId id="260" r:id="rId13"/>
    <p:sldId id="268" r:id="rId14"/>
    <p:sldId id="272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00"/>
    <a:srgbClr val="FFFFCC"/>
    <a:srgbClr val="FF9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27F82-CB7C-4F8C-A542-0034D47D9C40}" type="doc">
      <dgm:prSet loTypeId="urn:microsoft.com/office/officeart/2005/8/layout/list1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3C5E422-EEF4-47E5-B319-35F018BC862D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табиғатқа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адамгершілік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рбиесі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сапасы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танылған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дұрыс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қатынастар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);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F8EDCD-AF18-4F98-A13A-0908FBBCE3CC}" type="parTrans" cxnId="{753A893E-D4F1-41AA-AD0F-8894383934DA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D1CC58-6BE8-498B-88F3-E81ECAA44620}" type="sibTrans" cxnId="{753A893E-D4F1-41AA-AD0F-8894383934DA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93CEBC-039F-44DA-B3EA-090BAFEC8083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тіршілікке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құқын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нін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ріптеу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бақыт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еркіндік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ар-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намыс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ділдік-теңдік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туысқандық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сынды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категорияларды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қалыптастыру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);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A80551-5DBD-47DA-A30F-26F09E5DE5C7}" type="parTrans" cxnId="{D2BD06B0-74CA-4C91-80CB-38B0EFBA7464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E77305-D702-4E7F-8102-BCDCAE0EC5BB}" type="sibTrans" cxnId="{D2BD06B0-74CA-4C91-80CB-38B0EFBA7464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2EFC3A-E601-4E34-A64D-2B3FA996A267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еңбекке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еңбектік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дағдыларға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үйрету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).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BF1E1D-5F67-4ADF-AE8E-0476BB700084}" type="parTrans" cxnId="{F3ADC748-1F7B-4FA4-AB4C-0FBCD50304B2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04F13F-2BD0-4228-89DE-1A9A06342026}" type="sibTrans" cxnId="{F3ADC748-1F7B-4FA4-AB4C-0FBCD50304B2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62724D-CD4E-4F8A-BB4C-1F3E31833E1B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қоғамға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саяси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құрылымымен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танысу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қоғамдағы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проблемасын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зерттеу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«Мен» ж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отаншылдық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рбиесі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);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11C23B-14E6-4275-9E1D-E241C700DDBF}" type="parTrans" cxnId="{0583C94A-3730-4CEA-BA91-295CC10DB275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D305F5-29FE-4E41-9410-6874494728DD}" type="sibTrans" cxnId="{0583C94A-3730-4CEA-BA91-295CC10DB275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3C4DB4-8364-4C12-943F-032485871F48}" type="pres">
      <dgm:prSet presAssocID="{B9C27F82-CB7C-4F8C-A542-0034D47D9C40}" presName="linear" presStyleCnt="0">
        <dgm:presLayoutVars>
          <dgm:dir/>
          <dgm:animLvl val="lvl"/>
          <dgm:resizeHandles val="exact"/>
        </dgm:presLayoutVars>
      </dgm:prSet>
      <dgm:spPr/>
    </dgm:pt>
    <dgm:pt modelId="{680384E0-9222-41E4-86AA-F7168A76423F}" type="pres">
      <dgm:prSet presAssocID="{73C5E422-EEF4-47E5-B319-35F018BC862D}" presName="parentLin" presStyleCnt="0"/>
      <dgm:spPr/>
    </dgm:pt>
    <dgm:pt modelId="{44321C58-0153-45BF-940F-AB9CE666DAC3}" type="pres">
      <dgm:prSet presAssocID="{73C5E422-EEF4-47E5-B319-35F018BC862D}" presName="parentLeftMargin" presStyleLbl="node1" presStyleIdx="0" presStyleCnt="4"/>
      <dgm:spPr/>
    </dgm:pt>
    <dgm:pt modelId="{0743822D-7FC5-4754-BC02-690649E1EE7C}" type="pres">
      <dgm:prSet presAssocID="{73C5E422-EEF4-47E5-B319-35F018BC862D}" presName="parentText" presStyleLbl="node1" presStyleIdx="0" presStyleCnt="4" custScaleX="1320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BD97A-9114-423D-BFC6-F280436CC6F9}" type="pres">
      <dgm:prSet presAssocID="{73C5E422-EEF4-47E5-B319-35F018BC862D}" presName="negativeSpace" presStyleCnt="0"/>
      <dgm:spPr/>
    </dgm:pt>
    <dgm:pt modelId="{0F6212E7-CA1D-443B-8E2F-9B9E7C237358}" type="pres">
      <dgm:prSet presAssocID="{73C5E422-EEF4-47E5-B319-35F018BC862D}" presName="childText" presStyleLbl="conFgAcc1" presStyleIdx="0" presStyleCnt="4">
        <dgm:presLayoutVars>
          <dgm:bulletEnabled val="1"/>
        </dgm:presLayoutVars>
      </dgm:prSet>
      <dgm:spPr/>
    </dgm:pt>
    <dgm:pt modelId="{74C2C63F-7E8C-44D8-881D-E5387DB4BE36}" type="pres">
      <dgm:prSet presAssocID="{F2D1CC58-6BE8-498B-88F3-E81ECAA44620}" presName="spaceBetweenRectangles" presStyleCnt="0"/>
      <dgm:spPr/>
    </dgm:pt>
    <dgm:pt modelId="{26F149B2-CA24-4807-9CEA-F0D83E402F3D}" type="pres">
      <dgm:prSet presAssocID="{9493CEBC-039F-44DA-B3EA-090BAFEC8083}" presName="parentLin" presStyleCnt="0"/>
      <dgm:spPr/>
    </dgm:pt>
    <dgm:pt modelId="{F052C3F9-6F5B-4DEA-953E-955B76D0C2EE}" type="pres">
      <dgm:prSet presAssocID="{9493CEBC-039F-44DA-B3EA-090BAFEC8083}" presName="parentLeftMargin" presStyleLbl="node1" presStyleIdx="0" presStyleCnt="4"/>
      <dgm:spPr/>
    </dgm:pt>
    <dgm:pt modelId="{87FD300D-4253-4126-BBB7-7E7CD3CF8A2E}" type="pres">
      <dgm:prSet presAssocID="{9493CEBC-039F-44DA-B3EA-090BAFEC8083}" presName="parentText" presStyleLbl="node1" presStyleIdx="1" presStyleCnt="4" custScaleX="132042" custScaleY="1327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04D4C-4CE8-4107-86ED-A16119AC4B9F}" type="pres">
      <dgm:prSet presAssocID="{9493CEBC-039F-44DA-B3EA-090BAFEC8083}" presName="negativeSpace" presStyleCnt="0"/>
      <dgm:spPr/>
    </dgm:pt>
    <dgm:pt modelId="{41A7C220-B798-4567-BEBA-7C73243CB410}" type="pres">
      <dgm:prSet presAssocID="{9493CEBC-039F-44DA-B3EA-090BAFEC8083}" presName="childText" presStyleLbl="conFgAcc1" presStyleIdx="1" presStyleCnt="4">
        <dgm:presLayoutVars>
          <dgm:bulletEnabled val="1"/>
        </dgm:presLayoutVars>
      </dgm:prSet>
      <dgm:spPr/>
    </dgm:pt>
    <dgm:pt modelId="{D626509D-A4B3-4ADC-A376-D6DC82C7F3B9}" type="pres">
      <dgm:prSet presAssocID="{7DE77305-D702-4E7F-8102-BCDCAE0EC5BB}" presName="spaceBetweenRectangles" presStyleCnt="0"/>
      <dgm:spPr/>
    </dgm:pt>
    <dgm:pt modelId="{AB288CBD-C687-4249-96AF-FD16165836FE}" type="pres">
      <dgm:prSet presAssocID="{2962724D-CD4E-4F8A-BB4C-1F3E31833E1B}" presName="parentLin" presStyleCnt="0"/>
      <dgm:spPr/>
    </dgm:pt>
    <dgm:pt modelId="{5DA439ED-20E0-4249-8C30-23E5EAF15200}" type="pres">
      <dgm:prSet presAssocID="{2962724D-CD4E-4F8A-BB4C-1F3E31833E1B}" presName="parentLeftMargin" presStyleLbl="node1" presStyleIdx="1" presStyleCnt="4"/>
      <dgm:spPr/>
    </dgm:pt>
    <dgm:pt modelId="{4769D5EA-B857-4F4D-831A-33E0256F9153}" type="pres">
      <dgm:prSet presAssocID="{2962724D-CD4E-4F8A-BB4C-1F3E31833E1B}" presName="parentText" presStyleLbl="node1" presStyleIdx="2" presStyleCnt="4" custScaleX="131094" custScaleY="123260" custLinFactNeighborX="-6542" custLinFactNeighborY="48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CD4CC-41C8-40CD-845F-CB827F2BFF99}" type="pres">
      <dgm:prSet presAssocID="{2962724D-CD4E-4F8A-BB4C-1F3E31833E1B}" presName="negativeSpace" presStyleCnt="0"/>
      <dgm:spPr/>
    </dgm:pt>
    <dgm:pt modelId="{EAEB19C0-1807-4158-AB32-DD324A8EE0EC}" type="pres">
      <dgm:prSet presAssocID="{2962724D-CD4E-4F8A-BB4C-1F3E31833E1B}" presName="childText" presStyleLbl="conFgAcc1" presStyleIdx="2" presStyleCnt="4">
        <dgm:presLayoutVars>
          <dgm:bulletEnabled val="1"/>
        </dgm:presLayoutVars>
      </dgm:prSet>
      <dgm:spPr/>
    </dgm:pt>
    <dgm:pt modelId="{AF89DC3B-791D-475B-A302-EC8D0B10B10A}" type="pres">
      <dgm:prSet presAssocID="{A6D305F5-29FE-4E41-9410-6874494728DD}" presName="spaceBetweenRectangles" presStyleCnt="0"/>
      <dgm:spPr/>
    </dgm:pt>
    <dgm:pt modelId="{A2326475-61DF-4E0D-9BC4-5C5302298F77}" type="pres">
      <dgm:prSet presAssocID="{852EFC3A-E601-4E34-A64D-2B3FA996A267}" presName="parentLin" presStyleCnt="0"/>
      <dgm:spPr/>
    </dgm:pt>
    <dgm:pt modelId="{D31F9533-DB87-4728-8C8B-AE2BC98CB7F4}" type="pres">
      <dgm:prSet presAssocID="{852EFC3A-E601-4E34-A64D-2B3FA996A267}" presName="parentLeftMargin" presStyleLbl="node1" presStyleIdx="2" presStyleCnt="4"/>
      <dgm:spPr/>
    </dgm:pt>
    <dgm:pt modelId="{30E13928-A4E8-450D-894B-338CB68BD049}" type="pres">
      <dgm:prSet presAssocID="{852EFC3A-E601-4E34-A64D-2B3FA996A267}" presName="parentText" presStyleLbl="node1" presStyleIdx="3" presStyleCnt="4" custScaleX="132043" custScaleY="573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9CC80-EE55-4053-AFC4-827CCF090EA6}" type="pres">
      <dgm:prSet presAssocID="{852EFC3A-E601-4E34-A64D-2B3FA996A267}" presName="negativeSpace" presStyleCnt="0"/>
      <dgm:spPr/>
    </dgm:pt>
    <dgm:pt modelId="{DCADD4C4-C772-416B-A383-BC057D31E531}" type="pres">
      <dgm:prSet presAssocID="{852EFC3A-E601-4E34-A64D-2B3FA996A26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A556C55-F6ED-47CB-A72A-44B40D1D0E27}" type="presOf" srcId="{852EFC3A-E601-4E34-A64D-2B3FA996A267}" destId="{30E13928-A4E8-450D-894B-338CB68BD049}" srcOrd="1" destOrd="0" presId="urn:microsoft.com/office/officeart/2005/8/layout/list1"/>
    <dgm:cxn modelId="{E1330978-DDF0-4A46-83BB-90A9DC772DCA}" type="presOf" srcId="{2962724D-CD4E-4F8A-BB4C-1F3E31833E1B}" destId="{4769D5EA-B857-4F4D-831A-33E0256F9153}" srcOrd="1" destOrd="0" presId="urn:microsoft.com/office/officeart/2005/8/layout/list1"/>
    <dgm:cxn modelId="{F3ADC748-1F7B-4FA4-AB4C-0FBCD50304B2}" srcId="{B9C27F82-CB7C-4F8C-A542-0034D47D9C40}" destId="{852EFC3A-E601-4E34-A64D-2B3FA996A267}" srcOrd="3" destOrd="0" parTransId="{8CBF1E1D-5F67-4ADF-AE8E-0476BB700084}" sibTransId="{E704F13F-2BD0-4228-89DE-1A9A06342026}"/>
    <dgm:cxn modelId="{7BEACDD6-A698-461F-A66C-22AD7CC6A5E7}" type="presOf" srcId="{2962724D-CD4E-4F8A-BB4C-1F3E31833E1B}" destId="{5DA439ED-20E0-4249-8C30-23E5EAF15200}" srcOrd="0" destOrd="0" presId="urn:microsoft.com/office/officeart/2005/8/layout/list1"/>
    <dgm:cxn modelId="{D2BD06B0-74CA-4C91-80CB-38B0EFBA7464}" srcId="{B9C27F82-CB7C-4F8C-A542-0034D47D9C40}" destId="{9493CEBC-039F-44DA-B3EA-090BAFEC8083}" srcOrd="1" destOrd="0" parTransId="{ADA80551-5DBD-47DA-A30F-26F09E5DE5C7}" sibTransId="{7DE77305-D702-4E7F-8102-BCDCAE0EC5BB}"/>
    <dgm:cxn modelId="{CCBFD492-8306-4CB4-95DE-DB86539EF539}" type="presOf" srcId="{9493CEBC-039F-44DA-B3EA-090BAFEC8083}" destId="{F052C3F9-6F5B-4DEA-953E-955B76D0C2EE}" srcOrd="0" destOrd="0" presId="urn:microsoft.com/office/officeart/2005/8/layout/list1"/>
    <dgm:cxn modelId="{9AAC3162-F045-4769-B35C-2A37EAEFA6B8}" type="presOf" srcId="{852EFC3A-E601-4E34-A64D-2B3FA996A267}" destId="{D31F9533-DB87-4728-8C8B-AE2BC98CB7F4}" srcOrd="0" destOrd="0" presId="urn:microsoft.com/office/officeart/2005/8/layout/list1"/>
    <dgm:cxn modelId="{0009C880-2B65-4A2B-80EA-E46BD21E129A}" type="presOf" srcId="{73C5E422-EEF4-47E5-B319-35F018BC862D}" destId="{44321C58-0153-45BF-940F-AB9CE666DAC3}" srcOrd="0" destOrd="0" presId="urn:microsoft.com/office/officeart/2005/8/layout/list1"/>
    <dgm:cxn modelId="{D98DE3BB-B2F1-4423-939D-5F84965C39C9}" type="presOf" srcId="{B9C27F82-CB7C-4F8C-A542-0034D47D9C40}" destId="{C03C4DB4-8364-4C12-943F-032485871F48}" srcOrd="0" destOrd="0" presId="urn:microsoft.com/office/officeart/2005/8/layout/list1"/>
    <dgm:cxn modelId="{17D4965B-36E4-4BF3-B7FB-9F57392D179A}" type="presOf" srcId="{73C5E422-EEF4-47E5-B319-35F018BC862D}" destId="{0743822D-7FC5-4754-BC02-690649E1EE7C}" srcOrd="1" destOrd="0" presId="urn:microsoft.com/office/officeart/2005/8/layout/list1"/>
    <dgm:cxn modelId="{0583C94A-3730-4CEA-BA91-295CC10DB275}" srcId="{B9C27F82-CB7C-4F8C-A542-0034D47D9C40}" destId="{2962724D-CD4E-4F8A-BB4C-1F3E31833E1B}" srcOrd="2" destOrd="0" parTransId="{9811C23B-14E6-4275-9E1D-E241C700DDBF}" sibTransId="{A6D305F5-29FE-4E41-9410-6874494728DD}"/>
    <dgm:cxn modelId="{753A893E-D4F1-41AA-AD0F-8894383934DA}" srcId="{B9C27F82-CB7C-4F8C-A542-0034D47D9C40}" destId="{73C5E422-EEF4-47E5-B319-35F018BC862D}" srcOrd="0" destOrd="0" parTransId="{0DF8EDCD-AF18-4F98-A13A-0908FBBCE3CC}" sibTransId="{F2D1CC58-6BE8-498B-88F3-E81ECAA44620}"/>
    <dgm:cxn modelId="{9F34F4D9-BAA7-492E-9A5E-342A9C330474}" type="presOf" srcId="{9493CEBC-039F-44DA-B3EA-090BAFEC8083}" destId="{87FD300D-4253-4126-BBB7-7E7CD3CF8A2E}" srcOrd="1" destOrd="0" presId="urn:microsoft.com/office/officeart/2005/8/layout/list1"/>
    <dgm:cxn modelId="{BBF53CDB-5D4B-4850-930B-9EABEE3DDD04}" type="presParOf" srcId="{C03C4DB4-8364-4C12-943F-032485871F48}" destId="{680384E0-9222-41E4-86AA-F7168A76423F}" srcOrd="0" destOrd="0" presId="urn:microsoft.com/office/officeart/2005/8/layout/list1"/>
    <dgm:cxn modelId="{467CDEA0-A7E6-4B87-9311-A675F299D2C8}" type="presParOf" srcId="{680384E0-9222-41E4-86AA-F7168A76423F}" destId="{44321C58-0153-45BF-940F-AB9CE666DAC3}" srcOrd="0" destOrd="0" presId="urn:microsoft.com/office/officeart/2005/8/layout/list1"/>
    <dgm:cxn modelId="{555604E4-69CE-4845-9540-D440E1339FAD}" type="presParOf" srcId="{680384E0-9222-41E4-86AA-F7168A76423F}" destId="{0743822D-7FC5-4754-BC02-690649E1EE7C}" srcOrd="1" destOrd="0" presId="urn:microsoft.com/office/officeart/2005/8/layout/list1"/>
    <dgm:cxn modelId="{DE3FE9B7-FF01-451F-BF2E-F3C8BB259037}" type="presParOf" srcId="{C03C4DB4-8364-4C12-943F-032485871F48}" destId="{614BD97A-9114-423D-BFC6-F280436CC6F9}" srcOrd="1" destOrd="0" presId="urn:microsoft.com/office/officeart/2005/8/layout/list1"/>
    <dgm:cxn modelId="{372AD3D3-37FD-4BF4-B04D-2F310A647A18}" type="presParOf" srcId="{C03C4DB4-8364-4C12-943F-032485871F48}" destId="{0F6212E7-CA1D-443B-8E2F-9B9E7C237358}" srcOrd="2" destOrd="0" presId="urn:microsoft.com/office/officeart/2005/8/layout/list1"/>
    <dgm:cxn modelId="{07CEEB5C-3EF9-4589-860B-76B565166BFE}" type="presParOf" srcId="{C03C4DB4-8364-4C12-943F-032485871F48}" destId="{74C2C63F-7E8C-44D8-881D-E5387DB4BE36}" srcOrd="3" destOrd="0" presId="urn:microsoft.com/office/officeart/2005/8/layout/list1"/>
    <dgm:cxn modelId="{10DA7244-8AD5-4527-A65D-E660669A63BE}" type="presParOf" srcId="{C03C4DB4-8364-4C12-943F-032485871F48}" destId="{26F149B2-CA24-4807-9CEA-F0D83E402F3D}" srcOrd="4" destOrd="0" presId="urn:microsoft.com/office/officeart/2005/8/layout/list1"/>
    <dgm:cxn modelId="{99A90C77-12BA-4714-B3F6-732D70D913BE}" type="presParOf" srcId="{26F149B2-CA24-4807-9CEA-F0D83E402F3D}" destId="{F052C3F9-6F5B-4DEA-953E-955B76D0C2EE}" srcOrd="0" destOrd="0" presId="urn:microsoft.com/office/officeart/2005/8/layout/list1"/>
    <dgm:cxn modelId="{48BE14D6-7182-4571-B2F3-650DB3F512C8}" type="presParOf" srcId="{26F149B2-CA24-4807-9CEA-F0D83E402F3D}" destId="{87FD300D-4253-4126-BBB7-7E7CD3CF8A2E}" srcOrd="1" destOrd="0" presId="urn:microsoft.com/office/officeart/2005/8/layout/list1"/>
    <dgm:cxn modelId="{E0A99B90-0583-44B7-BFC1-1ED3EC72B3AE}" type="presParOf" srcId="{C03C4DB4-8364-4C12-943F-032485871F48}" destId="{5F104D4C-4CE8-4107-86ED-A16119AC4B9F}" srcOrd="5" destOrd="0" presId="urn:microsoft.com/office/officeart/2005/8/layout/list1"/>
    <dgm:cxn modelId="{E5F7B300-7C87-4E5C-A9E0-A7518705BFF0}" type="presParOf" srcId="{C03C4DB4-8364-4C12-943F-032485871F48}" destId="{41A7C220-B798-4567-BEBA-7C73243CB410}" srcOrd="6" destOrd="0" presId="urn:microsoft.com/office/officeart/2005/8/layout/list1"/>
    <dgm:cxn modelId="{C421C093-DB16-4909-89A8-7F573922E80E}" type="presParOf" srcId="{C03C4DB4-8364-4C12-943F-032485871F48}" destId="{D626509D-A4B3-4ADC-A376-D6DC82C7F3B9}" srcOrd="7" destOrd="0" presId="urn:microsoft.com/office/officeart/2005/8/layout/list1"/>
    <dgm:cxn modelId="{76DE4391-6E8D-4FED-961C-EA9ABB5CA0D7}" type="presParOf" srcId="{C03C4DB4-8364-4C12-943F-032485871F48}" destId="{AB288CBD-C687-4249-96AF-FD16165836FE}" srcOrd="8" destOrd="0" presId="urn:microsoft.com/office/officeart/2005/8/layout/list1"/>
    <dgm:cxn modelId="{BCBA2D83-25D1-43BB-8ED4-478F03C82DAB}" type="presParOf" srcId="{AB288CBD-C687-4249-96AF-FD16165836FE}" destId="{5DA439ED-20E0-4249-8C30-23E5EAF15200}" srcOrd="0" destOrd="0" presId="urn:microsoft.com/office/officeart/2005/8/layout/list1"/>
    <dgm:cxn modelId="{F6B32BA8-1EA1-4070-831F-FB0934887400}" type="presParOf" srcId="{AB288CBD-C687-4249-96AF-FD16165836FE}" destId="{4769D5EA-B857-4F4D-831A-33E0256F9153}" srcOrd="1" destOrd="0" presId="urn:microsoft.com/office/officeart/2005/8/layout/list1"/>
    <dgm:cxn modelId="{E8F56C55-7E55-4346-907B-2BBB268CBB2D}" type="presParOf" srcId="{C03C4DB4-8364-4C12-943F-032485871F48}" destId="{CCBCD4CC-41C8-40CD-845F-CB827F2BFF99}" srcOrd="9" destOrd="0" presId="urn:microsoft.com/office/officeart/2005/8/layout/list1"/>
    <dgm:cxn modelId="{BE932C23-CF19-42DB-806F-5105A30D428E}" type="presParOf" srcId="{C03C4DB4-8364-4C12-943F-032485871F48}" destId="{EAEB19C0-1807-4158-AB32-DD324A8EE0EC}" srcOrd="10" destOrd="0" presId="urn:microsoft.com/office/officeart/2005/8/layout/list1"/>
    <dgm:cxn modelId="{462F16C3-962F-4762-9748-555963C27864}" type="presParOf" srcId="{C03C4DB4-8364-4C12-943F-032485871F48}" destId="{AF89DC3B-791D-475B-A302-EC8D0B10B10A}" srcOrd="11" destOrd="0" presId="urn:microsoft.com/office/officeart/2005/8/layout/list1"/>
    <dgm:cxn modelId="{7BBB0F15-99CF-4907-8137-454490FA8387}" type="presParOf" srcId="{C03C4DB4-8364-4C12-943F-032485871F48}" destId="{A2326475-61DF-4E0D-9BC4-5C5302298F77}" srcOrd="12" destOrd="0" presId="urn:microsoft.com/office/officeart/2005/8/layout/list1"/>
    <dgm:cxn modelId="{E9F74101-4F7E-45E1-9204-9399C98028FE}" type="presParOf" srcId="{A2326475-61DF-4E0D-9BC4-5C5302298F77}" destId="{D31F9533-DB87-4728-8C8B-AE2BC98CB7F4}" srcOrd="0" destOrd="0" presId="urn:microsoft.com/office/officeart/2005/8/layout/list1"/>
    <dgm:cxn modelId="{4DEF1923-0038-4861-92A4-92DD8DE8B37A}" type="presParOf" srcId="{A2326475-61DF-4E0D-9BC4-5C5302298F77}" destId="{30E13928-A4E8-450D-894B-338CB68BD049}" srcOrd="1" destOrd="0" presId="urn:microsoft.com/office/officeart/2005/8/layout/list1"/>
    <dgm:cxn modelId="{0679EBEC-7589-4A9E-B9A6-F4BC4C0707C9}" type="presParOf" srcId="{C03C4DB4-8364-4C12-943F-032485871F48}" destId="{F7F9CC80-EE55-4053-AFC4-827CCF090EA6}" srcOrd="13" destOrd="0" presId="urn:microsoft.com/office/officeart/2005/8/layout/list1"/>
    <dgm:cxn modelId="{C9449E00-E1A6-4E19-8E6C-8DA0A4A982C1}" type="presParOf" srcId="{C03C4DB4-8364-4C12-943F-032485871F48}" destId="{DCADD4C4-C772-416B-A383-BC057D31E53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D7CB5D-7878-4455-AD6C-8978D854BAA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55E4C7F-2DE4-48D2-A57F-2A32228D14F7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Тәрбие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бағыттары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22C3612-C161-4745-8866-B26FF1524665}" type="parTrans" cxnId="{123C88DA-00FB-41A4-9D28-A3BA10360153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C2F82DE8-D5DC-48AD-B015-7F75763D9E1C}" type="sibTrans" cxnId="{123C88DA-00FB-41A4-9D28-A3BA10360153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60BF5C6E-00E9-49B5-A54B-51C7EC0945F0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Отбасы тәрбиесі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35A2096-BDB2-4F67-9C58-7F4B50C17A21}" type="parTrans" cxnId="{89727A97-39D9-46D1-8D55-7D280AEFDE52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B5EA3D99-F94A-42B1-A1B0-1D43BED263EA}" type="sibTrans" cxnId="{89727A97-39D9-46D1-8D55-7D280AEFDE52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7C2FDEEC-F12E-4D45-885F-808FB14F52EA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Экономикалық тәрбие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2FF15B6-468E-4D1E-832C-BD50DEC4B5B3}" type="parTrans" cxnId="{05F7993F-7164-4A33-BCE4-CC12D960773C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E920FA6D-55E8-490A-A9C3-0A00E4EA33F5}" type="sibTrans" cxnId="{05F7993F-7164-4A33-BCE4-CC12D960773C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63ED20BE-FFB3-47A4-8588-39AD31121E2C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Дене тәрбиесі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C5FA9C0-2587-489C-976C-5B2E1C756A45}" type="parTrans" cxnId="{EF5B1670-81D3-4DA9-91CF-4E144F2B134D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66B75D0E-0B3C-4C3F-BA31-85F0F1755A7E}" type="sibTrans" cxnId="{EF5B1670-81D3-4DA9-91CF-4E144F2B134D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E1DF556D-AE08-4220-8968-94F9009AED4A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Еңбек тәрбиесі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EE1E5E7-3E11-40B3-B915-40F05E82ED3B}" type="parTrans" cxnId="{C3FEE569-55D1-459E-A9B4-A8C260175DB7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6C255EA7-A576-4B72-97D7-4952E054F5A0}" type="sibTrans" cxnId="{C3FEE569-55D1-459E-A9B4-A8C260175DB7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182B1544-92C0-45DF-AA6A-90EAE8BF0740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Адамгершілік тәрбие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8FFD9D9-00D5-4B33-BE9C-21E261564222}" type="parTrans" cxnId="{BC16ACC3-C81D-46A2-9FBB-1FB4AC08B1D2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83CA5A8D-138B-441C-916A-E95A00FCD980}" type="sibTrans" cxnId="{BC16ACC3-C81D-46A2-9FBB-1FB4AC08B1D2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6C013DD7-F6E6-436A-91C8-657C7F3089E0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Азаматтық тәрбие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1C55D34-1B58-4689-9CC8-1FB84BEA5720}" type="parTrans" cxnId="{7FF38C89-E36A-4661-82B3-57531567C476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886CE066-6229-492F-BA7D-48D28071C0F1}" type="sibTrans" cxnId="{7FF38C89-E36A-4661-82B3-57531567C476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7C671AEA-5E4A-43C7-8BE1-78E34E52C8E8}" type="pres">
      <dgm:prSet presAssocID="{8FD7CB5D-7878-4455-AD6C-8978D854BA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1B705E-2225-444E-985D-7DF426907168}" type="pres">
      <dgm:prSet presAssocID="{B55E4C7F-2DE4-48D2-A57F-2A32228D14F7}" presName="centerShape" presStyleLbl="node0" presStyleIdx="0" presStyleCnt="1" custScaleX="150396"/>
      <dgm:spPr/>
      <dgm:t>
        <a:bodyPr/>
        <a:lstStyle/>
        <a:p>
          <a:endParaRPr lang="ru-RU"/>
        </a:p>
      </dgm:t>
    </dgm:pt>
    <dgm:pt modelId="{B7BBD492-78E6-46C7-9103-57458D5A98A0}" type="pres">
      <dgm:prSet presAssocID="{A35A2096-BDB2-4F67-9C58-7F4B50C17A21}" presName="parTrans" presStyleLbl="sibTrans2D1" presStyleIdx="0" presStyleCnt="6"/>
      <dgm:spPr/>
      <dgm:t>
        <a:bodyPr/>
        <a:lstStyle/>
        <a:p>
          <a:endParaRPr lang="ru-RU"/>
        </a:p>
      </dgm:t>
    </dgm:pt>
    <dgm:pt modelId="{2857A7F1-BE28-4C5E-A26C-E0B5C8101A59}" type="pres">
      <dgm:prSet presAssocID="{A35A2096-BDB2-4F67-9C58-7F4B50C17A21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303A8BE-8BCA-44DD-BCDB-8973DB05F6BB}" type="pres">
      <dgm:prSet presAssocID="{60BF5C6E-00E9-49B5-A54B-51C7EC0945F0}" presName="node" presStyleLbl="node1" presStyleIdx="0" presStyleCnt="6" custScaleX="132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B1AA4-8FB3-4359-9E0A-3F04BCF12B5C}" type="pres">
      <dgm:prSet presAssocID="{58FFD9D9-00D5-4B33-BE9C-21E261564222}" presName="parTrans" presStyleLbl="sibTrans2D1" presStyleIdx="1" presStyleCnt="6"/>
      <dgm:spPr/>
      <dgm:t>
        <a:bodyPr/>
        <a:lstStyle/>
        <a:p>
          <a:endParaRPr lang="ru-RU"/>
        </a:p>
      </dgm:t>
    </dgm:pt>
    <dgm:pt modelId="{AE2FA35F-FBFE-4E5A-8339-CF27950654CC}" type="pres">
      <dgm:prSet presAssocID="{58FFD9D9-00D5-4B33-BE9C-21E261564222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84A447EC-8C14-4B5B-B0FD-97BAB3D92B85}" type="pres">
      <dgm:prSet presAssocID="{182B1544-92C0-45DF-AA6A-90EAE8BF0740}" presName="node" presStyleLbl="node1" presStyleIdx="1" presStyleCnt="6" custScaleX="147023" custRadScaleRad="115279" custRadScaleInc="-2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2345D-360D-4C08-90C3-25BDEDC7BF07}" type="pres">
      <dgm:prSet presAssocID="{21C55D34-1B58-4689-9CC8-1FB84BEA5720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EBD6A-7700-4CCD-9C22-C575FDAAEB96}" type="pres">
      <dgm:prSet presAssocID="{21C55D34-1B58-4689-9CC8-1FB84BEA5720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AE66C691-C20F-4236-809B-33AFA848FADE}" type="pres">
      <dgm:prSet presAssocID="{6C013DD7-F6E6-436A-91C8-657C7F3089E0}" presName="node" presStyleLbl="node1" presStyleIdx="2" presStyleCnt="6" custScaleX="160104" custRadScaleRad="120107" custRadScaleInc="-15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E55FF-E08E-440B-AF1D-442C36FDB06E}" type="pres">
      <dgm:prSet presAssocID="{F2FF15B6-468E-4D1E-832C-BD50DEC4B5B3}" presName="parTrans" presStyleLbl="sibTrans2D1" presStyleIdx="3" presStyleCnt="6"/>
      <dgm:spPr/>
      <dgm:t>
        <a:bodyPr/>
        <a:lstStyle/>
        <a:p>
          <a:endParaRPr lang="ru-RU"/>
        </a:p>
      </dgm:t>
    </dgm:pt>
    <dgm:pt modelId="{286070C0-BED1-4B14-BA66-FC0C161D011E}" type="pres">
      <dgm:prSet presAssocID="{F2FF15B6-468E-4D1E-832C-BD50DEC4B5B3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86615D8-F517-41ED-8F09-A78DD374243F}" type="pres">
      <dgm:prSet presAssocID="{7C2FDEEC-F12E-4D45-885F-808FB14F52EA}" presName="node" presStyleLbl="node1" presStyleIdx="3" presStyleCnt="6" custScaleX="129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DB01B-B72E-443B-9227-942D448CE3C2}" type="pres">
      <dgm:prSet presAssocID="{2C5FA9C0-2587-489C-976C-5B2E1C756A45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43A7605-AA5B-4275-AC2B-021875E2FA38}" type="pres">
      <dgm:prSet presAssocID="{2C5FA9C0-2587-489C-976C-5B2E1C756A45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8A489AFC-87C8-4210-A6AB-FCFAEB332013}" type="pres">
      <dgm:prSet presAssocID="{63ED20BE-FFB3-47A4-8588-39AD31121E2C}" presName="node" presStyleLbl="node1" presStyleIdx="4" presStyleCnt="6" custScaleX="157460" custRadScaleRad="116825" custRadScaleInc="6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8C510-878F-432A-8B05-FFC9EF769F42}" type="pres">
      <dgm:prSet presAssocID="{FEE1E5E7-3E11-40B3-B915-40F05E82ED3B}" presName="parTrans" presStyleLbl="sibTrans2D1" presStyleIdx="5" presStyleCnt="6"/>
      <dgm:spPr/>
      <dgm:t>
        <a:bodyPr/>
        <a:lstStyle/>
        <a:p>
          <a:endParaRPr lang="ru-RU"/>
        </a:p>
      </dgm:t>
    </dgm:pt>
    <dgm:pt modelId="{30DCDD1C-11B2-4E96-980C-E7D33B4985DD}" type="pres">
      <dgm:prSet presAssocID="{FEE1E5E7-3E11-40B3-B915-40F05E82ED3B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3B9A7FC4-00BF-46BC-B762-998BCA1608EE}" type="pres">
      <dgm:prSet presAssocID="{E1DF556D-AE08-4220-8968-94F9009AED4A}" presName="node" presStyleLbl="node1" presStyleIdx="5" presStyleCnt="6" custScaleX="144921" custRadScaleRad="117544" custRadScaleInc="-5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ADE535-ACCC-4CAC-BD34-04960D84F330}" type="presOf" srcId="{60BF5C6E-00E9-49B5-A54B-51C7EC0945F0}" destId="{2303A8BE-8BCA-44DD-BCDB-8973DB05F6BB}" srcOrd="0" destOrd="0" presId="urn:microsoft.com/office/officeart/2005/8/layout/radial5"/>
    <dgm:cxn modelId="{89FE13F8-6C37-4CA5-97B8-C1EA62685294}" type="presOf" srcId="{8FD7CB5D-7878-4455-AD6C-8978D854BAAC}" destId="{7C671AEA-5E4A-43C7-8BE1-78E34E52C8E8}" srcOrd="0" destOrd="0" presId="urn:microsoft.com/office/officeart/2005/8/layout/radial5"/>
    <dgm:cxn modelId="{D0A62BBB-82D4-4576-8F3E-40FA6F2134B6}" type="presOf" srcId="{A35A2096-BDB2-4F67-9C58-7F4B50C17A21}" destId="{B7BBD492-78E6-46C7-9103-57458D5A98A0}" srcOrd="0" destOrd="0" presId="urn:microsoft.com/office/officeart/2005/8/layout/radial5"/>
    <dgm:cxn modelId="{A4BE911E-F0EA-4C7A-A88B-FF3957F24C3A}" type="presOf" srcId="{6C013DD7-F6E6-436A-91C8-657C7F3089E0}" destId="{AE66C691-C20F-4236-809B-33AFA848FADE}" srcOrd="0" destOrd="0" presId="urn:microsoft.com/office/officeart/2005/8/layout/radial5"/>
    <dgm:cxn modelId="{C3FEE569-55D1-459E-A9B4-A8C260175DB7}" srcId="{B55E4C7F-2DE4-48D2-A57F-2A32228D14F7}" destId="{E1DF556D-AE08-4220-8968-94F9009AED4A}" srcOrd="5" destOrd="0" parTransId="{FEE1E5E7-3E11-40B3-B915-40F05E82ED3B}" sibTransId="{6C255EA7-A576-4B72-97D7-4952E054F5A0}"/>
    <dgm:cxn modelId="{74040A7B-5BB3-45F5-A951-7A1407988C71}" type="presOf" srcId="{FEE1E5E7-3E11-40B3-B915-40F05E82ED3B}" destId="{DF28C510-878F-432A-8B05-FFC9EF769F42}" srcOrd="0" destOrd="0" presId="urn:microsoft.com/office/officeart/2005/8/layout/radial5"/>
    <dgm:cxn modelId="{84908166-800D-4728-95B6-69AA2822BB3A}" type="presOf" srcId="{2C5FA9C0-2587-489C-976C-5B2E1C756A45}" destId="{643A7605-AA5B-4275-AC2B-021875E2FA38}" srcOrd="1" destOrd="0" presId="urn:microsoft.com/office/officeart/2005/8/layout/radial5"/>
    <dgm:cxn modelId="{FFF4C58B-9E79-47AD-A708-AD2EE2178133}" type="presOf" srcId="{58FFD9D9-00D5-4B33-BE9C-21E261564222}" destId="{8D0B1AA4-8FB3-4359-9E0A-3F04BCF12B5C}" srcOrd="0" destOrd="0" presId="urn:microsoft.com/office/officeart/2005/8/layout/radial5"/>
    <dgm:cxn modelId="{54A37001-3E9B-4702-9DBF-54F818E52DC2}" type="presOf" srcId="{21C55D34-1B58-4689-9CC8-1FB84BEA5720}" destId="{A0E2345D-360D-4C08-90C3-25BDEDC7BF07}" srcOrd="0" destOrd="0" presId="urn:microsoft.com/office/officeart/2005/8/layout/radial5"/>
    <dgm:cxn modelId="{05F7993F-7164-4A33-BCE4-CC12D960773C}" srcId="{B55E4C7F-2DE4-48D2-A57F-2A32228D14F7}" destId="{7C2FDEEC-F12E-4D45-885F-808FB14F52EA}" srcOrd="3" destOrd="0" parTransId="{F2FF15B6-468E-4D1E-832C-BD50DEC4B5B3}" sibTransId="{E920FA6D-55E8-490A-A9C3-0A00E4EA33F5}"/>
    <dgm:cxn modelId="{9A34CCA0-17F1-42A2-883A-FD7760421EC5}" type="presOf" srcId="{A35A2096-BDB2-4F67-9C58-7F4B50C17A21}" destId="{2857A7F1-BE28-4C5E-A26C-E0B5C8101A59}" srcOrd="1" destOrd="0" presId="urn:microsoft.com/office/officeart/2005/8/layout/radial5"/>
    <dgm:cxn modelId="{686B3A43-5C10-4921-8C2C-69F54F022D4B}" type="presOf" srcId="{2C5FA9C0-2587-489C-976C-5B2E1C756A45}" destId="{F38DB01B-B72E-443B-9227-942D448CE3C2}" srcOrd="0" destOrd="0" presId="urn:microsoft.com/office/officeart/2005/8/layout/radial5"/>
    <dgm:cxn modelId="{7BA1CCD3-744E-4F16-8030-53BE7ADEB1AE}" type="presOf" srcId="{B55E4C7F-2DE4-48D2-A57F-2A32228D14F7}" destId="{941B705E-2225-444E-985D-7DF426907168}" srcOrd="0" destOrd="0" presId="urn:microsoft.com/office/officeart/2005/8/layout/radial5"/>
    <dgm:cxn modelId="{8270787D-E93C-464D-BBBD-C0BB42A535CB}" type="presOf" srcId="{58FFD9D9-00D5-4B33-BE9C-21E261564222}" destId="{AE2FA35F-FBFE-4E5A-8339-CF27950654CC}" srcOrd="1" destOrd="0" presId="urn:microsoft.com/office/officeart/2005/8/layout/radial5"/>
    <dgm:cxn modelId="{AEE4001F-028A-4F58-82A1-1DB07125C135}" type="presOf" srcId="{63ED20BE-FFB3-47A4-8588-39AD31121E2C}" destId="{8A489AFC-87C8-4210-A6AB-FCFAEB332013}" srcOrd="0" destOrd="0" presId="urn:microsoft.com/office/officeart/2005/8/layout/radial5"/>
    <dgm:cxn modelId="{EF5B1670-81D3-4DA9-91CF-4E144F2B134D}" srcId="{B55E4C7F-2DE4-48D2-A57F-2A32228D14F7}" destId="{63ED20BE-FFB3-47A4-8588-39AD31121E2C}" srcOrd="4" destOrd="0" parTransId="{2C5FA9C0-2587-489C-976C-5B2E1C756A45}" sibTransId="{66B75D0E-0B3C-4C3F-BA31-85F0F1755A7E}"/>
    <dgm:cxn modelId="{49CEE9FB-636E-42F2-8E14-C88698A01596}" type="presOf" srcId="{E1DF556D-AE08-4220-8968-94F9009AED4A}" destId="{3B9A7FC4-00BF-46BC-B762-998BCA1608EE}" srcOrd="0" destOrd="0" presId="urn:microsoft.com/office/officeart/2005/8/layout/radial5"/>
    <dgm:cxn modelId="{BC16ACC3-C81D-46A2-9FBB-1FB4AC08B1D2}" srcId="{B55E4C7F-2DE4-48D2-A57F-2A32228D14F7}" destId="{182B1544-92C0-45DF-AA6A-90EAE8BF0740}" srcOrd="1" destOrd="0" parTransId="{58FFD9D9-00D5-4B33-BE9C-21E261564222}" sibTransId="{83CA5A8D-138B-441C-916A-E95A00FCD980}"/>
    <dgm:cxn modelId="{7FF38C89-E36A-4661-82B3-57531567C476}" srcId="{B55E4C7F-2DE4-48D2-A57F-2A32228D14F7}" destId="{6C013DD7-F6E6-436A-91C8-657C7F3089E0}" srcOrd="2" destOrd="0" parTransId="{21C55D34-1B58-4689-9CC8-1FB84BEA5720}" sibTransId="{886CE066-6229-492F-BA7D-48D28071C0F1}"/>
    <dgm:cxn modelId="{F848E19B-7F86-4BBE-8FF4-5DE68BCD7591}" type="presOf" srcId="{FEE1E5E7-3E11-40B3-B915-40F05E82ED3B}" destId="{30DCDD1C-11B2-4E96-980C-E7D33B4985DD}" srcOrd="1" destOrd="0" presId="urn:microsoft.com/office/officeart/2005/8/layout/radial5"/>
    <dgm:cxn modelId="{1F2AAE49-F250-4D52-9D88-537D79A7D419}" type="presOf" srcId="{F2FF15B6-468E-4D1E-832C-BD50DEC4B5B3}" destId="{286070C0-BED1-4B14-BA66-FC0C161D011E}" srcOrd="1" destOrd="0" presId="urn:microsoft.com/office/officeart/2005/8/layout/radial5"/>
    <dgm:cxn modelId="{45CC7C68-3E71-4B0C-B780-13C60EAE5D86}" type="presOf" srcId="{F2FF15B6-468E-4D1E-832C-BD50DEC4B5B3}" destId="{53FE55FF-E08E-440B-AF1D-442C36FDB06E}" srcOrd="0" destOrd="0" presId="urn:microsoft.com/office/officeart/2005/8/layout/radial5"/>
    <dgm:cxn modelId="{9BEE9948-188B-48DE-84A4-A0D2D4DD5895}" type="presOf" srcId="{21C55D34-1B58-4689-9CC8-1FB84BEA5720}" destId="{537EBD6A-7700-4CCD-9C22-C575FDAAEB96}" srcOrd="1" destOrd="0" presId="urn:microsoft.com/office/officeart/2005/8/layout/radial5"/>
    <dgm:cxn modelId="{E98FA6F3-FCC8-46F4-8D61-6435F7EA5E09}" type="presOf" srcId="{182B1544-92C0-45DF-AA6A-90EAE8BF0740}" destId="{84A447EC-8C14-4B5B-B0FD-97BAB3D92B85}" srcOrd="0" destOrd="0" presId="urn:microsoft.com/office/officeart/2005/8/layout/radial5"/>
    <dgm:cxn modelId="{89727A97-39D9-46D1-8D55-7D280AEFDE52}" srcId="{B55E4C7F-2DE4-48D2-A57F-2A32228D14F7}" destId="{60BF5C6E-00E9-49B5-A54B-51C7EC0945F0}" srcOrd="0" destOrd="0" parTransId="{A35A2096-BDB2-4F67-9C58-7F4B50C17A21}" sibTransId="{B5EA3D99-F94A-42B1-A1B0-1D43BED263EA}"/>
    <dgm:cxn modelId="{8C20B91B-F074-4EA4-AF59-A2A9A40A9434}" type="presOf" srcId="{7C2FDEEC-F12E-4D45-885F-808FB14F52EA}" destId="{D86615D8-F517-41ED-8F09-A78DD374243F}" srcOrd="0" destOrd="0" presId="urn:microsoft.com/office/officeart/2005/8/layout/radial5"/>
    <dgm:cxn modelId="{123C88DA-00FB-41A4-9D28-A3BA10360153}" srcId="{8FD7CB5D-7878-4455-AD6C-8978D854BAAC}" destId="{B55E4C7F-2DE4-48D2-A57F-2A32228D14F7}" srcOrd="0" destOrd="0" parTransId="{822C3612-C161-4745-8866-B26FF1524665}" sibTransId="{C2F82DE8-D5DC-48AD-B015-7F75763D9E1C}"/>
    <dgm:cxn modelId="{4743B576-4FE3-479B-9D44-DBA00DFB1633}" type="presParOf" srcId="{7C671AEA-5E4A-43C7-8BE1-78E34E52C8E8}" destId="{941B705E-2225-444E-985D-7DF426907168}" srcOrd="0" destOrd="0" presId="urn:microsoft.com/office/officeart/2005/8/layout/radial5"/>
    <dgm:cxn modelId="{CF2DB24A-6EF5-4629-9B1C-7D165C0BEB16}" type="presParOf" srcId="{7C671AEA-5E4A-43C7-8BE1-78E34E52C8E8}" destId="{B7BBD492-78E6-46C7-9103-57458D5A98A0}" srcOrd="1" destOrd="0" presId="urn:microsoft.com/office/officeart/2005/8/layout/radial5"/>
    <dgm:cxn modelId="{CDCBF2E1-69B1-49F0-BA84-E0A0E1C62E04}" type="presParOf" srcId="{B7BBD492-78E6-46C7-9103-57458D5A98A0}" destId="{2857A7F1-BE28-4C5E-A26C-E0B5C8101A59}" srcOrd="0" destOrd="0" presId="urn:microsoft.com/office/officeart/2005/8/layout/radial5"/>
    <dgm:cxn modelId="{E8DD3214-00E5-47F4-8EB0-C4886003883D}" type="presParOf" srcId="{7C671AEA-5E4A-43C7-8BE1-78E34E52C8E8}" destId="{2303A8BE-8BCA-44DD-BCDB-8973DB05F6BB}" srcOrd="2" destOrd="0" presId="urn:microsoft.com/office/officeart/2005/8/layout/radial5"/>
    <dgm:cxn modelId="{D4C44239-D843-4982-BE60-023D4BF9C70F}" type="presParOf" srcId="{7C671AEA-5E4A-43C7-8BE1-78E34E52C8E8}" destId="{8D0B1AA4-8FB3-4359-9E0A-3F04BCF12B5C}" srcOrd="3" destOrd="0" presId="urn:microsoft.com/office/officeart/2005/8/layout/radial5"/>
    <dgm:cxn modelId="{47F827E8-3427-451D-9F3B-CEEF46723CC8}" type="presParOf" srcId="{8D0B1AA4-8FB3-4359-9E0A-3F04BCF12B5C}" destId="{AE2FA35F-FBFE-4E5A-8339-CF27950654CC}" srcOrd="0" destOrd="0" presId="urn:microsoft.com/office/officeart/2005/8/layout/radial5"/>
    <dgm:cxn modelId="{99970667-ABB4-4701-A2F2-4507E9ADFFCF}" type="presParOf" srcId="{7C671AEA-5E4A-43C7-8BE1-78E34E52C8E8}" destId="{84A447EC-8C14-4B5B-B0FD-97BAB3D92B85}" srcOrd="4" destOrd="0" presId="urn:microsoft.com/office/officeart/2005/8/layout/radial5"/>
    <dgm:cxn modelId="{B6BA8FAA-AC24-4430-B982-D08FD8D63164}" type="presParOf" srcId="{7C671AEA-5E4A-43C7-8BE1-78E34E52C8E8}" destId="{A0E2345D-360D-4C08-90C3-25BDEDC7BF07}" srcOrd="5" destOrd="0" presId="urn:microsoft.com/office/officeart/2005/8/layout/radial5"/>
    <dgm:cxn modelId="{9E2D246D-70C8-4FB2-8FD5-AAC52701DB44}" type="presParOf" srcId="{A0E2345D-360D-4C08-90C3-25BDEDC7BF07}" destId="{537EBD6A-7700-4CCD-9C22-C575FDAAEB96}" srcOrd="0" destOrd="0" presId="urn:microsoft.com/office/officeart/2005/8/layout/radial5"/>
    <dgm:cxn modelId="{7032338B-C1A0-4980-81E9-FD453E67F854}" type="presParOf" srcId="{7C671AEA-5E4A-43C7-8BE1-78E34E52C8E8}" destId="{AE66C691-C20F-4236-809B-33AFA848FADE}" srcOrd="6" destOrd="0" presId="urn:microsoft.com/office/officeart/2005/8/layout/radial5"/>
    <dgm:cxn modelId="{D4821D04-9499-4DA9-B92E-0A4497D9E464}" type="presParOf" srcId="{7C671AEA-5E4A-43C7-8BE1-78E34E52C8E8}" destId="{53FE55FF-E08E-440B-AF1D-442C36FDB06E}" srcOrd="7" destOrd="0" presId="urn:microsoft.com/office/officeart/2005/8/layout/radial5"/>
    <dgm:cxn modelId="{5337845A-3C91-471A-A6F4-7AFE85981954}" type="presParOf" srcId="{53FE55FF-E08E-440B-AF1D-442C36FDB06E}" destId="{286070C0-BED1-4B14-BA66-FC0C161D011E}" srcOrd="0" destOrd="0" presId="urn:microsoft.com/office/officeart/2005/8/layout/radial5"/>
    <dgm:cxn modelId="{5BDBECED-4B3B-48AD-8590-0C20A7B8CF38}" type="presParOf" srcId="{7C671AEA-5E4A-43C7-8BE1-78E34E52C8E8}" destId="{D86615D8-F517-41ED-8F09-A78DD374243F}" srcOrd="8" destOrd="0" presId="urn:microsoft.com/office/officeart/2005/8/layout/radial5"/>
    <dgm:cxn modelId="{9F32F73C-A05D-4670-844D-0F435699EFDB}" type="presParOf" srcId="{7C671AEA-5E4A-43C7-8BE1-78E34E52C8E8}" destId="{F38DB01B-B72E-443B-9227-942D448CE3C2}" srcOrd="9" destOrd="0" presId="urn:microsoft.com/office/officeart/2005/8/layout/radial5"/>
    <dgm:cxn modelId="{A19588AF-1470-4A28-AAA8-8B4DEBA2749C}" type="presParOf" srcId="{F38DB01B-B72E-443B-9227-942D448CE3C2}" destId="{643A7605-AA5B-4275-AC2B-021875E2FA38}" srcOrd="0" destOrd="0" presId="urn:microsoft.com/office/officeart/2005/8/layout/radial5"/>
    <dgm:cxn modelId="{B816537A-4448-43EC-B468-0FF9F5FB27AC}" type="presParOf" srcId="{7C671AEA-5E4A-43C7-8BE1-78E34E52C8E8}" destId="{8A489AFC-87C8-4210-A6AB-FCFAEB332013}" srcOrd="10" destOrd="0" presId="urn:microsoft.com/office/officeart/2005/8/layout/radial5"/>
    <dgm:cxn modelId="{CE3D4740-2B6C-4515-AB05-DCE684DE1145}" type="presParOf" srcId="{7C671AEA-5E4A-43C7-8BE1-78E34E52C8E8}" destId="{DF28C510-878F-432A-8B05-FFC9EF769F42}" srcOrd="11" destOrd="0" presId="urn:microsoft.com/office/officeart/2005/8/layout/radial5"/>
    <dgm:cxn modelId="{A161E1F4-D725-451E-99EA-ED411D791B19}" type="presParOf" srcId="{DF28C510-878F-432A-8B05-FFC9EF769F42}" destId="{30DCDD1C-11B2-4E96-980C-E7D33B4985DD}" srcOrd="0" destOrd="0" presId="urn:microsoft.com/office/officeart/2005/8/layout/radial5"/>
    <dgm:cxn modelId="{BB519BCD-FC74-4E4A-97B6-1C8CDC00B239}" type="presParOf" srcId="{7C671AEA-5E4A-43C7-8BE1-78E34E52C8E8}" destId="{3B9A7FC4-00BF-46BC-B762-998BCA1608E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212E7-CA1D-443B-8E2F-9B9E7C237358}">
      <dsp:nvSpPr>
        <dsp:cNvPr id="0" name=""/>
        <dsp:cNvSpPr/>
      </dsp:nvSpPr>
      <dsp:spPr>
        <a:xfrm>
          <a:off x="0" y="460766"/>
          <a:ext cx="7704856" cy="680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3822D-7FC5-4754-BC02-690649E1EE7C}">
      <dsp:nvSpPr>
        <dsp:cNvPr id="0" name=""/>
        <dsp:cNvSpPr/>
      </dsp:nvSpPr>
      <dsp:spPr>
        <a:xfrm>
          <a:off x="385242" y="62246"/>
          <a:ext cx="7121552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табиғатқа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адамгершілік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рбиесі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сапасы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танылған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дұрыс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қатынастар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);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4150" y="101154"/>
        <a:ext cx="7043736" cy="719224"/>
      </dsp:txXfrm>
    </dsp:sp>
    <dsp:sp modelId="{41A7C220-B798-4567-BEBA-7C73243CB410}">
      <dsp:nvSpPr>
        <dsp:cNvPr id="0" name=""/>
        <dsp:cNvSpPr/>
      </dsp:nvSpPr>
      <dsp:spPr>
        <a:xfrm>
          <a:off x="0" y="1946540"/>
          <a:ext cx="7704856" cy="680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D300D-4253-4126-BBB7-7E7CD3CF8A2E}">
      <dsp:nvSpPr>
        <dsp:cNvPr id="0" name=""/>
        <dsp:cNvSpPr/>
      </dsp:nvSpPr>
      <dsp:spPr>
        <a:xfrm>
          <a:off x="385242" y="1286966"/>
          <a:ext cx="7121552" cy="10580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тіршілікке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құқын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нін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ріптеу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бақыт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еркіндік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ар-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намыс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ділдік-теңдік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туысқандық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сынды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категорияларды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қалыптастыру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);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6894" y="1338618"/>
        <a:ext cx="7018248" cy="954790"/>
      </dsp:txXfrm>
    </dsp:sp>
    <dsp:sp modelId="{EAEB19C0-1807-4158-AB32-DD324A8EE0EC}">
      <dsp:nvSpPr>
        <dsp:cNvPr id="0" name=""/>
        <dsp:cNvSpPr/>
      </dsp:nvSpPr>
      <dsp:spPr>
        <a:xfrm>
          <a:off x="0" y="3356652"/>
          <a:ext cx="7704856" cy="680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9D5EA-B857-4F4D-831A-33E0256F9153}">
      <dsp:nvSpPr>
        <dsp:cNvPr id="0" name=""/>
        <dsp:cNvSpPr/>
      </dsp:nvSpPr>
      <dsp:spPr>
        <a:xfrm>
          <a:off x="360040" y="2811604"/>
          <a:ext cx="7070422" cy="9824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қоғамға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саяси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құрылымымен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танысу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қоғамдағы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проблемасын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зерттеу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«Мен» ж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отаншылдық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рбиесі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);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7998" y="2859562"/>
        <a:ext cx="6974506" cy="886515"/>
      </dsp:txXfrm>
    </dsp:sp>
    <dsp:sp modelId="{DCADD4C4-C772-416B-A383-BC057D31E531}">
      <dsp:nvSpPr>
        <dsp:cNvPr id="0" name=""/>
        <dsp:cNvSpPr/>
      </dsp:nvSpPr>
      <dsp:spPr>
        <a:xfrm>
          <a:off x="0" y="4241681"/>
          <a:ext cx="7704856" cy="680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13928-A4E8-450D-894B-338CB68BD049}">
      <dsp:nvSpPr>
        <dsp:cNvPr id="0" name=""/>
        <dsp:cNvSpPr/>
      </dsp:nvSpPr>
      <dsp:spPr>
        <a:xfrm>
          <a:off x="385242" y="4182852"/>
          <a:ext cx="7121606" cy="457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еңбекке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еңбектік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дағдыларға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үйрету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).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7568" y="4205178"/>
        <a:ext cx="7076954" cy="412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B705E-2225-444E-985D-7DF426907168}">
      <dsp:nvSpPr>
        <dsp:cNvPr id="0" name=""/>
        <dsp:cNvSpPr/>
      </dsp:nvSpPr>
      <dsp:spPr>
        <a:xfrm>
          <a:off x="3347927" y="2085048"/>
          <a:ext cx="2069839" cy="1376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latin typeface="Times New Roman" pitchFamily="18" charset="0"/>
              <a:cs typeface="Times New Roman" pitchFamily="18" charset="0"/>
            </a:rPr>
            <a:t>Тәрбие </a:t>
          </a:r>
          <a:r>
            <a:rPr lang="kk-KZ" sz="1800" b="1" kern="1200" dirty="0" smtClean="0">
              <a:latin typeface="Times New Roman" pitchFamily="18" charset="0"/>
              <a:cs typeface="Times New Roman" pitchFamily="18" charset="0"/>
            </a:rPr>
            <a:t>бағыттары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51048" y="2286597"/>
        <a:ext cx="1463597" cy="973162"/>
      </dsp:txXfrm>
    </dsp:sp>
    <dsp:sp modelId="{B7BBD492-78E6-46C7-9103-57458D5A98A0}">
      <dsp:nvSpPr>
        <dsp:cNvPr id="0" name=""/>
        <dsp:cNvSpPr/>
      </dsp:nvSpPr>
      <dsp:spPr>
        <a:xfrm rot="16200000">
          <a:off x="4217853" y="1535143"/>
          <a:ext cx="329987" cy="4958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>
        <a:off x="4267351" y="1683815"/>
        <a:ext cx="230991" cy="297522"/>
      </dsp:txXfrm>
    </dsp:sp>
    <dsp:sp modelId="{2303A8BE-8BCA-44DD-BCDB-8973DB05F6BB}">
      <dsp:nvSpPr>
        <dsp:cNvPr id="0" name=""/>
        <dsp:cNvSpPr/>
      </dsp:nvSpPr>
      <dsp:spPr>
        <a:xfrm>
          <a:off x="3420165" y="3986"/>
          <a:ext cx="1925363" cy="1458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Отбасы тәрбиесі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2128" y="217570"/>
        <a:ext cx="1361437" cy="1031275"/>
      </dsp:txXfrm>
    </dsp:sp>
    <dsp:sp modelId="{8D0B1AA4-8FB3-4359-9E0A-3F04BCF12B5C}">
      <dsp:nvSpPr>
        <dsp:cNvPr id="0" name=""/>
        <dsp:cNvSpPr/>
      </dsp:nvSpPr>
      <dsp:spPr>
        <a:xfrm rot="19749096">
          <a:off x="5230954" y="1936947"/>
          <a:ext cx="273750" cy="4958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>
        <a:off x="5236763" y="2057177"/>
        <a:ext cx="191625" cy="297522"/>
      </dsp:txXfrm>
    </dsp:sp>
    <dsp:sp modelId="{84A447EC-8C14-4B5B-B0FD-97BAB3D92B85}">
      <dsp:nvSpPr>
        <dsp:cNvPr id="0" name=""/>
        <dsp:cNvSpPr/>
      </dsp:nvSpPr>
      <dsp:spPr>
        <a:xfrm>
          <a:off x="5329685" y="838101"/>
          <a:ext cx="2144247" cy="1458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Адамгершілік тәрбие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43703" y="1051685"/>
        <a:ext cx="1516211" cy="1031275"/>
      </dsp:txXfrm>
    </dsp:sp>
    <dsp:sp modelId="{A0E2345D-360D-4C08-90C3-25BDEDC7BF07}">
      <dsp:nvSpPr>
        <dsp:cNvPr id="0" name=""/>
        <dsp:cNvSpPr/>
      </dsp:nvSpPr>
      <dsp:spPr>
        <a:xfrm rot="1524852">
          <a:off x="5309529" y="3027134"/>
          <a:ext cx="259245" cy="4958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>
        <a:off x="5313292" y="3109620"/>
        <a:ext cx="181472" cy="297522"/>
      </dsp:txXfrm>
    </dsp:sp>
    <dsp:sp modelId="{AE66C691-C20F-4236-809B-33AFA848FADE}">
      <dsp:nvSpPr>
        <dsp:cNvPr id="0" name=""/>
        <dsp:cNvSpPr/>
      </dsp:nvSpPr>
      <dsp:spPr>
        <a:xfrm>
          <a:off x="5428378" y="3095459"/>
          <a:ext cx="2335026" cy="1458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Азаматтық тәрбие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0335" y="3309043"/>
        <a:ext cx="1651112" cy="1031275"/>
      </dsp:txXfrm>
    </dsp:sp>
    <dsp:sp modelId="{53FE55FF-E08E-440B-AF1D-442C36FDB06E}">
      <dsp:nvSpPr>
        <dsp:cNvPr id="0" name=""/>
        <dsp:cNvSpPr/>
      </dsp:nvSpPr>
      <dsp:spPr>
        <a:xfrm rot="5400000">
          <a:off x="4217853" y="3515343"/>
          <a:ext cx="329987" cy="4958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>
        <a:off x="4267351" y="3565019"/>
        <a:ext cx="230991" cy="297522"/>
      </dsp:txXfrm>
    </dsp:sp>
    <dsp:sp modelId="{D86615D8-F517-41ED-8F09-A78DD374243F}">
      <dsp:nvSpPr>
        <dsp:cNvPr id="0" name=""/>
        <dsp:cNvSpPr/>
      </dsp:nvSpPr>
      <dsp:spPr>
        <a:xfrm>
          <a:off x="3436449" y="4083927"/>
          <a:ext cx="1892796" cy="1458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Экономикалық тәрбие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13643" y="4297511"/>
        <a:ext cx="1338408" cy="1031275"/>
      </dsp:txXfrm>
    </dsp:sp>
    <dsp:sp modelId="{F38DB01B-B72E-443B-9227-942D448CE3C2}">
      <dsp:nvSpPr>
        <dsp:cNvPr id="0" name=""/>
        <dsp:cNvSpPr/>
      </dsp:nvSpPr>
      <dsp:spPr>
        <a:xfrm rot="9124632">
          <a:off x="3247922" y="3060790"/>
          <a:ext cx="248849" cy="4958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318231" y="3142484"/>
        <a:ext cx="174194" cy="297522"/>
      </dsp:txXfrm>
    </dsp:sp>
    <dsp:sp modelId="{8A489AFC-87C8-4210-A6AB-FCFAEB332013}">
      <dsp:nvSpPr>
        <dsp:cNvPr id="0" name=""/>
        <dsp:cNvSpPr/>
      </dsp:nvSpPr>
      <dsp:spPr>
        <a:xfrm>
          <a:off x="1128872" y="3159963"/>
          <a:ext cx="2296464" cy="1458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Дене тәрбиесі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65181" y="3373547"/>
        <a:ext cx="1623846" cy="1031275"/>
      </dsp:txXfrm>
    </dsp:sp>
    <dsp:sp modelId="{DF28C510-878F-432A-8B05-FFC9EF769F42}">
      <dsp:nvSpPr>
        <dsp:cNvPr id="0" name=""/>
        <dsp:cNvSpPr/>
      </dsp:nvSpPr>
      <dsp:spPr>
        <a:xfrm rot="12505428">
          <a:off x="3206989" y="1966237"/>
          <a:ext cx="286048" cy="4958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287631" y="2085834"/>
        <a:ext cx="200234" cy="297522"/>
      </dsp:txXfrm>
    </dsp:sp>
    <dsp:sp modelId="{3B9A7FC4-00BF-46BC-B762-998BCA1608EE}">
      <dsp:nvSpPr>
        <dsp:cNvPr id="0" name=""/>
        <dsp:cNvSpPr/>
      </dsp:nvSpPr>
      <dsp:spPr>
        <a:xfrm>
          <a:off x="1217249" y="902599"/>
          <a:ext cx="2113590" cy="1458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Еңбек тәрбиесі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26777" y="1116183"/>
        <a:ext cx="1494534" cy="1031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AEFBC-BD51-4BAE-98DC-C1F0BDD005FC}" type="datetimeFigureOut">
              <a:rPr lang="ru-RU" smtClean="0"/>
              <a:t>04.11.2018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63CD0-FB4B-4D4B-A3E7-C4EB60F45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29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63CD0-FB4B-4D4B-A3E7-C4EB60F451C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2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3" y="1052736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ріс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адамзаттық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құндылықтар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құндылықты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бағыт-бағдарлар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базалық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дениетін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Бала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құқықтары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құжаттар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идеяларының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мазмұнында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ескерілуі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5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02382" y="0"/>
            <a:ext cx="7848872" cy="6858000"/>
          </a:xfrm>
          <a:prstGeom prst="horizont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дениет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рекет-қылық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заңдылық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мойындауға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баулу.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саясатымен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белгіленеді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рекет-қылығының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мұратты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идеяльная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араласқан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ересектер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бұзушылық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қолайсыз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йттерді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ортаны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ұстанымдарына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түзетулер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енгізу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қылмыс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бару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323528" y="332656"/>
            <a:ext cx="7560840" cy="5400600"/>
          </a:xfrm>
          <a:prstGeom prst="wedgeRoundRectCallout">
            <a:avLst>
              <a:gd name="adj1" fmla="val -20605"/>
              <a:gd name="adj2" fmla="val 66014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рекет-қылық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нормаларын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ескерумен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беруші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дениет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тарихында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түсінудің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стүрі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патерналистік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(патер-лат. «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үлкендерге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құрмет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діни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стүрлік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діни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наным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сенімдер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ртебесін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ағартушылық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коммунитаторлық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(коммуна-лат. «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қауым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»;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ұжымшылдық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рбиесінің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жауапкершілікті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жалғандық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к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ззаптықтан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аулақ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51520" y="116632"/>
            <a:ext cx="8712968" cy="655272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жауапкершілік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табиғатты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адамзаттық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жауапкершілікті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табиғатын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ауысуынан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туындайтын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зардаптардың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ортадан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ззат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қауымдастықтың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ұраны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табиғат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субъекттерінің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баршасына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қайырымдылық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табиғатты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табиғаттың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қалпына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ел,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проблемаларымен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танысу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рекет-қылығын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бүкіл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лемдік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1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476672"/>
            <a:ext cx="8208912" cy="56166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көңіл-күй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сезімдік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сана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иелейді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шарпулары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(эмоция)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бағамдарын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туындататын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нысандары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қасиеттеріне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дістемелік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алудағы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дайындығын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дениеті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семдікті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орайласқан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санасын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бағамы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талғамдары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ұғымдары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мұраттары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құндылықтары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көзқарастары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қасиеттерін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рекет-қылық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мінезде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қалаулары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қабылдауында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қызметтестік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жасампаздық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келуінде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талдауда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көрінісін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48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23528" y="188640"/>
            <a:ext cx="7920880" cy="6336704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заманғы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техника, технология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өндірісті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жауапкерлі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еңбектенуге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ықылас-ниет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еңбеккерге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сый-құрмет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мазмұндық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ақыл-ес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демалыс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кезіндегі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жірибелік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отрядтарындағы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орман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тимур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қозғалысы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1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153" y="332656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өндіріс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заттасқан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игіліктерді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бөлісу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алмасу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қажеттікке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жарату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біртұтас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түсініктерді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меңгертуге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нарықтық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аймағында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бағыт-бағдар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үнемді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білетін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келуі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ұланғайыр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кешенін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айтсақ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қажетсіну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ұғымдарды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категорияларды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заңдар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процестерді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табыскерлікті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жауапкершілікті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дербестікті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табыскерлік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қиыншылықтарға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меңгеруі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құрал-жабдықтарды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экономика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бастауларын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(бизнес –клуб,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менеджерлер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клубы, маркетинг-клуб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үйренуіне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к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ашады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0" y="0"/>
            <a:ext cx="9396536" cy="6525344"/>
          </a:xfrm>
          <a:prstGeom prst="cloudCallout">
            <a:avLst>
              <a:gd name="adj1" fmla="val -47456"/>
              <a:gd name="adj2" fmla="val 5113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бой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тіктеу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ұрпақтан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ұрпаққа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ауыстыра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жеткізуге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ұйымдасқан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процесс.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рбиесінің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тұлғасының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қасиеттері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қабілеттерінің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жетілуі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қозғалысты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ептіліктерінің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саулығын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көтеру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рбиесінің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құрал-жабдықтары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жаттығулары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табиғаттың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тума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күш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су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гигиена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ұстану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еңбегіне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тұрмысына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шынықтыруға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жаттығулар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қабілеттерінің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ртараптан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fleursautre0332h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5695">
            <a:off x="666381" y="-48194"/>
            <a:ext cx="20097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5" descr="fleursautre0332h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3705">
            <a:off x="6070602" y="4489685"/>
            <a:ext cx="19145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Содержимое 8"/>
          <p:cNvSpPr>
            <a:spLocks noGrp="1"/>
          </p:cNvSpPr>
          <p:nvPr>
            <p:ph idx="1"/>
          </p:nvPr>
        </p:nvSpPr>
        <p:spPr>
          <a:xfrm rot="20728550">
            <a:off x="-79114" y="2185282"/>
            <a:ext cx="9485313" cy="1071563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kk-KZ" sz="5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</a:p>
          <a:p>
            <a:pPr algn="ctr">
              <a:buFontTx/>
              <a:buNone/>
            </a:pPr>
            <a:r>
              <a:rPr lang="kk-KZ" sz="5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РАХМЕТ</a:t>
            </a:r>
            <a:endParaRPr lang="ru-RU" sz="5400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07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771" y="476672"/>
            <a:ext cx="753459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дениетінің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адамзаттық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құндылықтарға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қатынасынан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Құндылық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термині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болмыстың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құбылыстарының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м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мағынасын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білдіру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Адам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қызметіндегі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қамтыған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табиғат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құбылыстары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құндылықты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нысандары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танылған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бағалы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сипатында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рекетке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қосылады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бұлардың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жақсылық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жамандық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шындық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жалғандық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семдік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ұсқынсыздық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ділдік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ділетсіздік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тұрғысынан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пайымдалады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құбылыстарды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бағалауға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сілдер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өлшем-шектер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субъектив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сана мен м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дениетте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бекиді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рекетін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бағыттаушы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құралдарға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айналады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Қалыпты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ртіптік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ұғым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формасына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енген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құралдар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ұстанымдар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бағалар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бұйрықтар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шектеулер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мақсаттар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6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404664"/>
            <a:ext cx="7632848" cy="1440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Құндылықты</a:t>
            </a:r>
            <a:r>
              <a:rPr lang="ru-RU" sz="2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бағыт-бағдар</a:t>
            </a:r>
            <a:r>
              <a:rPr lang="ru-RU" sz="2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стратегиялық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мұраттары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дүниетанымдық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алғы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танылған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құндылықтардың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санасында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бейнеленуі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4148" y="2060848"/>
            <a:ext cx="7632848" cy="14401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Құндылықты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бағыт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бағдарлардың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философиялық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дүниетанымдық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наным-сенімдері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бейімділіктері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мінез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3789040"/>
            <a:ext cx="7632848" cy="2664296"/>
          </a:xfrm>
          <a:prstGeom prst="roundRect">
            <a:avLst/>
          </a:prstGeom>
          <a:solidFill>
            <a:srgbClr val="CCFFCC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Құндылықты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бағдардың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кемелінің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леуметтенуінің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көрсеткіші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құндылықты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келесідей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сапаларының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орнығуына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себерші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тұтастығы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сенімділігі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мұраттар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принциптерге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осы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мұраттар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күшін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аямауға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қабілеттілік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ұстанымдарға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жетуде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табандылық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өжеттік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8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11560" y="692696"/>
            <a:ext cx="6840760" cy="4608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зерттеулерде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базалық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дениеті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түсінігі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қабылданған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ептіліктер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ой-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өріс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ортақтасу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қосылып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базалық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дениетін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8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ұлғаның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базалық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дениетін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түзуге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көмектесетін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элементтер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87625121"/>
              </p:ext>
            </p:extLst>
          </p:nvPr>
        </p:nvGraphicFramePr>
        <p:xfrm>
          <a:off x="323528" y="1397000"/>
          <a:ext cx="770485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7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0087078"/>
              </p:ext>
            </p:extLst>
          </p:nvPr>
        </p:nvGraphicFramePr>
        <p:xfrm>
          <a:off x="179512" y="1050995"/>
          <a:ext cx="8784976" cy="5546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40466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Ғалымдардың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көбі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істердің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келесідей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бағыттарын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ұстанады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Б.Лихачев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В.А.Сластенин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М.П.Подласый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.):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23528" y="188640"/>
            <a:ext cx="7920880" cy="6336704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дүниетаным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Дүниетаным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лемді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тобын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ұғымдар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ертеңге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бүгінге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болашаққа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дүниесінің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Дүниетаным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өнерде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дебиетте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қалыптасатын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мұраттар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бейнелерінде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қабылдаулардан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Дүниетаным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наным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сеніммен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Дүниетаным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көзқарастары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айналысқан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ақыл-ес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орнығады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тұғырына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«Мен» м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ұстанымын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айқындауға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476672"/>
            <a:ext cx="7632848" cy="59766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Азаматтық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кемелденудегі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ұрпақты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отаншылдық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сезімдеріне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баулып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қадірін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еркіндігін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ртіптілікті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азаматтар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билікті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сыйлауды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жүктелген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отаншылдық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ұлтжандылық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ұлтаралық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сыйластық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сезімдерін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үйлесімді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қабілетін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Азаматтық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мұраттарын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Отанға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сүйіспеншілік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бейбітшілікке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салысу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ықылас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ниеттерін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Азаматтықтың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элементтері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азаматтарды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құрметтеуге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дениет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Кемелденген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азаматтықтың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Адам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тұлғасының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қадамдар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– осы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азаматтық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сезімдердің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бағаланады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77768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Отаншылдық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рбиесі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Отанына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сүйіспеншілік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оятып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қорғауға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баулу;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халқы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ұлыстардың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салттары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д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стүрлерін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қастерлеу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Отаншылдық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рбиесінің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міздерін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(Ел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таңба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Ту,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нұран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елдердің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отаншылдық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Отаныңа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сүйіспеншілік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интернационализмнің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елдерге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мемлекеттерге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тұстарын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қарастыруға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шеңберін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кеңейту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өлке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табиғаты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тарихын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елімізбен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байланысқан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тарихын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халықтар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д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стүрлерін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халқымыздың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жауынгерлік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даңқы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армандығына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іздеу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0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1349</TotalTime>
  <Words>1484</Words>
  <Application>Microsoft Office PowerPoint</Application>
  <PresentationFormat>Экран (4:3)</PresentationFormat>
  <Paragraphs>74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2018-09-11T04:58:00Z</dcterms:created>
  <dcterms:modified xsi:type="dcterms:W3CDTF">2018-11-04T09:35:34Z</dcterms:modified>
</cp:coreProperties>
</file>