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62" r:id="rId5"/>
    <p:sldId id="273" r:id="rId6"/>
    <p:sldId id="274" r:id="rId7"/>
    <p:sldId id="275" r:id="rId8"/>
    <p:sldId id="276" r:id="rId9"/>
    <p:sldId id="277" r:id="rId10"/>
    <p:sldId id="266" r:id="rId11"/>
    <p:sldId id="267" r:id="rId12"/>
    <p:sldId id="258" r:id="rId13"/>
    <p:sldId id="259" r:id="rId14"/>
    <p:sldId id="278" r:id="rId15"/>
    <p:sldId id="279" r:id="rId16"/>
    <p:sldId id="28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F8DC"/>
    <a:srgbClr val="66FF66"/>
    <a:srgbClr val="EDFB3B"/>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F4DCC6-9CC8-49D2-9257-C3761E39D031}"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ru-RU"/>
        </a:p>
      </dgm:t>
    </dgm:pt>
    <dgm:pt modelId="{83857C92-2608-426B-B43B-A4F27499CB05}">
      <dgm:prSet phldrT="[Текст]"/>
      <dgm:spPr/>
      <dgm:t>
        <a:bodyPr/>
        <a:lstStyle/>
        <a:p>
          <a:r>
            <a:rPr lang="ru-RU" b="1" u="sng" dirty="0" smtClean="0">
              <a:solidFill>
                <a:srgbClr val="FF0000"/>
              </a:solidFill>
            </a:rPr>
            <a:t>Педагогика </a:t>
          </a:r>
          <a:r>
            <a:rPr lang="ru-RU" b="1" u="none" dirty="0" smtClean="0">
              <a:solidFill>
                <a:srgbClr val="FF0000"/>
              </a:solidFill>
            </a:rPr>
            <a:t>–</a:t>
          </a:r>
          <a:r>
            <a:rPr lang="ru-RU" dirty="0" smtClean="0"/>
            <a:t> </a:t>
          </a:r>
          <a:r>
            <a:rPr lang="ru-RU" dirty="0" err="1" smtClean="0"/>
            <a:t>кең</a:t>
          </a:r>
          <a:r>
            <a:rPr lang="ru-RU" dirty="0" smtClean="0"/>
            <a:t> </a:t>
          </a:r>
          <a:r>
            <a:rPr lang="ru-RU" dirty="0" err="1" smtClean="0"/>
            <a:t>ауқымды</a:t>
          </a:r>
          <a:r>
            <a:rPr lang="ru-RU" dirty="0" smtClean="0"/>
            <a:t> </a:t>
          </a:r>
          <a:r>
            <a:rPr lang="ru-RU" dirty="0" err="1" smtClean="0"/>
            <a:t>ғылым</a:t>
          </a:r>
          <a:r>
            <a:rPr lang="ru-RU" dirty="0" smtClean="0"/>
            <a:t>. </a:t>
          </a:r>
          <a:r>
            <a:rPr lang="ru-RU" dirty="0" err="1" smtClean="0"/>
            <a:t>Оның</a:t>
          </a:r>
          <a:r>
            <a:rPr lang="ru-RU" dirty="0" smtClean="0"/>
            <a:t> </a:t>
          </a:r>
          <a:r>
            <a:rPr lang="ru-RU" dirty="0" err="1" smtClean="0"/>
            <a:t>шұғылданатын</a:t>
          </a:r>
          <a:r>
            <a:rPr lang="ru-RU" dirty="0" smtClean="0"/>
            <a:t> </a:t>
          </a:r>
          <a:r>
            <a:rPr lang="ru-RU" dirty="0" err="1" smtClean="0"/>
            <a:t>оқу</a:t>
          </a:r>
          <a:r>
            <a:rPr lang="ru-RU" dirty="0" smtClean="0"/>
            <a:t> ж</a:t>
          </a:r>
          <a:r>
            <a:rPr lang="en-US" dirty="0" smtClean="0"/>
            <a:t>ə</a:t>
          </a:r>
          <a:r>
            <a:rPr lang="ru-RU" dirty="0" smtClean="0"/>
            <a:t>не т</a:t>
          </a:r>
          <a:r>
            <a:rPr lang="en-US" dirty="0" smtClean="0"/>
            <a:t>ə</a:t>
          </a:r>
          <a:r>
            <a:rPr lang="ru-RU" dirty="0" err="1" smtClean="0"/>
            <a:t>рбие</a:t>
          </a:r>
          <a:r>
            <a:rPr lang="ru-RU" dirty="0" smtClean="0"/>
            <a:t> м</a:t>
          </a:r>
          <a:r>
            <a:rPr lang="en-US" dirty="0" smtClean="0"/>
            <a:t>ə</a:t>
          </a:r>
          <a:r>
            <a:rPr lang="ru-RU" dirty="0" err="1" smtClean="0"/>
            <a:t>ні</a:t>
          </a:r>
          <a:r>
            <a:rPr lang="ru-RU" dirty="0" smtClean="0"/>
            <a:t> мен </a:t>
          </a:r>
          <a:r>
            <a:rPr lang="ru-RU" dirty="0" err="1" smtClean="0"/>
            <a:t>олардың</a:t>
          </a:r>
          <a:r>
            <a:rPr lang="ru-RU" dirty="0" smtClean="0"/>
            <a:t> </a:t>
          </a:r>
          <a:r>
            <a:rPr lang="ru-RU" dirty="0" err="1" smtClean="0"/>
            <a:t>барша</a:t>
          </a:r>
          <a:r>
            <a:rPr lang="ru-RU" dirty="0" smtClean="0"/>
            <a:t> </a:t>
          </a:r>
          <a:r>
            <a:rPr lang="ru-RU" dirty="0" err="1" smtClean="0"/>
            <a:t>байланыстарын</a:t>
          </a:r>
          <a:r>
            <a:rPr lang="ru-RU" dirty="0" smtClean="0"/>
            <a:t> </a:t>
          </a:r>
          <a:r>
            <a:rPr lang="ru-RU" dirty="0" err="1" smtClean="0"/>
            <a:t>жеке</a:t>
          </a:r>
          <a:r>
            <a:rPr lang="ru-RU" dirty="0" smtClean="0"/>
            <a:t> </a:t>
          </a:r>
          <a:r>
            <a:rPr lang="ru-RU" dirty="0" err="1" smtClean="0"/>
            <a:t>бір</a:t>
          </a:r>
          <a:r>
            <a:rPr lang="ru-RU" dirty="0" smtClean="0"/>
            <a:t> </a:t>
          </a:r>
          <a:r>
            <a:rPr lang="ru-RU" dirty="0" err="1" smtClean="0"/>
            <a:t>ғылым</a:t>
          </a:r>
          <a:r>
            <a:rPr lang="ru-RU" dirty="0" smtClean="0"/>
            <a:t> </a:t>
          </a:r>
          <a:r>
            <a:rPr lang="ru-RU" dirty="0" err="1" smtClean="0"/>
            <a:t>шеңберінде</a:t>
          </a:r>
          <a:r>
            <a:rPr lang="ru-RU" dirty="0" smtClean="0"/>
            <a:t> </a:t>
          </a:r>
          <a:r>
            <a:rPr lang="ru-RU" dirty="0" err="1" smtClean="0"/>
            <a:t>қамту</a:t>
          </a:r>
          <a:r>
            <a:rPr lang="ru-RU" dirty="0" smtClean="0"/>
            <a:t> </a:t>
          </a:r>
          <a:r>
            <a:rPr lang="ru-RU" dirty="0" err="1" smtClean="0"/>
            <a:t>мүмкін</a:t>
          </a:r>
          <a:r>
            <a:rPr lang="ru-RU" dirty="0" smtClean="0"/>
            <a:t> </a:t>
          </a:r>
          <a:r>
            <a:rPr lang="ru-RU" dirty="0" err="1" smtClean="0"/>
            <a:t>емес</a:t>
          </a:r>
          <a:r>
            <a:rPr lang="ru-RU" dirty="0" smtClean="0"/>
            <a:t>. </a:t>
          </a:r>
          <a:endParaRPr lang="ru-RU" dirty="0"/>
        </a:p>
      </dgm:t>
    </dgm:pt>
    <dgm:pt modelId="{170C7FFD-410F-4A37-A084-437803991CBE}" type="parTrans" cxnId="{F95FAA69-BB4B-47A5-B520-A0AB058C97B3}">
      <dgm:prSet/>
      <dgm:spPr/>
      <dgm:t>
        <a:bodyPr/>
        <a:lstStyle/>
        <a:p>
          <a:endParaRPr lang="ru-RU"/>
        </a:p>
      </dgm:t>
    </dgm:pt>
    <dgm:pt modelId="{98CC041B-31A8-42E7-AAD0-CCD796470D82}" type="sibTrans" cxnId="{F95FAA69-BB4B-47A5-B520-A0AB058C97B3}">
      <dgm:prSet/>
      <dgm:spPr/>
      <dgm:t>
        <a:bodyPr/>
        <a:lstStyle/>
        <a:p>
          <a:endParaRPr lang="ru-RU"/>
        </a:p>
      </dgm:t>
    </dgm:pt>
    <dgm:pt modelId="{73A64969-E357-4B5D-9604-CDFD224FBB9C}">
      <dgm:prSet phldrT="[Текст]" phldr="1"/>
      <dgm:spPr/>
      <dgm:t>
        <a:bodyPr/>
        <a:lstStyle/>
        <a:p>
          <a:endParaRPr lang="ru-RU"/>
        </a:p>
      </dgm:t>
    </dgm:pt>
    <dgm:pt modelId="{43B840D1-0B9D-44EC-815A-2FBD8CDC5AFB}" type="parTrans" cxnId="{313F6951-B9D5-4D58-BAEF-446E63D2BAFF}">
      <dgm:prSet/>
      <dgm:spPr/>
      <dgm:t>
        <a:bodyPr/>
        <a:lstStyle/>
        <a:p>
          <a:endParaRPr lang="ru-RU"/>
        </a:p>
      </dgm:t>
    </dgm:pt>
    <dgm:pt modelId="{C0CAFECB-8DBA-474F-9F2C-34ABF6E2F7D0}" type="sibTrans" cxnId="{313F6951-B9D5-4D58-BAEF-446E63D2BAFF}">
      <dgm:prSet/>
      <dgm:spPr/>
      <dgm:t>
        <a:bodyPr/>
        <a:lstStyle/>
        <a:p>
          <a:endParaRPr lang="ru-RU"/>
        </a:p>
      </dgm:t>
    </dgm:pt>
    <dgm:pt modelId="{335FF47D-99B4-4FD2-A02D-4B6EA7C5A36D}">
      <dgm:prSet/>
      <dgm:spPr/>
      <dgm:t>
        <a:bodyPr/>
        <a:lstStyle/>
        <a:p>
          <a:r>
            <a:rPr lang="ru-RU" dirty="0" smtClean="0"/>
            <a:t>Педагогика </a:t>
          </a:r>
          <a:r>
            <a:rPr lang="ru-RU" dirty="0" err="1" smtClean="0"/>
            <a:t>дамудың</a:t>
          </a:r>
          <a:r>
            <a:rPr lang="ru-RU" dirty="0" smtClean="0"/>
            <a:t> </a:t>
          </a:r>
          <a:r>
            <a:rPr lang="ru-RU" dirty="0" err="1" smtClean="0"/>
            <a:t>ұзақ</a:t>
          </a:r>
          <a:r>
            <a:rPr lang="ru-RU" dirty="0" smtClean="0"/>
            <a:t> </a:t>
          </a:r>
          <a:r>
            <a:rPr lang="ru-RU" dirty="0" err="1" smtClean="0"/>
            <a:t>жолын</a:t>
          </a:r>
          <a:r>
            <a:rPr lang="ru-RU" dirty="0" smtClean="0"/>
            <a:t> </a:t>
          </a:r>
          <a:r>
            <a:rPr lang="ru-RU" dirty="0" err="1" smtClean="0"/>
            <a:t>басынан</a:t>
          </a:r>
          <a:r>
            <a:rPr lang="ru-RU" dirty="0" smtClean="0"/>
            <a:t> </a:t>
          </a:r>
          <a:r>
            <a:rPr lang="ru-RU" dirty="0" err="1" smtClean="0"/>
            <a:t>кешіріп</a:t>
          </a:r>
          <a:r>
            <a:rPr lang="ru-RU" dirty="0" smtClean="0"/>
            <a:t>, </a:t>
          </a:r>
          <a:r>
            <a:rPr lang="ru-RU" dirty="0" err="1" smtClean="0"/>
            <a:t>көптеген</a:t>
          </a:r>
          <a:r>
            <a:rPr lang="ru-RU" dirty="0" smtClean="0"/>
            <a:t> </a:t>
          </a:r>
          <a:r>
            <a:rPr lang="ru-RU" dirty="0" err="1" smtClean="0"/>
            <a:t>білімдер</a:t>
          </a:r>
          <a:r>
            <a:rPr lang="ru-RU" dirty="0" smtClean="0"/>
            <a:t> </a:t>
          </a:r>
          <a:r>
            <a:rPr lang="ru-RU" dirty="0" err="1" smtClean="0"/>
            <a:t>жинақтап</a:t>
          </a:r>
          <a:r>
            <a:rPr lang="ru-RU" dirty="0" smtClean="0"/>
            <a:t>, </a:t>
          </a:r>
          <a:r>
            <a:rPr lang="ru-RU" dirty="0" err="1" smtClean="0"/>
            <a:t>бүгінгі</a:t>
          </a:r>
          <a:r>
            <a:rPr lang="ru-RU" dirty="0" smtClean="0"/>
            <a:t> </a:t>
          </a:r>
          <a:r>
            <a:rPr lang="ru-RU" dirty="0" err="1" smtClean="0"/>
            <a:t>күнде</a:t>
          </a:r>
          <a:r>
            <a:rPr lang="ru-RU" dirty="0" smtClean="0"/>
            <a:t> </a:t>
          </a:r>
          <a:r>
            <a:rPr lang="ru-RU" dirty="0" err="1" smtClean="0"/>
            <a:t>ғылыми</a:t>
          </a:r>
          <a:r>
            <a:rPr lang="ru-RU" dirty="0" smtClean="0"/>
            <a:t> </a:t>
          </a:r>
          <a:r>
            <a:rPr lang="ru-RU" dirty="0" err="1" smtClean="0"/>
            <a:t>білімдердің</a:t>
          </a:r>
          <a:r>
            <a:rPr lang="ru-RU" dirty="0" smtClean="0"/>
            <a:t> </a:t>
          </a:r>
          <a:r>
            <a:rPr lang="ru-RU" dirty="0" err="1" smtClean="0"/>
            <a:t>кең</a:t>
          </a:r>
          <a:r>
            <a:rPr lang="ru-RU" dirty="0" smtClean="0"/>
            <a:t> </a:t>
          </a:r>
          <a:r>
            <a:rPr lang="ru-RU" dirty="0" err="1" smtClean="0"/>
            <a:t>тармақты</a:t>
          </a:r>
          <a:r>
            <a:rPr lang="ru-RU" dirty="0" smtClean="0"/>
            <a:t> </a:t>
          </a:r>
          <a:r>
            <a:rPr lang="ru-RU" dirty="0" err="1" smtClean="0"/>
            <a:t>жүйесіне</a:t>
          </a:r>
          <a:r>
            <a:rPr lang="ru-RU" dirty="0" smtClean="0"/>
            <a:t> </a:t>
          </a:r>
          <a:r>
            <a:rPr lang="ru-RU" dirty="0" err="1" smtClean="0"/>
            <a:t>айналып</a:t>
          </a:r>
          <a:r>
            <a:rPr lang="ru-RU" dirty="0" smtClean="0"/>
            <a:t> </a:t>
          </a:r>
          <a:r>
            <a:rPr lang="ru-RU" dirty="0" err="1" smtClean="0"/>
            <a:t>отыр</a:t>
          </a:r>
          <a:r>
            <a:rPr lang="ru-RU" dirty="0" smtClean="0"/>
            <a:t>. </a:t>
          </a:r>
          <a:r>
            <a:rPr lang="ru-RU" dirty="0" err="1" smtClean="0"/>
            <a:t>Сондықтан</a:t>
          </a:r>
          <a:r>
            <a:rPr lang="ru-RU" dirty="0" smtClean="0"/>
            <a:t> </a:t>
          </a:r>
          <a:r>
            <a:rPr lang="ru-RU" dirty="0" err="1" smtClean="0"/>
            <a:t>бүгінгі</a:t>
          </a:r>
          <a:r>
            <a:rPr lang="ru-RU" dirty="0" smtClean="0"/>
            <a:t> </a:t>
          </a:r>
          <a:r>
            <a:rPr lang="ru-RU" dirty="0" err="1" smtClean="0"/>
            <a:t>педагогиканы</a:t>
          </a:r>
          <a:r>
            <a:rPr lang="ru-RU" dirty="0" smtClean="0"/>
            <a:t> </a:t>
          </a:r>
          <a:r>
            <a:rPr lang="ru-RU" b="1" u="sng" dirty="0" smtClean="0">
              <a:solidFill>
                <a:srgbClr val="FF0000"/>
              </a:solidFill>
            </a:rPr>
            <a:t>т</a:t>
          </a:r>
          <a:r>
            <a:rPr lang="en-US" b="1" u="sng" dirty="0" smtClean="0">
              <a:solidFill>
                <a:srgbClr val="FF0000"/>
              </a:solidFill>
            </a:rPr>
            <a:t>ə</a:t>
          </a:r>
          <a:r>
            <a:rPr lang="ru-RU" b="1" u="sng" dirty="0" err="1" smtClean="0">
              <a:solidFill>
                <a:srgbClr val="FF0000"/>
              </a:solidFill>
            </a:rPr>
            <a:t>рбие</a:t>
          </a:r>
          <a:r>
            <a:rPr lang="ru-RU" b="1" u="sng" dirty="0" smtClean="0">
              <a:solidFill>
                <a:srgbClr val="FF0000"/>
              </a:solidFill>
            </a:rPr>
            <a:t> </a:t>
          </a:r>
          <a:r>
            <a:rPr lang="ru-RU" b="1" u="sng" dirty="0" err="1" smtClean="0">
              <a:solidFill>
                <a:srgbClr val="FF0000"/>
              </a:solidFill>
            </a:rPr>
            <a:t>жөніндегі</a:t>
          </a:r>
          <a:r>
            <a:rPr lang="ru-RU" b="1" u="sng" dirty="0" smtClean="0">
              <a:solidFill>
                <a:srgbClr val="FF0000"/>
              </a:solidFill>
            </a:rPr>
            <a:t> </a:t>
          </a:r>
          <a:r>
            <a:rPr lang="ru-RU" b="1" u="sng" dirty="0" err="1" smtClean="0">
              <a:solidFill>
                <a:srgbClr val="FF0000"/>
              </a:solidFill>
            </a:rPr>
            <a:t>ғылымдар</a:t>
          </a:r>
          <a:r>
            <a:rPr lang="ru-RU" b="1" u="sng" dirty="0" smtClean="0">
              <a:solidFill>
                <a:srgbClr val="FF0000"/>
              </a:solidFill>
            </a:rPr>
            <a:t> </a:t>
          </a:r>
          <a:r>
            <a:rPr lang="ru-RU" b="1" u="sng" dirty="0" err="1" smtClean="0">
              <a:solidFill>
                <a:srgbClr val="FF0000"/>
              </a:solidFill>
            </a:rPr>
            <a:t>жүйесі</a:t>
          </a:r>
          <a:r>
            <a:rPr lang="ru-RU" b="1" u="sng" dirty="0" smtClean="0">
              <a:solidFill>
                <a:srgbClr val="FF0000"/>
              </a:solidFill>
            </a:rPr>
            <a:t> </a:t>
          </a:r>
          <a:r>
            <a:rPr lang="ru-RU" dirty="0" err="1" smtClean="0"/>
            <a:t>деп</a:t>
          </a:r>
          <a:r>
            <a:rPr lang="ru-RU" dirty="0" smtClean="0"/>
            <a:t> </a:t>
          </a:r>
          <a:r>
            <a:rPr lang="ru-RU" dirty="0" err="1" smtClean="0"/>
            <a:t>атаған</a:t>
          </a:r>
          <a:r>
            <a:rPr lang="ru-RU" dirty="0" smtClean="0"/>
            <a:t> </a:t>
          </a:r>
          <a:r>
            <a:rPr lang="ru-RU" dirty="0" err="1" smtClean="0"/>
            <a:t>дұрыстау</a:t>
          </a:r>
          <a:r>
            <a:rPr lang="ru-RU" dirty="0" smtClean="0"/>
            <a:t> </a:t>
          </a:r>
          <a:r>
            <a:rPr lang="ru-RU" dirty="0" err="1" smtClean="0"/>
            <a:t>келеді</a:t>
          </a:r>
          <a:r>
            <a:rPr lang="ru-RU" dirty="0" smtClean="0"/>
            <a:t>.</a:t>
          </a:r>
          <a:endParaRPr lang="ru-RU" dirty="0"/>
        </a:p>
      </dgm:t>
    </dgm:pt>
    <dgm:pt modelId="{C899BF60-42B8-4F4A-B7FF-CBE1B0F65791}" type="parTrans" cxnId="{9D88B04A-2619-4A9C-8759-990873E3E1C5}">
      <dgm:prSet/>
      <dgm:spPr/>
      <dgm:t>
        <a:bodyPr/>
        <a:lstStyle/>
        <a:p>
          <a:endParaRPr lang="ru-RU"/>
        </a:p>
      </dgm:t>
    </dgm:pt>
    <dgm:pt modelId="{4A268C5F-FCE8-4CE5-9B1E-4CC904F1B8C8}" type="sibTrans" cxnId="{9D88B04A-2619-4A9C-8759-990873E3E1C5}">
      <dgm:prSet/>
      <dgm:spPr/>
      <dgm:t>
        <a:bodyPr/>
        <a:lstStyle/>
        <a:p>
          <a:endParaRPr lang="ru-RU"/>
        </a:p>
      </dgm:t>
    </dgm:pt>
    <dgm:pt modelId="{A51DFF6B-FA24-444E-9EE0-6DDA88DCE113}" type="pres">
      <dgm:prSet presAssocID="{27F4DCC6-9CC8-49D2-9257-C3761E39D031}" presName="Name0" presStyleCnt="0">
        <dgm:presLayoutVars>
          <dgm:chMax val="2"/>
          <dgm:chPref val="2"/>
          <dgm:animLvl val="lvl"/>
        </dgm:presLayoutVars>
      </dgm:prSet>
      <dgm:spPr/>
      <dgm:t>
        <a:bodyPr/>
        <a:lstStyle/>
        <a:p>
          <a:endParaRPr lang="ru-RU"/>
        </a:p>
      </dgm:t>
    </dgm:pt>
    <dgm:pt modelId="{3A2EB123-0A9E-4128-A746-2BA8C469B9CA}" type="pres">
      <dgm:prSet presAssocID="{27F4DCC6-9CC8-49D2-9257-C3761E39D031}" presName="LeftText" presStyleLbl="revTx" presStyleIdx="0" presStyleCnt="0">
        <dgm:presLayoutVars>
          <dgm:bulletEnabled val="1"/>
        </dgm:presLayoutVars>
      </dgm:prSet>
      <dgm:spPr/>
      <dgm:t>
        <a:bodyPr/>
        <a:lstStyle/>
        <a:p>
          <a:endParaRPr lang="ru-RU"/>
        </a:p>
      </dgm:t>
    </dgm:pt>
    <dgm:pt modelId="{7D086F43-5702-4020-A7C5-C8D931E6F2C1}" type="pres">
      <dgm:prSet presAssocID="{27F4DCC6-9CC8-49D2-9257-C3761E39D031}" presName="LeftNode" presStyleLbl="bgImgPlace1" presStyleIdx="0" presStyleCnt="2" custScaleX="178453" custLinFactNeighborX="-38395" custLinFactNeighborY="-650">
        <dgm:presLayoutVars>
          <dgm:chMax val="2"/>
          <dgm:chPref val="2"/>
        </dgm:presLayoutVars>
      </dgm:prSet>
      <dgm:spPr/>
      <dgm:t>
        <a:bodyPr/>
        <a:lstStyle/>
        <a:p>
          <a:endParaRPr lang="ru-RU"/>
        </a:p>
      </dgm:t>
    </dgm:pt>
    <dgm:pt modelId="{1F6EA65B-4F15-4DFF-B34E-284B50EB985A}" type="pres">
      <dgm:prSet presAssocID="{27F4DCC6-9CC8-49D2-9257-C3761E39D031}" presName="RightText" presStyleLbl="revTx" presStyleIdx="0" presStyleCnt="0">
        <dgm:presLayoutVars>
          <dgm:bulletEnabled val="1"/>
        </dgm:presLayoutVars>
      </dgm:prSet>
      <dgm:spPr/>
      <dgm:t>
        <a:bodyPr/>
        <a:lstStyle/>
        <a:p>
          <a:endParaRPr lang="ru-RU"/>
        </a:p>
      </dgm:t>
    </dgm:pt>
    <dgm:pt modelId="{E60FE9D8-D111-4C59-B9CC-6DE7A8F4A7C4}" type="pres">
      <dgm:prSet presAssocID="{27F4DCC6-9CC8-49D2-9257-C3761E39D031}" presName="RightNode" presStyleLbl="bgImgPlace1" presStyleIdx="1" presStyleCnt="2" custScaleX="170870" custLinFactNeighborX="34685" custLinFactNeighborY="-650">
        <dgm:presLayoutVars>
          <dgm:chMax val="0"/>
          <dgm:chPref val="0"/>
        </dgm:presLayoutVars>
      </dgm:prSet>
      <dgm:spPr/>
      <dgm:t>
        <a:bodyPr/>
        <a:lstStyle/>
        <a:p>
          <a:endParaRPr lang="ru-RU"/>
        </a:p>
      </dgm:t>
    </dgm:pt>
    <dgm:pt modelId="{037D3C44-514D-48E9-855B-62A0F8BD46F7}" type="pres">
      <dgm:prSet presAssocID="{27F4DCC6-9CC8-49D2-9257-C3761E39D031}" presName="TopArrow" presStyleLbl="node1" presStyleIdx="0" presStyleCnt="2"/>
      <dgm:spPr/>
    </dgm:pt>
    <dgm:pt modelId="{409E2130-98D3-4040-B450-850C5ECACC5B}" type="pres">
      <dgm:prSet presAssocID="{27F4DCC6-9CC8-49D2-9257-C3761E39D031}" presName="BottomArrow" presStyleLbl="node1" presStyleIdx="1" presStyleCnt="2"/>
      <dgm:spPr/>
    </dgm:pt>
  </dgm:ptLst>
  <dgm:cxnLst>
    <dgm:cxn modelId="{87D5225D-3A3B-4F11-A5BC-DA4FE849D736}" type="presOf" srcId="{335FF47D-99B4-4FD2-A02D-4B6EA7C5A36D}" destId="{E60FE9D8-D111-4C59-B9CC-6DE7A8F4A7C4}" srcOrd="1" destOrd="0" presId="urn:microsoft.com/office/officeart/2009/layout/ReverseList"/>
    <dgm:cxn modelId="{7A409E06-A8F7-4BEE-9939-0793DDF4AB8E}" type="presOf" srcId="{83857C92-2608-426B-B43B-A4F27499CB05}" destId="{7D086F43-5702-4020-A7C5-C8D931E6F2C1}" srcOrd="1" destOrd="0" presId="urn:microsoft.com/office/officeart/2009/layout/ReverseList"/>
    <dgm:cxn modelId="{99706A4E-03E7-4FEB-949A-2F12CE97E471}" type="presOf" srcId="{27F4DCC6-9CC8-49D2-9257-C3761E39D031}" destId="{A51DFF6B-FA24-444E-9EE0-6DDA88DCE113}" srcOrd="0" destOrd="0" presId="urn:microsoft.com/office/officeart/2009/layout/ReverseList"/>
    <dgm:cxn modelId="{9D88B04A-2619-4A9C-8759-990873E3E1C5}" srcId="{27F4DCC6-9CC8-49D2-9257-C3761E39D031}" destId="{335FF47D-99B4-4FD2-A02D-4B6EA7C5A36D}" srcOrd="1" destOrd="0" parTransId="{C899BF60-42B8-4F4A-B7FF-CBE1B0F65791}" sibTransId="{4A268C5F-FCE8-4CE5-9B1E-4CC904F1B8C8}"/>
    <dgm:cxn modelId="{7DCFAEB1-B4A4-4F9B-AF3C-9396E9A51955}" type="presOf" srcId="{335FF47D-99B4-4FD2-A02D-4B6EA7C5A36D}" destId="{1F6EA65B-4F15-4DFF-B34E-284B50EB985A}" srcOrd="0" destOrd="0" presId="urn:microsoft.com/office/officeart/2009/layout/ReverseList"/>
    <dgm:cxn modelId="{313F6951-B9D5-4D58-BAEF-446E63D2BAFF}" srcId="{27F4DCC6-9CC8-49D2-9257-C3761E39D031}" destId="{73A64969-E357-4B5D-9604-CDFD224FBB9C}" srcOrd="2" destOrd="0" parTransId="{43B840D1-0B9D-44EC-815A-2FBD8CDC5AFB}" sibTransId="{C0CAFECB-8DBA-474F-9F2C-34ABF6E2F7D0}"/>
    <dgm:cxn modelId="{42011043-6C28-4178-92CD-629DA7887EE2}" type="presOf" srcId="{83857C92-2608-426B-B43B-A4F27499CB05}" destId="{3A2EB123-0A9E-4128-A746-2BA8C469B9CA}" srcOrd="0" destOrd="0" presId="urn:microsoft.com/office/officeart/2009/layout/ReverseList"/>
    <dgm:cxn modelId="{F95FAA69-BB4B-47A5-B520-A0AB058C97B3}" srcId="{27F4DCC6-9CC8-49D2-9257-C3761E39D031}" destId="{83857C92-2608-426B-B43B-A4F27499CB05}" srcOrd="0" destOrd="0" parTransId="{170C7FFD-410F-4A37-A084-437803991CBE}" sibTransId="{98CC041B-31A8-42E7-AAD0-CCD796470D82}"/>
    <dgm:cxn modelId="{67A73668-9B11-408B-866F-5EAE3776F602}" type="presParOf" srcId="{A51DFF6B-FA24-444E-9EE0-6DDA88DCE113}" destId="{3A2EB123-0A9E-4128-A746-2BA8C469B9CA}" srcOrd="0" destOrd="0" presId="urn:microsoft.com/office/officeart/2009/layout/ReverseList"/>
    <dgm:cxn modelId="{56B9C540-4B20-463B-90CA-FE3B7BC939DD}" type="presParOf" srcId="{A51DFF6B-FA24-444E-9EE0-6DDA88DCE113}" destId="{7D086F43-5702-4020-A7C5-C8D931E6F2C1}" srcOrd="1" destOrd="0" presId="urn:microsoft.com/office/officeart/2009/layout/ReverseList"/>
    <dgm:cxn modelId="{1D212C15-605C-4DC7-BB00-B32A1267AB3F}" type="presParOf" srcId="{A51DFF6B-FA24-444E-9EE0-6DDA88DCE113}" destId="{1F6EA65B-4F15-4DFF-B34E-284B50EB985A}" srcOrd="2" destOrd="0" presId="urn:microsoft.com/office/officeart/2009/layout/ReverseList"/>
    <dgm:cxn modelId="{DBAC09E5-A63D-4A82-8EAC-D3BC2A9B548C}" type="presParOf" srcId="{A51DFF6B-FA24-444E-9EE0-6DDA88DCE113}" destId="{E60FE9D8-D111-4C59-B9CC-6DE7A8F4A7C4}" srcOrd="3" destOrd="0" presId="urn:microsoft.com/office/officeart/2009/layout/ReverseList"/>
    <dgm:cxn modelId="{EF4DCE59-594B-44EA-8DAC-92046C7FEA17}" type="presParOf" srcId="{A51DFF6B-FA24-444E-9EE0-6DDA88DCE113}" destId="{037D3C44-514D-48E9-855B-62A0F8BD46F7}" srcOrd="4" destOrd="0" presId="urn:microsoft.com/office/officeart/2009/layout/ReverseList"/>
    <dgm:cxn modelId="{AB2CE18C-A943-4F86-AF82-B77A4029FEA8}" type="presParOf" srcId="{A51DFF6B-FA24-444E-9EE0-6DDA88DCE113}" destId="{409E2130-98D3-4040-B450-850C5ECACC5B}"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2EECC4-7C2D-4C8E-8008-368915533345}"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ru-RU"/>
        </a:p>
      </dgm:t>
    </dgm:pt>
    <dgm:pt modelId="{E165C1D4-AD7F-4B2E-A35C-497EFB76DD4E}">
      <dgm:prSet phldrT="[Текст]"/>
      <dgm:spPr/>
      <dgm:t>
        <a:bodyPr/>
        <a:lstStyle/>
        <a:p>
          <a:r>
            <a:rPr lang="ru-RU" b="1" u="sng" dirty="0" smtClean="0"/>
            <a:t>т</a:t>
          </a:r>
          <a:r>
            <a:rPr lang="en-US" b="1" u="sng" dirty="0" smtClean="0"/>
            <a:t>ə</a:t>
          </a:r>
          <a:r>
            <a:rPr lang="ru-RU" b="1" u="sng" dirty="0" err="1" smtClean="0"/>
            <a:t>рбие</a:t>
          </a:r>
          <a:r>
            <a:rPr lang="ru-RU" b="1" u="sng" dirty="0" smtClean="0"/>
            <a:t> философия</a:t>
          </a:r>
          <a:endParaRPr lang="ru-RU" b="1" u="sng" dirty="0"/>
        </a:p>
      </dgm:t>
    </dgm:pt>
    <dgm:pt modelId="{40EF6770-7A0D-4361-8CE7-515C6934D12E}" type="parTrans" cxnId="{3445E26F-05CB-4527-9C44-2109596A4263}">
      <dgm:prSet/>
      <dgm:spPr/>
      <dgm:t>
        <a:bodyPr/>
        <a:lstStyle/>
        <a:p>
          <a:endParaRPr lang="ru-RU"/>
        </a:p>
      </dgm:t>
    </dgm:pt>
    <dgm:pt modelId="{F18E4A5D-555F-4FD4-BC0B-14AAEDACA7A9}" type="sibTrans" cxnId="{3445E26F-05CB-4527-9C44-2109596A4263}">
      <dgm:prSet/>
      <dgm:spPr/>
      <dgm:t>
        <a:bodyPr/>
        <a:lstStyle/>
        <a:p>
          <a:endParaRPr lang="ru-RU"/>
        </a:p>
      </dgm:t>
    </dgm:pt>
    <dgm:pt modelId="{9C4DBBCB-20F5-4544-BDAF-268FE2F8CACC}">
      <dgm:prSet phldrT="[Текст]"/>
      <dgm:spPr/>
      <dgm:t>
        <a:bodyPr/>
        <a:lstStyle/>
        <a:p>
          <a:r>
            <a:rPr lang="ru-RU" b="0" dirty="0" err="1" smtClean="0">
              <a:solidFill>
                <a:srgbClr val="002060"/>
              </a:solidFill>
            </a:rPr>
            <a:t>педагогикаға</a:t>
          </a:r>
          <a:r>
            <a:rPr lang="ru-RU" b="0" dirty="0" smtClean="0">
              <a:solidFill>
                <a:srgbClr val="002060"/>
              </a:solidFill>
            </a:rPr>
            <a:t> </a:t>
          </a:r>
          <a:r>
            <a:rPr lang="ru-RU" b="0" dirty="0" err="1" smtClean="0">
              <a:solidFill>
                <a:srgbClr val="002060"/>
              </a:solidFill>
            </a:rPr>
            <a:t>танымның</a:t>
          </a:r>
          <a:r>
            <a:rPr lang="ru-RU" b="0" dirty="0" smtClean="0">
              <a:solidFill>
                <a:srgbClr val="002060"/>
              </a:solidFill>
            </a:rPr>
            <a:t> </a:t>
          </a:r>
          <a:r>
            <a:rPr lang="ru-RU" b="0" dirty="0" err="1" smtClean="0">
              <a:solidFill>
                <a:srgbClr val="002060"/>
              </a:solidFill>
            </a:rPr>
            <a:t>жалпы</a:t>
          </a:r>
          <a:r>
            <a:rPr lang="ru-RU" b="0" dirty="0" smtClean="0">
              <a:solidFill>
                <a:srgbClr val="002060"/>
              </a:solidFill>
            </a:rPr>
            <a:t> </a:t>
          </a:r>
          <a:r>
            <a:rPr lang="ru-RU" b="0" dirty="0" err="1" smtClean="0">
              <a:solidFill>
                <a:srgbClr val="002060"/>
              </a:solidFill>
            </a:rPr>
            <a:t>бағыт-бағдарын</a:t>
          </a:r>
          <a:r>
            <a:rPr lang="ru-RU" b="0" dirty="0" smtClean="0">
              <a:solidFill>
                <a:srgbClr val="002060"/>
              </a:solidFill>
            </a:rPr>
            <a:t>, </a:t>
          </a:r>
          <a:r>
            <a:rPr lang="ru-RU" b="0" dirty="0" err="1" smtClean="0">
              <a:solidFill>
                <a:srgbClr val="002060"/>
              </a:solidFill>
            </a:rPr>
            <a:t>педагогикалық</a:t>
          </a:r>
          <a:r>
            <a:rPr lang="ru-RU" b="0" dirty="0" smtClean="0">
              <a:solidFill>
                <a:srgbClr val="002060"/>
              </a:solidFill>
            </a:rPr>
            <a:t> </a:t>
          </a:r>
          <a:r>
            <a:rPr lang="ru-RU" b="0" dirty="0" err="1" smtClean="0">
              <a:solidFill>
                <a:srgbClr val="002060"/>
              </a:solidFill>
            </a:rPr>
            <a:t>құбылыстар</a:t>
          </a:r>
          <a:r>
            <a:rPr lang="ru-RU" b="0" dirty="0" smtClean="0">
              <a:solidFill>
                <a:srgbClr val="002060"/>
              </a:solidFill>
            </a:rPr>
            <a:t> мен </a:t>
          </a:r>
          <a:r>
            <a:rPr lang="ru-RU" b="0" dirty="0" err="1" smtClean="0">
              <a:solidFill>
                <a:srgbClr val="002060"/>
              </a:solidFill>
            </a:rPr>
            <a:t>процестерді</a:t>
          </a:r>
          <a:r>
            <a:rPr lang="ru-RU" b="0" dirty="0" smtClean="0">
              <a:solidFill>
                <a:srgbClr val="002060"/>
              </a:solidFill>
            </a:rPr>
            <a:t> </a:t>
          </a:r>
          <a:r>
            <a:rPr lang="ru-RU" b="0" dirty="0" err="1" smtClean="0">
              <a:solidFill>
                <a:srgbClr val="002060"/>
              </a:solidFill>
            </a:rPr>
            <a:t>зерттеудің</a:t>
          </a:r>
          <a:r>
            <a:rPr lang="ru-RU" b="0" dirty="0" smtClean="0">
              <a:solidFill>
                <a:srgbClr val="002060"/>
              </a:solidFill>
            </a:rPr>
            <a:t> </a:t>
          </a:r>
          <a:r>
            <a:rPr lang="en-US" b="0" dirty="0" smtClean="0">
              <a:solidFill>
                <a:srgbClr val="002060"/>
              </a:solidFill>
            </a:rPr>
            <a:t>ə</a:t>
          </a:r>
          <a:r>
            <a:rPr lang="ru-RU" b="0" dirty="0" err="1" smtClean="0">
              <a:solidFill>
                <a:srgbClr val="002060"/>
              </a:solidFill>
            </a:rPr>
            <a:t>діс</a:t>
          </a:r>
          <a:r>
            <a:rPr lang="ru-RU" b="0" dirty="0" smtClean="0">
              <a:solidFill>
                <a:srgbClr val="002060"/>
              </a:solidFill>
            </a:rPr>
            <a:t>-т</a:t>
          </a:r>
          <a:r>
            <a:rPr lang="en-US" b="0" dirty="0" smtClean="0">
              <a:solidFill>
                <a:srgbClr val="002060"/>
              </a:solidFill>
            </a:rPr>
            <a:t>ə</a:t>
          </a:r>
          <a:r>
            <a:rPr lang="ru-RU" b="0" dirty="0" err="1" smtClean="0">
              <a:solidFill>
                <a:srgbClr val="002060"/>
              </a:solidFill>
            </a:rPr>
            <a:t>сілдерін</a:t>
          </a:r>
          <a:r>
            <a:rPr lang="ru-RU" b="0" dirty="0" smtClean="0">
              <a:solidFill>
                <a:srgbClr val="002060"/>
              </a:solidFill>
            </a:rPr>
            <a:t> </a:t>
          </a:r>
          <a:r>
            <a:rPr lang="ru-RU" b="0" dirty="0" err="1" smtClean="0">
              <a:solidFill>
                <a:srgbClr val="002060"/>
              </a:solidFill>
            </a:rPr>
            <a:t>көрсетеді</a:t>
          </a:r>
          <a:r>
            <a:rPr lang="ru-RU" b="0" dirty="0" smtClean="0">
              <a:solidFill>
                <a:srgbClr val="002060"/>
              </a:solidFill>
            </a:rPr>
            <a:t>. </a:t>
          </a:r>
          <a:r>
            <a:rPr lang="ru-RU" b="0" dirty="0" err="1" smtClean="0">
              <a:solidFill>
                <a:srgbClr val="002060"/>
              </a:solidFill>
            </a:rPr>
            <a:t>Сондықтан</a:t>
          </a:r>
          <a:r>
            <a:rPr lang="ru-RU" b="0" dirty="0" smtClean="0">
              <a:solidFill>
                <a:srgbClr val="002060"/>
              </a:solidFill>
            </a:rPr>
            <a:t> да, </a:t>
          </a:r>
          <a:r>
            <a:rPr lang="ru-RU" b="0" dirty="0" err="1" smtClean="0">
              <a:solidFill>
                <a:srgbClr val="002060"/>
              </a:solidFill>
            </a:rPr>
            <a:t>философияны</a:t>
          </a:r>
          <a:r>
            <a:rPr lang="ru-RU" b="0" dirty="0" smtClean="0">
              <a:solidFill>
                <a:srgbClr val="002060"/>
              </a:solidFill>
            </a:rPr>
            <a:t> </a:t>
          </a:r>
          <a:r>
            <a:rPr lang="ru-RU" b="0" dirty="0" err="1" smtClean="0">
              <a:solidFill>
                <a:srgbClr val="002060"/>
              </a:solidFill>
            </a:rPr>
            <a:t>оның</a:t>
          </a:r>
          <a:r>
            <a:rPr lang="ru-RU" b="0" dirty="0" smtClean="0">
              <a:solidFill>
                <a:srgbClr val="002060"/>
              </a:solidFill>
            </a:rPr>
            <a:t> </a:t>
          </a:r>
          <a:r>
            <a:rPr lang="ru-RU" b="0" dirty="0" err="1" smtClean="0">
              <a:solidFill>
                <a:srgbClr val="002060"/>
              </a:solidFill>
            </a:rPr>
            <a:t>біртұтас</a:t>
          </a:r>
          <a:r>
            <a:rPr lang="ru-RU" b="0" dirty="0" smtClean="0">
              <a:solidFill>
                <a:srgbClr val="002060"/>
              </a:solidFill>
            </a:rPr>
            <a:t> ж</a:t>
          </a:r>
          <a:r>
            <a:rPr lang="en-US" b="0" dirty="0" smtClean="0">
              <a:solidFill>
                <a:srgbClr val="002060"/>
              </a:solidFill>
            </a:rPr>
            <a:t>ə</a:t>
          </a:r>
          <a:r>
            <a:rPr lang="ru-RU" b="0" dirty="0" smtClean="0">
              <a:solidFill>
                <a:srgbClr val="002060"/>
              </a:solidFill>
            </a:rPr>
            <a:t>не </a:t>
          </a:r>
          <a:r>
            <a:rPr lang="ru-RU" b="0" dirty="0" err="1" smtClean="0">
              <a:solidFill>
                <a:srgbClr val="002060"/>
              </a:solidFill>
            </a:rPr>
            <a:t>жүйелік</a:t>
          </a:r>
          <a:r>
            <a:rPr lang="ru-RU" b="0" dirty="0" smtClean="0">
              <a:solidFill>
                <a:srgbClr val="002060"/>
              </a:solidFill>
            </a:rPr>
            <a:t>, </a:t>
          </a:r>
          <a:r>
            <a:rPr lang="ru-RU" b="0" dirty="0" err="1" smtClean="0">
              <a:solidFill>
                <a:srgbClr val="002060"/>
              </a:solidFill>
            </a:rPr>
            <a:t>құрылымдық</a:t>
          </a:r>
          <a:r>
            <a:rPr lang="ru-RU" b="0" dirty="0" smtClean="0">
              <a:solidFill>
                <a:srgbClr val="002060"/>
              </a:solidFill>
            </a:rPr>
            <a:t> </a:t>
          </a:r>
          <a:r>
            <a:rPr lang="ru-RU" b="0" dirty="0" err="1" smtClean="0">
              <a:solidFill>
                <a:srgbClr val="002060"/>
              </a:solidFill>
            </a:rPr>
            <a:t>талдау</a:t>
          </a:r>
          <a:r>
            <a:rPr lang="ru-RU" b="0" dirty="0" smtClean="0">
              <a:solidFill>
                <a:srgbClr val="002060"/>
              </a:solidFill>
            </a:rPr>
            <a:t> </a:t>
          </a:r>
          <a:r>
            <a:rPr lang="en-US" b="0" dirty="0" smtClean="0">
              <a:solidFill>
                <a:srgbClr val="002060"/>
              </a:solidFill>
            </a:rPr>
            <a:t>ə</a:t>
          </a:r>
          <a:r>
            <a:rPr lang="ru-RU" b="0" dirty="0" err="1" smtClean="0">
              <a:solidFill>
                <a:srgbClr val="002060"/>
              </a:solidFill>
            </a:rPr>
            <a:t>дістерімен</a:t>
          </a:r>
          <a:r>
            <a:rPr lang="ru-RU" b="0" dirty="0" smtClean="0">
              <a:solidFill>
                <a:srgbClr val="002060"/>
              </a:solidFill>
            </a:rPr>
            <a:t> </a:t>
          </a:r>
          <a:r>
            <a:rPr lang="ru-RU" b="0" dirty="0" err="1" smtClean="0">
              <a:solidFill>
                <a:srgbClr val="002060"/>
              </a:solidFill>
            </a:rPr>
            <a:t>бірге</a:t>
          </a:r>
          <a:r>
            <a:rPr lang="ru-RU" b="0" dirty="0" smtClean="0">
              <a:solidFill>
                <a:srgbClr val="002060"/>
              </a:solidFill>
            </a:rPr>
            <a:t> </a:t>
          </a:r>
          <a:r>
            <a:rPr lang="ru-RU" b="0" dirty="0" err="1" smtClean="0">
              <a:solidFill>
                <a:srgbClr val="002060"/>
              </a:solidFill>
            </a:rPr>
            <a:t>педагогиканың</a:t>
          </a:r>
          <a:r>
            <a:rPr lang="ru-RU" b="0" dirty="0" smtClean="0">
              <a:solidFill>
                <a:srgbClr val="002060"/>
              </a:solidFill>
            </a:rPr>
            <a:t> </a:t>
          </a:r>
          <a:r>
            <a:rPr lang="en-US" b="0" dirty="0" smtClean="0">
              <a:solidFill>
                <a:srgbClr val="002060"/>
              </a:solidFill>
            </a:rPr>
            <a:t>ə</a:t>
          </a:r>
          <a:r>
            <a:rPr lang="ru-RU" b="0" dirty="0" err="1" smtClean="0">
              <a:solidFill>
                <a:srgbClr val="002060"/>
              </a:solidFill>
            </a:rPr>
            <a:t>діснамалық</a:t>
          </a:r>
          <a:r>
            <a:rPr lang="ru-RU" b="0" dirty="0" smtClean="0">
              <a:solidFill>
                <a:srgbClr val="002060"/>
              </a:solidFill>
            </a:rPr>
            <a:t> </a:t>
          </a:r>
          <a:r>
            <a:rPr lang="ru-RU" b="0" dirty="0" err="1" smtClean="0">
              <a:solidFill>
                <a:srgbClr val="002060"/>
              </a:solidFill>
            </a:rPr>
            <a:t>негізі</a:t>
          </a:r>
          <a:r>
            <a:rPr lang="ru-RU" b="0" dirty="0" smtClean="0">
              <a:solidFill>
                <a:srgbClr val="002060"/>
              </a:solidFill>
            </a:rPr>
            <a:t> </a:t>
          </a:r>
          <a:r>
            <a:rPr lang="ru-RU" b="0" dirty="0" err="1" smtClean="0">
              <a:solidFill>
                <a:srgbClr val="002060"/>
              </a:solidFill>
            </a:rPr>
            <a:t>деп</a:t>
          </a:r>
          <a:r>
            <a:rPr lang="ru-RU" b="0" dirty="0" smtClean="0">
              <a:solidFill>
                <a:srgbClr val="002060"/>
              </a:solidFill>
            </a:rPr>
            <a:t> </a:t>
          </a:r>
          <a:r>
            <a:rPr lang="ru-RU" b="0" dirty="0" err="1" smtClean="0">
              <a:solidFill>
                <a:srgbClr val="002060"/>
              </a:solidFill>
            </a:rPr>
            <a:t>атау</a:t>
          </a:r>
          <a:r>
            <a:rPr lang="ru-RU" b="0" dirty="0" smtClean="0">
              <a:solidFill>
                <a:srgbClr val="002060"/>
              </a:solidFill>
            </a:rPr>
            <a:t> </a:t>
          </a:r>
          <a:r>
            <a:rPr lang="ru-RU" b="0" dirty="0" err="1" smtClean="0">
              <a:solidFill>
                <a:srgbClr val="002060"/>
              </a:solidFill>
            </a:rPr>
            <a:t>қабылданған</a:t>
          </a:r>
          <a:endParaRPr lang="ru-RU" b="0" dirty="0">
            <a:solidFill>
              <a:srgbClr val="002060"/>
            </a:solidFill>
          </a:endParaRPr>
        </a:p>
      </dgm:t>
    </dgm:pt>
    <dgm:pt modelId="{06C15953-4657-4291-9458-75AE8B2746C5}" type="parTrans" cxnId="{5CD82DBE-5683-4A4E-BDAB-BC0D3DA8CD8E}">
      <dgm:prSet/>
      <dgm:spPr/>
      <dgm:t>
        <a:bodyPr/>
        <a:lstStyle/>
        <a:p>
          <a:endParaRPr lang="ru-RU"/>
        </a:p>
      </dgm:t>
    </dgm:pt>
    <dgm:pt modelId="{2ACC2B73-FB30-4595-B456-BFB4942CB926}" type="sibTrans" cxnId="{5CD82DBE-5683-4A4E-BDAB-BC0D3DA8CD8E}">
      <dgm:prSet/>
      <dgm:spPr/>
      <dgm:t>
        <a:bodyPr/>
        <a:lstStyle/>
        <a:p>
          <a:endParaRPr lang="ru-RU"/>
        </a:p>
      </dgm:t>
    </dgm:pt>
    <dgm:pt modelId="{2CD5A26D-BA13-4B2E-B302-D76F2C39F606}">
      <dgm:prSet phldrT="[Текст]"/>
      <dgm:spPr/>
      <dgm:t>
        <a:bodyPr/>
        <a:lstStyle/>
        <a:p>
          <a:r>
            <a:rPr lang="ru-RU" b="1" u="sng" dirty="0" smtClean="0"/>
            <a:t>педагогика </a:t>
          </a:r>
          <a:r>
            <a:rPr lang="ru-RU" b="1" u="sng" dirty="0" err="1" smtClean="0"/>
            <a:t>тарихы</a:t>
          </a:r>
          <a:endParaRPr lang="ru-RU" b="1" u="sng" dirty="0"/>
        </a:p>
      </dgm:t>
    </dgm:pt>
    <dgm:pt modelId="{525BC761-D2C4-4B75-AA86-4E5FE0A10DF2}" type="parTrans" cxnId="{403CF73A-6D2C-4A0D-ACBF-FBD622DDDEBF}">
      <dgm:prSet/>
      <dgm:spPr/>
      <dgm:t>
        <a:bodyPr/>
        <a:lstStyle/>
        <a:p>
          <a:endParaRPr lang="ru-RU"/>
        </a:p>
      </dgm:t>
    </dgm:pt>
    <dgm:pt modelId="{AB157369-5CD0-4DD3-87D9-60C6038BCDF1}" type="sibTrans" cxnId="{403CF73A-6D2C-4A0D-ACBF-FBD622DDDEBF}">
      <dgm:prSet/>
      <dgm:spPr/>
      <dgm:t>
        <a:bodyPr/>
        <a:lstStyle/>
        <a:p>
          <a:endParaRPr lang="ru-RU"/>
        </a:p>
      </dgm:t>
    </dgm:pt>
    <dgm:pt modelId="{4A847578-F2FF-4DCE-A27F-5116F476BF4E}">
      <dgm:prSet phldrT="[Текст]" custT="1"/>
      <dgm:spPr/>
      <dgm:t>
        <a:bodyPr/>
        <a:lstStyle/>
        <a:p>
          <a:r>
            <a:rPr lang="ru-RU" sz="2000" b="0" dirty="0" err="1" smtClean="0">
              <a:solidFill>
                <a:srgbClr val="002060"/>
              </a:solidFill>
            </a:rPr>
            <a:t>қоғамдық</a:t>
          </a:r>
          <a:r>
            <a:rPr lang="ru-RU" sz="2000" b="0" dirty="0" smtClean="0">
              <a:solidFill>
                <a:srgbClr val="002060"/>
              </a:solidFill>
            </a:rPr>
            <a:t> </a:t>
          </a:r>
          <a:r>
            <a:rPr lang="ru-RU" sz="2000" b="0" dirty="0" err="1" smtClean="0">
              <a:solidFill>
                <a:srgbClr val="002060"/>
              </a:solidFill>
            </a:rPr>
            <a:t>құбылыс</a:t>
          </a:r>
          <a:r>
            <a:rPr lang="ru-RU" sz="2000" b="0" dirty="0" smtClean="0">
              <a:solidFill>
                <a:srgbClr val="002060"/>
              </a:solidFill>
            </a:rPr>
            <a:t> </a:t>
          </a:r>
          <a:r>
            <a:rPr lang="ru-RU" sz="2000" b="0" dirty="0" err="1" smtClean="0">
              <a:solidFill>
                <a:srgbClr val="002060"/>
              </a:solidFill>
            </a:rPr>
            <a:t>ретінде</a:t>
          </a:r>
          <a:r>
            <a:rPr lang="ru-RU" sz="2000" b="0" dirty="0" smtClean="0">
              <a:solidFill>
                <a:srgbClr val="002060"/>
              </a:solidFill>
            </a:rPr>
            <a:t> т</a:t>
          </a:r>
          <a:r>
            <a:rPr lang="en-US" sz="2000" b="0" dirty="0" smtClean="0">
              <a:solidFill>
                <a:srgbClr val="002060"/>
              </a:solidFill>
            </a:rPr>
            <a:t>ə</a:t>
          </a:r>
          <a:r>
            <a:rPr lang="ru-RU" sz="2000" b="0" dirty="0" err="1" smtClean="0">
              <a:solidFill>
                <a:srgbClr val="002060"/>
              </a:solidFill>
            </a:rPr>
            <a:t>рбие</a:t>
          </a:r>
          <a:r>
            <a:rPr lang="ru-RU" sz="2000" b="0" dirty="0" smtClean="0">
              <a:solidFill>
                <a:srgbClr val="002060"/>
              </a:solidFill>
            </a:rPr>
            <a:t> </a:t>
          </a:r>
          <a:r>
            <a:rPr lang="ru-RU" sz="2000" b="0" dirty="0" err="1" smtClean="0">
              <a:solidFill>
                <a:srgbClr val="002060"/>
              </a:solidFill>
            </a:rPr>
            <a:t>дамуы</a:t>
          </a:r>
          <a:r>
            <a:rPr lang="ru-RU" sz="2000" b="0" dirty="0" smtClean="0">
              <a:solidFill>
                <a:srgbClr val="002060"/>
              </a:solidFill>
            </a:rPr>
            <a:t> мен </a:t>
          </a:r>
          <a:r>
            <a:rPr lang="ru-RU" sz="2000" b="0" dirty="0" err="1" smtClean="0">
              <a:solidFill>
                <a:srgbClr val="002060"/>
              </a:solidFill>
            </a:rPr>
            <a:t>педагогикалық</a:t>
          </a:r>
          <a:r>
            <a:rPr lang="ru-RU" sz="2000" b="0" dirty="0" smtClean="0">
              <a:solidFill>
                <a:srgbClr val="002060"/>
              </a:solidFill>
            </a:rPr>
            <a:t> </a:t>
          </a:r>
          <a:r>
            <a:rPr lang="ru-RU" sz="2000" b="0" dirty="0" err="1" smtClean="0">
              <a:solidFill>
                <a:srgbClr val="002060"/>
              </a:solidFill>
            </a:rPr>
            <a:t>білімдердің</a:t>
          </a:r>
          <a:r>
            <a:rPr lang="ru-RU" sz="2000" b="0" dirty="0" smtClean="0">
              <a:solidFill>
                <a:srgbClr val="002060"/>
              </a:solidFill>
            </a:rPr>
            <a:t> </a:t>
          </a:r>
          <a:r>
            <a:rPr lang="ru-RU" sz="2000" b="0" dirty="0" err="1" smtClean="0">
              <a:solidFill>
                <a:srgbClr val="002060"/>
              </a:solidFill>
            </a:rPr>
            <a:t>өткен</a:t>
          </a:r>
          <a:r>
            <a:rPr lang="ru-RU" sz="2000" b="0" dirty="0" smtClean="0">
              <a:solidFill>
                <a:srgbClr val="002060"/>
              </a:solidFill>
            </a:rPr>
            <a:t> </a:t>
          </a:r>
          <a:r>
            <a:rPr lang="ru-RU" sz="2000" b="0" dirty="0" err="1" smtClean="0">
              <a:solidFill>
                <a:srgbClr val="002060"/>
              </a:solidFill>
            </a:rPr>
            <a:t>жолын</a:t>
          </a:r>
          <a:r>
            <a:rPr lang="ru-RU" sz="2000" b="0" dirty="0" smtClean="0">
              <a:solidFill>
                <a:srgbClr val="002060"/>
              </a:solidFill>
            </a:rPr>
            <a:t> </a:t>
          </a:r>
          <a:r>
            <a:rPr lang="ru-RU" sz="2000" b="0" dirty="0" err="1" smtClean="0">
              <a:solidFill>
                <a:srgbClr val="002060"/>
              </a:solidFill>
            </a:rPr>
            <a:t>зерттейді</a:t>
          </a:r>
          <a:endParaRPr lang="ru-RU" sz="2000" b="0" dirty="0">
            <a:solidFill>
              <a:srgbClr val="002060"/>
            </a:solidFill>
          </a:endParaRPr>
        </a:p>
      </dgm:t>
    </dgm:pt>
    <dgm:pt modelId="{CC814DCD-F0A2-485A-8289-87E40288E23B}" type="parTrans" cxnId="{86D026D2-8352-45D3-912D-3FBA25FF226E}">
      <dgm:prSet/>
      <dgm:spPr/>
      <dgm:t>
        <a:bodyPr/>
        <a:lstStyle/>
        <a:p>
          <a:endParaRPr lang="ru-RU"/>
        </a:p>
      </dgm:t>
    </dgm:pt>
    <dgm:pt modelId="{D7292FDE-21B8-4B3A-A1B4-BF5DE197A539}" type="sibTrans" cxnId="{86D026D2-8352-45D3-912D-3FBA25FF226E}">
      <dgm:prSet/>
      <dgm:spPr/>
      <dgm:t>
        <a:bodyPr/>
        <a:lstStyle/>
        <a:p>
          <a:endParaRPr lang="ru-RU"/>
        </a:p>
      </dgm:t>
    </dgm:pt>
    <dgm:pt modelId="{66EF06E5-14B5-4CA8-B0CE-7DD5DBB3C0BD}">
      <dgm:prSet phldrT="[Текст]"/>
      <dgm:spPr/>
      <dgm:t>
        <a:bodyPr/>
        <a:lstStyle/>
        <a:p>
          <a:r>
            <a:rPr lang="ru-RU" b="1" u="sng" dirty="0" err="1" smtClean="0"/>
            <a:t>жас</a:t>
          </a:r>
          <a:r>
            <a:rPr lang="ru-RU" b="1" u="sng" dirty="0" smtClean="0"/>
            <a:t> </a:t>
          </a:r>
          <a:r>
            <a:rPr lang="ru-RU" b="1" u="sng" dirty="0" err="1" smtClean="0"/>
            <a:t>кезеңдер</a:t>
          </a:r>
          <a:r>
            <a:rPr lang="ru-RU" b="1" u="sng" dirty="0" smtClean="0"/>
            <a:t> </a:t>
          </a:r>
          <a:r>
            <a:rPr lang="ru-RU" b="1" u="sng" dirty="0" err="1" smtClean="0"/>
            <a:t>педагогикасы</a:t>
          </a:r>
          <a:endParaRPr lang="ru-RU" b="1" u="sng" dirty="0"/>
        </a:p>
      </dgm:t>
    </dgm:pt>
    <dgm:pt modelId="{8BCD09E4-36A2-4F91-9DB1-F925667D8F6B}" type="parTrans" cxnId="{726CA515-CAB7-4D11-A4E7-60AC70F85D90}">
      <dgm:prSet/>
      <dgm:spPr/>
      <dgm:t>
        <a:bodyPr/>
        <a:lstStyle/>
        <a:p>
          <a:endParaRPr lang="ru-RU"/>
        </a:p>
      </dgm:t>
    </dgm:pt>
    <dgm:pt modelId="{387B0A2F-F303-4C26-855A-D0C485A825EE}" type="sibTrans" cxnId="{726CA515-CAB7-4D11-A4E7-60AC70F85D90}">
      <dgm:prSet/>
      <dgm:spPr/>
      <dgm:t>
        <a:bodyPr/>
        <a:lstStyle/>
        <a:p>
          <a:endParaRPr lang="ru-RU"/>
        </a:p>
      </dgm:t>
    </dgm:pt>
    <dgm:pt modelId="{DCFB69AA-0969-4821-B206-19DA7AD705C2}">
      <dgm:prSet phldrT="[Текст]"/>
      <dgm:spPr/>
      <dgm:t>
        <a:bodyPr/>
        <a:lstStyle/>
        <a:p>
          <a:r>
            <a:rPr lang="ru-RU" b="0" dirty="0" err="1" smtClean="0">
              <a:solidFill>
                <a:srgbClr val="002060"/>
              </a:solidFill>
            </a:rPr>
            <a:t>өсіп</a:t>
          </a:r>
          <a:r>
            <a:rPr lang="ru-RU" b="0" dirty="0" smtClean="0">
              <a:solidFill>
                <a:srgbClr val="002060"/>
              </a:solidFill>
            </a:rPr>
            <a:t> </a:t>
          </a:r>
          <a:r>
            <a:rPr lang="ru-RU" b="0" dirty="0" err="1" smtClean="0">
              <a:solidFill>
                <a:srgbClr val="002060"/>
              </a:solidFill>
            </a:rPr>
            <a:t>келе</a:t>
          </a:r>
          <a:r>
            <a:rPr lang="ru-RU" b="0" dirty="0" smtClean="0">
              <a:solidFill>
                <a:srgbClr val="002060"/>
              </a:solidFill>
            </a:rPr>
            <a:t> </a:t>
          </a:r>
          <a:r>
            <a:rPr lang="ru-RU" b="0" dirty="0" err="1" smtClean="0">
              <a:solidFill>
                <a:srgbClr val="002060"/>
              </a:solidFill>
            </a:rPr>
            <a:t>жатқан</a:t>
          </a:r>
          <a:r>
            <a:rPr lang="ru-RU" b="0" dirty="0" smtClean="0">
              <a:solidFill>
                <a:srgbClr val="002060"/>
              </a:solidFill>
            </a:rPr>
            <a:t> </a:t>
          </a:r>
          <a:r>
            <a:rPr lang="en-US" b="0" dirty="0" smtClean="0">
              <a:solidFill>
                <a:srgbClr val="002060"/>
              </a:solidFill>
            </a:rPr>
            <a:t>ə</a:t>
          </a:r>
          <a:r>
            <a:rPr lang="ru-RU" b="0" dirty="0" err="1" smtClean="0">
              <a:solidFill>
                <a:srgbClr val="002060"/>
              </a:solidFill>
            </a:rPr>
            <a:t>улеттің</a:t>
          </a:r>
          <a:r>
            <a:rPr lang="ru-RU" b="0" dirty="0" smtClean="0">
              <a:solidFill>
                <a:srgbClr val="002060"/>
              </a:solidFill>
            </a:rPr>
            <a:t> </a:t>
          </a:r>
          <a:r>
            <a:rPr lang="ru-RU" b="0" dirty="0" err="1" smtClean="0">
              <a:solidFill>
                <a:srgbClr val="002060"/>
              </a:solidFill>
            </a:rPr>
            <a:t>белгілі</a:t>
          </a:r>
          <a:r>
            <a:rPr lang="ru-RU" b="0" dirty="0" smtClean="0">
              <a:solidFill>
                <a:srgbClr val="002060"/>
              </a:solidFill>
            </a:rPr>
            <a:t> </a:t>
          </a:r>
          <a:r>
            <a:rPr lang="ru-RU" b="0" dirty="0" err="1" smtClean="0">
              <a:solidFill>
                <a:srgbClr val="002060"/>
              </a:solidFill>
            </a:rPr>
            <a:t>жас</a:t>
          </a:r>
          <a:r>
            <a:rPr lang="ru-RU" b="0" dirty="0" smtClean="0">
              <a:solidFill>
                <a:srgbClr val="002060"/>
              </a:solidFill>
            </a:rPr>
            <a:t> </a:t>
          </a:r>
          <a:r>
            <a:rPr lang="ru-RU" b="0" dirty="0" err="1" smtClean="0">
              <a:solidFill>
                <a:srgbClr val="002060"/>
              </a:solidFill>
            </a:rPr>
            <a:t>тобына</a:t>
          </a:r>
          <a:r>
            <a:rPr lang="ru-RU" b="0" dirty="0" smtClean="0">
              <a:solidFill>
                <a:srgbClr val="002060"/>
              </a:solidFill>
            </a:rPr>
            <a:t> </a:t>
          </a:r>
          <a:r>
            <a:rPr lang="ru-RU" b="0" dirty="0" err="1" smtClean="0">
              <a:solidFill>
                <a:srgbClr val="002060"/>
              </a:solidFill>
            </a:rPr>
            <a:t>байланысты</a:t>
          </a:r>
          <a:r>
            <a:rPr lang="ru-RU" b="0" dirty="0" smtClean="0">
              <a:solidFill>
                <a:srgbClr val="002060"/>
              </a:solidFill>
            </a:rPr>
            <a:t> </a:t>
          </a:r>
          <a:r>
            <a:rPr lang="ru-RU" b="0" dirty="0" err="1" smtClean="0">
              <a:solidFill>
                <a:srgbClr val="002060"/>
              </a:solidFill>
            </a:rPr>
            <a:t>оқу</a:t>
          </a:r>
          <a:r>
            <a:rPr lang="ru-RU" b="0" dirty="0" smtClean="0">
              <a:solidFill>
                <a:srgbClr val="002060"/>
              </a:solidFill>
            </a:rPr>
            <a:t>-т</a:t>
          </a:r>
          <a:r>
            <a:rPr lang="en-US" b="0" dirty="0" smtClean="0">
              <a:solidFill>
                <a:srgbClr val="002060"/>
              </a:solidFill>
            </a:rPr>
            <a:t>ə</a:t>
          </a:r>
          <a:r>
            <a:rPr lang="ru-RU" b="0" dirty="0" err="1" smtClean="0">
              <a:solidFill>
                <a:srgbClr val="002060"/>
              </a:solidFill>
            </a:rPr>
            <a:t>рбие</a:t>
          </a:r>
          <a:r>
            <a:rPr lang="ru-RU" b="0" dirty="0" smtClean="0">
              <a:solidFill>
                <a:srgbClr val="002060"/>
              </a:solidFill>
            </a:rPr>
            <a:t> </a:t>
          </a:r>
          <a:r>
            <a:rPr lang="ru-RU" b="0" dirty="0" err="1" smtClean="0">
              <a:solidFill>
                <a:srgbClr val="002060"/>
              </a:solidFill>
            </a:rPr>
            <a:t>іс</a:t>
          </a:r>
          <a:r>
            <a:rPr lang="ru-RU" b="0" dirty="0" smtClean="0">
              <a:solidFill>
                <a:srgbClr val="002060"/>
              </a:solidFill>
            </a:rPr>
            <a:t>-</a:t>
          </a:r>
          <a:r>
            <a:rPr lang="en-US" b="0" dirty="0" smtClean="0">
              <a:solidFill>
                <a:srgbClr val="002060"/>
              </a:solidFill>
            </a:rPr>
            <a:t>ə</a:t>
          </a:r>
          <a:r>
            <a:rPr lang="ru-RU" b="0" dirty="0" err="1" smtClean="0">
              <a:solidFill>
                <a:srgbClr val="002060"/>
              </a:solidFill>
            </a:rPr>
            <a:t>рекеттері</a:t>
          </a:r>
          <a:r>
            <a:rPr lang="ru-RU" b="0" dirty="0" smtClean="0">
              <a:solidFill>
                <a:srgbClr val="002060"/>
              </a:solidFill>
            </a:rPr>
            <a:t> </a:t>
          </a:r>
          <a:r>
            <a:rPr lang="ru-RU" b="0" dirty="0" err="1" smtClean="0">
              <a:solidFill>
                <a:srgbClr val="002060"/>
              </a:solidFill>
            </a:rPr>
            <a:t>ерекшеліктерін</a:t>
          </a:r>
          <a:r>
            <a:rPr lang="ru-RU" b="0" dirty="0" smtClean="0">
              <a:solidFill>
                <a:srgbClr val="002060"/>
              </a:solidFill>
            </a:rPr>
            <a:t> </a:t>
          </a:r>
          <a:r>
            <a:rPr lang="ru-RU" b="0" dirty="0" err="1" smtClean="0">
              <a:solidFill>
                <a:srgbClr val="002060"/>
              </a:solidFill>
            </a:rPr>
            <a:t>бейнелейтін</a:t>
          </a:r>
          <a:r>
            <a:rPr lang="ru-RU" b="0" dirty="0" smtClean="0">
              <a:solidFill>
                <a:srgbClr val="002060"/>
              </a:solidFill>
            </a:rPr>
            <a:t> т</a:t>
          </a:r>
          <a:r>
            <a:rPr lang="en-US" b="0" dirty="0" smtClean="0">
              <a:solidFill>
                <a:srgbClr val="002060"/>
              </a:solidFill>
            </a:rPr>
            <a:t>ə</a:t>
          </a:r>
          <a:r>
            <a:rPr lang="ru-RU" b="0" dirty="0" err="1" smtClean="0">
              <a:solidFill>
                <a:srgbClr val="002060"/>
              </a:solidFill>
            </a:rPr>
            <a:t>рбие</a:t>
          </a:r>
          <a:r>
            <a:rPr lang="ru-RU" b="0" dirty="0" smtClean="0">
              <a:solidFill>
                <a:srgbClr val="002060"/>
              </a:solidFill>
            </a:rPr>
            <a:t> </a:t>
          </a:r>
          <a:r>
            <a:rPr lang="ru-RU" b="0" dirty="0" err="1" smtClean="0">
              <a:solidFill>
                <a:srgbClr val="002060"/>
              </a:solidFill>
            </a:rPr>
            <a:t>заңдылықтарын</a:t>
          </a:r>
          <a:r>
            <a:rPr lang="ru-RU" b="0" dirty="0" smtClean="0">
              <a:solidFill>
                <a:srgbClr val="002060"/>
              </a:solidFill>
            </a:rPr>
            <a:t> </a:t>
          </a:r>
          <a:r>
            <a:rPr lang="ru-RU" b="0" dirty="0" err="1" smtClean="0">
              <a:solidFill>
                <a:srgbClr val="002060"/>
              </a:solidFill>
            </a:rPr>
            <a:t>зерттейді</a:t>
          </a:r>
          <a:endParaRPr lang="ru-RU" b="0" dirty="0">
            <a:solidFill>
              <a:srgbClr val="002060"/>
            </a:solidFill>
          </a:endParaRPr>
        </a:p>
      </dgm:t>
    </dgm:pt>
    <dgm:pt modelId="{D3597B2D-9688-41B6-9502-913F24B78E1C}" type="parTrans" cxnId="{07A89E63-537A-4095-808D-B51C579EEE88}">
      <dgm:prSet/>
      <dgm:spPr/>
      <dgm:t>
        <a:bodyPr/>
        <a:lstStyle/>
        <a:p>
          <a:endParaRPr lang="ru-RU"/>
        </a:p>
      </dgm:t>
    </dgm:pt>
    <dgm:pt modelId="{ACFA5E9B-E146-4F3D-9E41-69C70603F52B}" type="sibTrans" cxnId="{07A89E63-537A-4095-808D-B51C579EEE88}">
      <dgm:prSet/>
      <dgm:spPr/>
      <dgm:t>
        <a:bodyPr/>
        <a:lstStyle/>
        <a:p>
          <a:endParaRPr lang="ru-RU"/>
        </a:p>
      </dgm:t>
    </dgm:pt>
    <dgm:pt modelId="{B1986AF8-EED1-4552-BDFA-C0360AC12F01}" type="pres">
      <dgm:prSet presAssocID="{BC2EECC4-7C2D-4C8E-8008-368915533345}" presName="linearFlow" presStyleCnt="0">
        <dgm:presLayoutVars>
          <dgm:dir/>
          <dgm:animLvl val="lvl"/>
          <dgm:resizeHandles val="exact"/>
        </dgm:presLayoutVars>
      </dgm:prSet>
      <dgm:spPr/>
      <dgm:t>
        <a:bodyPr/>
        <a:lstStyle/>
        <a:p>
          <a:endParaRPr lang="ru-RU"/>
        </a:p>
      </dgm:t>
    </dgm:pt>
    <dgm:pt modelId="{739D9677-0C9C-465A-AA57-A01C4D6C1764}" type="pres">
      <dgm:prSet presAssocID="{E165C1D4-AD7F-4B2E-A35C-497EFB76DD4E}" presName="composite" presStyleCnt="0"/>
      <dgm:spPr/>
    </dgm:pt>
    <dgm:pt modelId="{C98CE84A-BDA7-4E57-80D2-F8458B423F98}" type="pres">
      <dgm:prSet presAssocID="{E165C1D4-AD7F-4B2E-A35C-497EFB76DD4E}" presName="parentText" presStyleLbl="alignNode1" presStyleIdx="0" presStyleCnt="3">
        <dgm:presLayoutVars>
          <dgm:chMax val="1"/>
          <dgm:bulletEnabled val="1"/>
        </dgm:presLayoutVars>
      </dgm:prSet>
      <dgm:spPr/>
      <dgm:t>
        <a:bodyPr/>
        <a:lstStyle/>
        <a:p>
          <a:endParaRPr lang="ru-RU"/>
        </a:p>
      </dgm:t>
    </dgm:pt>
    <dgm:pt modelId="{5AE44156-E10F-46A0-989F-233B4B8DF825}" type="pres">
      <dgm:prSet presAssocID="{E165C1D4-AD7F-4B2E-A35C-497EFB76DD4E}" presName="descendantText" presStyleLbl="alignAcc1" presStyleIdx="0" presStyleCnt="3" custScaleY="103071" custLinFactNeighborX="12" custLinFactNeighborY="9833">
        <dgm:presLayoutVars>
          <dgm:bulletEnabled val="1"/>
        </dgm:presLayoutVars>
      </dgm:prSet>
      <dgm:spPr/>
      <dgm:t>
        <a:bodyPr/>
        <a:lstStyle/>
        <a:p>
          <a:endParaRPr lang="ru-RU"/>
        </a:p>
      </dgm:t>
    </dgm:pt>
    <dgm:pt modelId="{2530CA47-55DD-4D8C-9B49-20342BEFB50E}" type="pres">
      <dgm:prSet presAssocID="{F18E4A5D-555F-4FD4-BC0B-14AAEDACA7A9}" presName="sp" presStyleCnt="0"/>
      <dgm:spPr/>
    </dgm:pt>
    <dgm:pt modelId="{E46DE65F-ECE2-4B9F-84AC-44B315815E5D}" type="pres">
      <dgm:prSet presAssocID="{2CD5A26D-BA13-4B2E-B302-D76F2C39F606}" presName="composite" presStyleCnt="0"/>
      <dgm:spPr/>
    </dgm:pt>
    <dgm:pt modelId="{53C71711-D366-417B-8421-8C2299EA440E}" type="pres">
      <dgm:prSet presAssocID="{2CD5A26D-BA13-4B2E-B302-D76F2C39F606}" presName="parentText" presStyleLbl="alignNode1" presStyleIdx="1" presStyleCnt="3" custLinFactNeighborY="-3346">
        <dgm:presLayoutVars>
          <dgm:chMax val="1"/>
          <dgm:bulletEnabled val="1"/>
        </dgm:presLayoutVars>
      </dgm:prSet>
      <dgm:spPr/>
      <dgm:t>
        <a:bodyPr/>
        <a:lstStyle/>
        <a:p>
          <a:endParaRPr lang="ru-RU"/>
        </a:p>
      </dgm:t>
    </dgm:pt>
    <dgm:pt modelId="{84609211-79F2-4433-90E4-E84DD201B7E8}" type="pres">
      <dgm:prSet presAssocID="{2CD5A26D-BA13-4B2E-B302-D76F2C39F606}" presName="descendantText" presStyleLbl="alignAcc1" presStyleIdx="1" presStyleCnt="3">
        <dgm:presLayoutVars>
          <dgm:bulletEnabled val="1"/>
        </dgm:presLayoutVars>
      </dgm:prSet>
      <dgm:spPr/>
      <dgm:t>
        <a:bodyPr/>
        <a:lstStyle/>
        <a:p>
          <a:endParaRPr lang="ru-RU"/>
        </a:p>
      </dgm:t>
    </dgm:pt>
    <dgm:pt modelId="{5C562CC5-08E9-4C13-9890-DD22953966E2}" type="pres">
      <dgm:prSet presAssocID="{AB157369-5CD0-4DD3-87D9-60C6038BCDF1}" presName="sp" presStyleCnt="0"/>
      <dgm:spPr/>
    </dgm:pt>
    <dgm:pt modelId="{B11C6F23-BA5B-4A55-9F05-2F1229214421}" type="pres">
      <dgm:prSet presAssocID="{66EF06E5-14B5-4CA8-B0CE-7DD5DBB3C0BD}" presName="composite" presStyleCnt="0"/>
      <dgm:spPr/>
    </dgm:pt>
    <dgm:pt modelId="{121CC62F-313A-422B-8BDB-7C5A08F0C1B4}" type="pres">
      <dgm:prSet presAssocID="{66EF06E5-14B5-4CA8-B0CE-7DD5DBB3C0BD}" presName="parentText" presStyleLbl="alignNode1" presStyleIdx="2" presStyleCnt="3">
        <dgm:presLayoutVars>
          <dgm:chMax val="1"/>
          <dgm:bulletEnabled val="1"/>
        </dgm:presLayoutVars>
      </dgm:prSet>
      <dgm:spPr/>
      <dgm:t>
        <a:bodyPr/>
        <a:lstStyle/>
        <a:p>
          <a:endParaRPr lang="ru-RU"/>
        </a:p>
      </dgm:t>
    </dgm:pt>
    <dgm:pt modelId="{CB76481D-47F4-4740-8989-24A2B5E8041E}" type="pres">
      <dgm:prSet presAssocID="{66EF06E5-14B5-4CA8-B0CE-7DD5DBB3C0BD}" presName="descendantText" presStyleLbl="alignAcc1" presStyleIdx="2" presStyleCnt="3" custLinFactNeighborX="-349" custLinFactNeighborY="545">
        <dgm:presLayoutVars>
          <dgm:bulletEnabled val="1"/>
        </dgm:presLayoutVars>
      </dgm:prSet>
      <dgm:spPr/>
      <dgm:t>
        <a:bodyPr/>
        <a:lstStyle/>
        <a:p>
          <a:endParaRPr lang="ru-RU"/>
        </a:p>
      </dgm:t>
    </dgm:pt>
  </dgm:ptLst>
  <dgm:cxnLst>
    <dgm:cxn modelId="{CEA8E361-7970-4719-9C3C-77C39407AE20}" type="presOf" srcId="{E165C1D4-AD7F-4B2E-A35C-497EFB76DD4E}" destId="{C98CE84A-BDA7-4E57-80D2-F8458B423F98}" srcOrd="0" destOrd="0" presId="urn:microsoft.com/office/officeart/2005/8/layout/chevron2"/>
    <dgm:cxn modelId="{3C3C4751-B853-4D76-ADF2-F8E1521B5199}" type="presOf" srcId="{BC2EECC4-7C2D-4C8E-8008-368915533345}" destId="{B1986AF8-EED1-4552-BDFA-C0360AC12F01}" srcOrd="0" destOrd="0" presId="urn:microsoft.com/office/officeart/2005/8/layout/chevron2"/>
    <dgm:cxn modelId="{B480256C-3AC5-4E17-AC71-22DD9C7F60D5}" type="presOf" srcId="{2CD5A26D-BA13-4B2E-B302-D76F2C39F606}" destId="{53C71711-D366-417B-8421-8C2299EA440E}" srcOrd="0" destOrd="0" presId="urn:microsoft.com/office/officeart/2005/8/layout/chevron2"/>
    <dgm:cxn modelId="{07A89E63-537A-4095-808D-B51C579EEE88}" srcId="{66EF06E5-14B5-4CA8-B0CE-7DD5DBB3C0BD}" destId="{DCFB69AA-0969-4821-B206-19DA7AD705C2}" srcOrd="0" destOrd="0" parTransId="{D3597B2D-9688-41B6-9502-913F24B78E1C}" sibTransId="{ACFA5E9B-E146-4F3D-9E41-69C70603F52B}"/>
    <dgm:cxn modelId="{5CD82DBE-5683-4A4E-BDAB-BC0D3DA8CD8E}" srcId="{E165C1D4-AD7F-4B2E-A35C-497EFB76DD4E}" destId="{9C4DBBCB-20F5-4544-BDAF-268FE2F8CACC}" srcOrd="0" destOrd="0" parTransId="{06C15953-4657-4291-9458-75AE8B2746C5}" sibTransId="{2ACC2B73-FB30-4595-B456-BFB4942CB926}"/>
    <dgm:cxn modelId="{CD219037-9125-46E6-A3B0-1C47E58C9D8E}" type="presOf" srcId="{4A847578-F2FF-4DCE-A27F-5116F476BF4E}" destId="{84609211-79F2-4433-90E4-E84DD201B7E8}" srcOrd="0" destOrd="0" presId="urn:microsoft.com/office/officeart/2005/8/layout/chevron2"/>
    <dgm:cxn modelId="{403CF73A-6D2C-4A0D-ACBF-FBD622DDDEBF}" srcId="{BC2EECC4-7C2D-4C8E-8008-368915533345}" destId="{2CD5A26D-BA13-4B2E-B302-D76F2C39F606}" srcOrd="1" destOrd="0" parTransId="{525BC761-D2C4-4B75-AA86-4E5FE0A10DF2}" sibTransId="{AB157369-5CD0-4DD3-87D9-60C6038BCDF1}"/>
    <dgm:cxn modelId="{86D026D2-8352-45D3-912D-3FBA25FF226E}" srcId="{2CD5A26D-BA13-4B2E-B302-D76F2C39F606}" destId="{4A847578-F2FF-4DCE-A27F-5116F476BF4E}" srcOrd="0" destOrd="0" parTransId="{CC814DCD-F0A2-485A-8289-87E40288E23B}" sibTransId="{D7292FDE-21B8-4B3A-A1B4-BF5DE197A539}"/>
    <dgm:cxn modelId="{726CA515-CAB7-4D11-A4E7-60AC70F85D90}" srcId="{BC2EECC4-7C2D-4C8E-8008-368915533345}" destId="{66EF06E5-14B5-4CA8-B0CE-7DD5DBB3C0BD}" srcOrd="2" destOrd="0" parTransId="{8BCD09E4-36A2-4F91-9DB1-F925667D8F6B}" sibTransId="{387B0A2F-F303-4C26-855A-D0C485A825EE}"/>
    <dgm:cxn modelId="{73222674-13F4-4C8E-B08E-9877DB081CCB}" type="presOf" srcId="{66EF06E5-14B5-4CA8-B0CE-7DD5DBB3C0BD}" destId="{121CC62F-313A-422B-8BDB-7C5A08F0C1B4}" srcOrd="0" destOrd="0" presId="urn:microsoft.com/office/officeart/2005/8/layout/chevron2"/>
    <dgm:cxn modelId="{439D375B-8625-40E5-A025-3556D9FDA269}" type="presOf" srcId="{9C4DBBCB-20F5-4544-BDAF-268FE2F8CACC}" destId="{5AE44156-E10F-46A0-989F-233B4B8DF825}" srcOrd="0" destOrd="0" presId="urn:microsoft.com/office/officeart/2005/8/layout/chevron2"/>
    <dgm:cxn modelId="{3445E26F-05CB-4527-9C44-2109596A4263}" srcId="{BC2EECC4-7C2D-4C8E-8008-368915533345}" destId="{E165C1D4-AD7F-4B2E-A35C-497EFB76DD4E}" srcOrd="0" destOrd="0" parTransId="{40EF6770-7A0D-4361-8CE7-515C6934D12E}" sibTransId="{F18E4A5D-555F-4FD4-BC0B-14AAEDACA7A9}"/>
    <dgm:cxn modelId="{7906911A-FDDA-4FCB-9033-4209E03C71C3}" type="presOf" srcId="{DCFB69AA-0969-4821-B206-19DA7AD705C2}" destId="{CB76481D-47F4-4740-8989-24A2B5E8041E}" srcOrd="0" destOrd="0" presId="urn:microsoft.com/office/officeart/2005/8/layout/chevron2"/>
    <dgm:cxn modelId="{E1F298FC-119B-48DB-B940-CD4500DDD9B2}" type="presParOf" srcId="{B1986AF8-EED1-4552-BDFA-C0360AC12F01}" destId="{739D9677-0C9C-465A-AA57-A01C4D6C1764}" srcOrd="0" destOrd="0" presId="urn:microsoft.com/office/officeart/2005/8/layout/chevron2"/>
    <dgm:cxn modelId="{A39048E4-0795-4AA2-8F1D-73B26CAEC755}" type="presParOf" srcId="{739D9677-0C9C-465A-AA57-A01C4D6C1764}" destId="{C98CE84A-BDA7-4E57-80D2-F8458B423F98}" srcOrd="0" destOrd="0" presId="urn:microsoft.com/office/officeart/2005/8/layout/chevron2"/>
    <dgm:cxn modelId="{66C7FCEB-7B3D-4F98-A0E9-5B76F36C2C3E}" type="presParOf" srcId="{739D9677-0C9C-465A-AA57-A01C4D6C1764}" destId="{5AE44156-E10F-46A0-989F-233B4B8DF825}" srcOrd="1" destOrd="0" presId="urn:microsoft.com/office/officeart/2005/8/layout/chevron2"/>
    <dgm:cxn modelId="{BD8A4E01-E60A-4892-AE05-58825FFFA1BC}" type="presParOf" srcId="{B1986AF8-EED1-4552-BDFA-C0360AC12F01}" destId="{2530CA47-55DD-4D8C-9B49-20342BEFB50E}" srcOrd="1" destOrd="0" presId="urn:microsoft.com/office/officeart/2005/8/layout/chevron2"/>
    <dgm:cxn modelId="{31188C20-F48D-4DB4-9955-14D7A97D3803}" type="presParOf" srcId="{B1986AF8-EED1-4552-BDFA-C0360AC12F01}" destId="{E46DE65F-ECE2-4B9F-84AC-44B315815E5D}" srcOrd="2" destOrd="0" presId="urn:microsoft.com/office/officeart/2005/8/layout/chevron2"/>
    <dgm:cxn modelId="{302FBB3D-EA5D-4AFF-ACB9-F4EA7F84BEE6}" type="presParOf" srcId="{E46DE65F-ECE2-4B9F-84AC-44B315815E5D}" destId="{53C71711-D366-417B-8421-8C2299EA440E}" srcOrd="0" destOrd="0" presId="urn:microsoft.com/office/officeart/2005/8/layout/chevron2"/>
    <dgm:cxn modelId="{1E28F407-7CEE-40BB-95CF-50D1A8AAD9A8}" type="presParOf" srcId="{E46DE65F-ECE2-4B9F-84AC-44B315815E5D}" destId="{84609211-79F2-4433-90E4-E84DD201B7E8}" srcOrd="1" destOrd="0" presId="urn:microsoft.com/office/officeart/2005/8/layout/chevron2"/>
    <dgm:cxn modelId="{254C93FC-7535-4BF6-9BC9-70621B8953BC}" type="presParOf" srcId="{B1986AF8-EED1-4552-BDFA-C0360AC12F01}" destId="{5C562CC5-08E9-4C13-9890-DD22953966E2}" srcOrd="3" destOrd="0" presId="urn:microsoft.com/office/officeart/2005/8/layout/chevron2"/>
    <dgm:cxn modelId="{4187B9AD-85E2-4CC0-949C-38A86E8D4AFF}" type="presParOf" srcId="{B1986AF8-EED1-4552-BDFA-C0360AC12F01}" destId="{B11C6F23-BA5B-4A55-9F05-2F1229214421}" srcOrd="4" destOrd="0" presId="urn:microsoft.com/office/officeart/2005/8/layout/chevron2"/>
    <dgm:cxn modelId="{B4F8133F-C6D3-447B-AD6C-176B95D1C279}" type="presParOf" srcId="{B11C6F23-BA5B-4A55-9F05-2F1229214421}" destId="{121CC62F-313A-422B-8BDB-7C5A08F0C1B4}" srcOrd="0" destOrd="0" presId="urn:microsoft.com/office/officeart/2005/8/layout/chevron2"/>
    <dgm:cxn modelId="{6CB5F9D8-3519-426A-8840-F2E4C12951EB}" type="presParOf" srcId="{B11C6F23-BA5B-4A55-9F05-2F1229214421}" destId="{CB76481D-47F4-4740-8989-24A2B5E8041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2EECC4-7C2D-4C8E-8008-368915533345}"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ru-RU"/>
        </a:p>
      </dgm:t>
    </dgm:pt>
    <dgm:pt modelId="{E165C1D4-AD7F-4B2E-A35C-497EFB76DD4E}">
      <dgm:prSet phldrT="[Текст]" custT="1"/>
      <dgm:spPr/>
      <dgm:t>
        <a:bodyPr/>
        <a:lstStyle/>
        <a:p>
          <a:pPr>
            <a:lnSpc>
              <a:spcPct val="100000"/>
            </a:lnSpc>
            <a:spcAft>
              <a:spcPts val="0"/>
            </a:spcAft>
          </a:pPr>
          <a:r>
            <a:rPr lang="ru-RU" sz="1600" b="1" dirty="0" err="1" smtClean="0">
              <a:solidFill>
                <a:schemeClr val="bg1"/>
              </a:solidFill>
            </a:rPr>
            <a:t>жоғары</a:t>
          </a:r>
          <a:endParaRPr lang="ru-RU" sz="1600" b="1" dirty="0" smtClean="0">
            <a:solidFill>
              <a:schemeClr val="bg1"/>
            </a:solidFill>
          </a:endParaRPr>
        </a:p>
        <a:p>
          <a:pPr>
            <a:lnSpc>
              <a:spcPct val="100000"/>
            </a:lnSpc>
            <a:spcAft>
              <a:spcPts val="0"/>
            </a:spcAft>
          </a:pPr>
          <a:r>
            <a:rPr lang="ru-RU" sz="1600" b="1" dirty="0" smtClean="0">
              <a:solidFill>
                <a:schemeClr val="bg1"/>
              </a:solidFill>
            </a:rPr>
            <a:t> </a:t>
          </a:r>
          <a:r>
            <a:rPr lang="ru-RU" sz="1600" b="1" dirty="0" err="1" smtClean="0">
              <a:solidFill>
                <a:schemeClr val="bg1"/>
              </a:solidFill>
            </a:rPr>
            <a:t>мектеп</a:t>
          </a:r>
          <a:r>
            <a:rPr lang="ru-RU" sz="1600" b="1" dirty="0" smtClean="0">
              <a:solidFill>
                <a:schemeClr val="bg1"/>
              </a:solidFill>
            </a:rPr>
            <a:t> </a:t>
          </a:r>
          <a:r>
            <a:rPr lang="ru-RU" sz="1600" b="1" dirty="0" err="1" smtClean="0">
              <a:solidFill>
                <a:schemeClr val="bg1"/>
              </a:solidFill>
            </a:rPr>
            <a:t>педагогикасы</a:t>
          </a:r>
          <a:endParaRPr lang="ru-RU" sz="1600" b="1" dirty="0">
            <a:solidFill>
              <a:schemeClr val="bg1"/>
            </a:solidFill>
          </a:endParaRPr>
        </a:p>
      </dgm:t>
    </dgm:pt>
    <dgm:pt modelId="{40EF6770-7A0D-4361-8CE7-515C6934D12E}" type="parTrans" cxnId="{3445E26F-05CB-4527-9C44-2109596A4263}">
      <dgm:prSet/>
      <dgm:spPr/>
      <dgm:t>
        <a:bodyPr/>
        <a:lstStyle/>
        <a:p>
          <a:endParaRPr lang="ru-RU" b="0"/>
        </a:p>
      </dgm:t>
    </dgm:pt>
    <dgm:pt modelId="{F18E4A5D-555F-4FD4-BC0B-14AAEDACA7A9}" type="sibTrans" cxnId="{3445E26F-05CB-4527-9C44-2109596A4263}">
      <dgm:prSet/>
      <dgm:spPr/>
      <dgm:t>
        <a:bodyPr/>
        <a:lstStyle/>
        <a:p>
          <a:endParaRPr lang="ru-RU" b="0"/>
        </a:p>
      </dgm:t>
    </dgm:pt>
    <dgm:pt modelId="{9C4DBBCB-20F5-4544-BDAF-268FE2F8CACC}">
      <dgm:prSet phldrT="[Текст]" custT="1"/>
      <dgm:spPr/>
      <dgm:t>
        <a:bodyPr/>
        <a:lstStyle/>
        <a:p>
          <a:r>
            <a:rPr lang="ru-RU" sz="1800" b="0" dirty="0" err="1" smtClean="0">
              <a:solidFill>
                <a:srgbClr val="002060"/>
              </a:solidFill>
            </a:rPr>
            <a:t>барша</a:t>
          </a:r>
          <a:r>
            <a:rPr lang="ru-RU" sz="1800" b="0" dirty="0" smtClean="0">
              <a:solidFill>
                <a:srgbClr val="002060"/>
              </a:solidFill>
            </a:rPr>
            <a:t> </a:t>
          </a:r>
          <a:r>
            <a:rPr lang="ru-RU" sz="1800" b="0" dirty="0" err="1" smtClean="0">
              <a:solidFill>
                <a:srgbClr val="002060"/>
              </a:solidFill>
            </a:rPr>
            <a:t>деңгейдегі</a:t>
          </a:r>
          <a:r>
            <a:rPr lang="ru-RU" sz="1800" b="0" dirty="0" smtClean="0">
              <a:solidFill>
                <a:srgbClr val="002060"/>
              </a:solidFill>
            </a:rPr>
            <a:t> </a:t>
          </a:r>
          <a:r>
            <a:rPr lang="ru-RU" sz="1800" b="0" dirty="0" err="1" smtClean="0">
              <a:solidFill>
                <a:srgbClr val="002060"/>
              </a:solidFill>
            </a:rPr>
            <a:t>ресми</a:t>
          </a:r>
          <a:r>
            <a:rPr lang="ru-RU" sz="1800" b="0" dirty="0" smtClean="0">
              <a:solidFill>
                <a:srgbClr val="002060"/>
              </a:solidFill>
            </a:rPr>
            <a:t>, </a:t>
          </a:r>
          <a:r>
            <a:rPr lang="ru-RU" sz="1800" b="0" dirty="0" err="1" smtClean="0">
              <a:solidFill>
                <a:srgbClr val="002060"/>
              </a:solidFill>
            </a:rPr>
            <a:t>ресми</a:t>
          </a:r>
          <a:r>
            <a:rPr lang="ru-RU" sz="1800" b="0" dirty="0" smtClean="0">
              <a:solidFill>
                <a:srgbClr val="002060"/>
              </a:solidFill>
            </a:rPr>
            <a:t> </a:t>
          </a:r>
          <a:r>
            <a:rPr lang="ru-RU" sz="1800" b="0" dirty="0" err="1" smtClean="0">
              <a:solidFill>
                <a:srgbClr val="002060"/>
              </a:solidFill>
            </a:rPr>
            <a:t>емес</a:t>
          </a:r>
          <a:r>
            <a:rPr lang="ru-RU" sz="1800" b="0" dirty="0" smtClean="0">
              <a:solidFill>
                <a:srgbClr val="002060"/>
              </a:solidFill>
            </a:rPr>
            <a:t> </a:t>
          </a:r>
          <a:r>
            <a:rPr lang="ru-RU" sz="1800" b="0" dirty="0" err="1" smtClean="0">
              <a:solidFill>
                <a:srgbClr val="002060"/>
              </a:solidFill>
            </a:rPr>
            <a:t>тіркелген</a:t>
          </a:r>
          <a:r>
            <a:rPr lang="ru-RU" sz="1800" b="0" dirty="0" smtClean="0">
              <a:solidFill>
                <a:srgbClr val="002060"/>
              </a:solidFill>
            </a:rPr>
            <a:t> </a:t>
          </a:r>
          <a:r>
            <a:rPr lang="ru-RU" sz="1800" b="0" dirty="0" err="1" smtClean="0">
              <a:solidFill>
                <a:srgbClr val="002060"/>
              </a:solidFill>
            </a:rPr>
            <a:t>жоғарғы</a:t>
          </a:r>
          <a:r>
            <a:rPr lang="ru-RU" sz="1800" b="0" dirty="0" smtClean="0">
              <a:solidFill>
                <a:srgbClr val="002060"/>
              </a:solidFill>
            </a:rPr>
            <a:t> </a:t>
          </a:r>
          <a:r>
            <a:rPr lang="ru-RU" sz="1800" b="0" dirty="0" err="1" smtClean="0">
              <a:solidFill>
                <a:srgbClr val="002060"/>
              </a:solidFill>
            </a:rPr>
            <a:t>оқу</a:t>
          </a:r>
          <a:r>
            <a:rPr lang="ru-RU" sz="1800" b="0" dirty="0" smtClean="0">
              <a:solidFill>
                <a:srgbClr val="002060"/>
              </a:solidFill>
            </a:rPr>
            <a:t> </a:t>
          </a:r>
          <a:r>
            <a:rPr lang="ru-RU" sz="1800" b="0" dirty="0" err="1" smtClean="0">
              <a:solidFill>
                <a:srgbClr val="002060"/>
              </a:solidFill>
            </a:rPr>
            <a:t>орындарында</a:t>
          </a:r>
          <a:r>
            <a:rPr lang="ru-RU" sz="1800" b="0" dirty="0" smtClean="0">
              <a:solidFill>
                <a:srgbClr val="002060"/>
              </a:solidFill>
            </a:rPr>
            <a:t> </a:t>
          </a:r>
          <a:r>
            <a:rPr lang="ru-RU" sz="1800" b="0" dirty="0" err="1" smtClean="0">
              <a:solidFill>
                <a:srgbClr val="002060"/>
              </a:solidFill>
            </a:rPr>
            <a:t>жүріп</a:t>
          </a:r>
          <a:r>
            <a:rPr lang="ru-RU" sz="1800" b="0" dirty="0" smtClean="0">
              <a:solidFill>
                <a:srgbClr val="002060"/>
              </a:solidFill>
            </a:rPr>
            <a:t> </a:t>
          </a:r>
          <a:r>
            <a:rPr lang="ru-RU" sz="1800" b="0" dirty="0" err="1" smtClean="0">
              <a:solidFill>
                <a:srgbClr val="002060"/>
              </a:solidFill>
            </a:rPr>
            <a:t>жатқан</a:t>
          </a:r>
          <a:r>
            <a:rPr lang="ru-RU" sz="1800" b="0" dirty="0" smtClean="0">
              <a:solidFill>
                <a:srgbClr val="002060"/>
              </a:solidFill>
            </a:rPr>
            <a:t> </a:t>
          </a:r>
          <a:r>
            <a:rPr lang="ru-RU" sz="1800" b="0" dirty="0" err="1" smtClean="0">
              <a:solidFill>
                <a:srgbClr val="002060"/>
              </a:solidFill>
            </a:rPr>
            <a:t>оқу</a:t>
          </a:r>
          <a:r>
            <a:rPr lang="ru-RU" sz="1800" b="0" dirty="0" smtClean="0">
              <a:solidFill>
                <a:srgbClr val="002060"/>
              </a:solidFill>
            </a:rPr>
            <a:t>-т</a:t>
          </a:r>
          <a:r>
            <a:rPr lang="en-US" sz="1800" b="0" dirty="0" smtClean="0">
              <a:solidFill>
                <a:srgbClr val="002060"/>
              </a:solidFill>
            </a:rPr>
            <a:t>ə</a:t>
          </a:r>
          <a:r>
            <a:rPr lang="ru-RU" sz="1800" b="0" dirty="0" err="1" smtClean="0">
              <a:solidFill>
                <a:srgbClr val="002060"/>
              </a:solidFill>
            </a:rPr>
            <a:t>рбие</a:t>
          </a:r>
          <a:r>
            <a:rPr lang="ru-RU" sz="1800" b="0" dirty="0" smtClean="0">
              <a:solidFill>
                <a:srgbClr val="002060"/>
              </a:solidFill>
            </a:rPr>
            <a:t> </a:t>
          </a:r>
          <a:r>
            <a:rPr lang="ru-RU" sz="1800" b="0" dirty="0" err="1" smtClean="0">
              <a:solidFill>
                <a:srgbClr val="002060"/>
              </a:solidFill>
            </a:rPr>
            <a:t>процесінің</a:t>
          </a:r>
          <a:r>
            <a:rPr lang="ru-RU" sz="1800" b="0" dirty="0" smtClean="0">
              <a:solidFill>
                <a:srgbClr val="002060"/>
              </a:solidFill>
            </a:rPr>
            <a:t> </a:t>
          </a:r>
          <a:r>
            <a:rPr lang="ru-RU" sz="1800" b="0" dirty="0" err="1" smtClean="0">
              <a:solidFill>
                <a:srgbClr val="002060"/>
              </a:solidFill>
            </a:rPr>
            <a:t>заңдылықтарын</a:t>
          </a:r>
          <a:r>
            <a:rPr lang="ru-RU" sz="1800" b="0" dirty="0" smtClean="0">
              <a:solidFill>
                <a:srgbClr val="002060"/>
              </a:solidFill>
            </a:rPr>
            <a:t> </a:t>
          </a:r>
          <a:r>
            <a:rPr lang="ru-RU" sz="1800" b="0" dirty="0" err="1" smtClean="0">
              <a:solidFill>
                <a:srgbClr val="002060"/>
              </a:solidFill>
            </a:rPr>
            <a:t>ашып</a:t>
          </a:r>
          <a:r>
            <a:rPr lang="ru-RU" sz="1800" b="0" dirty="0" smtClean="0">
              <a:solidFill>
                <a:srgbClr val="002060"/>
              </a:solidFill>
            </a:rPr>
            <a:t> беру, </a:t>
          </a:r>
          <a:r>
            <a:rPr lang="ru-RU" sz="1800" b="0" dirty="0" err="1" smtClean="0">
              <a:solidFill>
                <a:srgbClr val="002060"/>
              </a:solidFill>
            </a:rPr>
            <a:t>қазіргі</a:t>
          </a:r>
          <a:r>
            <a:rPr lang="ru-RU" sz="1800" b="0" dirty="0" smtClean="0">
              <a:solidFill>
                <a:srgbClr val="002060"/>
              </a:solidFill>
            </a:rPr>
            <a:t> </a:t>
          </a:r>
          <a:r>
            <a:rPr lang="ru-RU" sz="1800" b="0" dirty="0" err="1" smtClean="0">
              <a:solidFill>
                <a:srgbClr val="002060"/>
              </a:solidFill>
            </a:rPr>
            <a:t>ауыспалы</a:t>
          </a:r>
          <a:r>
            <a:rPr lang="ru-RU" sz="1800" b="0" dirty="0" smtClean="0">
              <a:solidFill>
                <a:srgbClr val="002060"/>
              </a:solidFill>
            </a:rPr>
            <a:t> </a:t>
          </a:r>
          <a:r>
            <a:rPr lang="ru-RU" sz="1800" b="0" dirty="0" err="1" smtClean="0">
              <a:solidFill>
                <a:srgbClr val="002060"/>
              </a:solidFill>
            </a:rPr>
            <a:t>кезеңде</a:t>
          </a:r>
          <a:r>
            <a:rPr lang="ru-RU" sz="1800" b="0" dirty="0" smtClean="0">
              <a:solidFill>
                <a:srgbClr val="002060"/>
              </a:solidFill>
            </a:rPr>
            <a:t> </a:t>
          </a:r>
          <a:r>
            <a:rPr lang="ru-RU" sz="1800" b="0" dirty="0" err="1" smtClean="0">
              <a:solidFill>
                <a:srgbClr val="002060"/>
              </a:solidFill>
            </a:rPr>
            <a:t>жоғары</a:t>
          </a:r>
          <a:r>
            <a:rPr lang="ru-RU" sz="1800" b="0" dirty="0" smtClean="0">
              <a:solidFill>
                <a:srgbClr val="002060"/>
              </a:solidFill>
            </a:rPr>
            <a:t> </a:t>
          </a:r>
          <a:r>
            <a:rPr lang="ru-RU" sz="1800" b="0" dirty="0" err="1" smtClean="0">
              <a:solidFill>
                <a:srgbClr val="002060"/>
              </a:solidFill>
            </a:rPr>
            <a:t>білім</a:t>
          </a:r>
          <a:r>
            <a:rPr lang="ru-RU" sz="1800" b="0" dirty="0" smtClean="0">
              <a:solidFill>
                <a:srgbClr val="002060"/>
              </a:solidFill>
            </a:rPr>
            <a:t> </a:t>
          </a:r>
          <a:r>
            <a:rPr lang="ru-RU" sz="1800" b="0" dirty="0" err="1" smtClean="0">
              <a:solidFill>
                <a:srgbClr val="002060"/>
              </a:solidFill>
            </a:rPr>
            <a:t>алудың</a:t>
          </a:r>
          <a:r>
            <a:rPr lang="ru-RU" sz="1800" b="0" dirty="0" smtClean="0">
              <a:solidFill>
                <a:srgbClr val="002060"/>
              </a:solidFill>
            </a:rPr>
            <a:t> </a:t>
          </a:r>
          <a:r>
            <a:rPr lang="ru-RU" sz="1800" b="0" dirty="0" err="1" smtClean="0">
              <a:solidFill>
                <a:srgbClr val="002060"/>
              </a:solidFill>
            </a:rPr>
            <a:t>арнайы</a:t>
          </a:r>
          <a:r>
            <a:rPr lang="ru-RU" sz="1800" b="0" dirty="0" smtClean="0">
              <a:solidFill>
                <a:srgbClr val="002060"/>
              </a:solidFill>
            </a:rPr>
            <a:t> </a:t>
          </a:r>
          <a:r>
            <a:rPr lang="ru-RU" sz="1800" b="0" dirty="0" err="1" smtClean="0">
              <a:solidFill>
                <a:srgbClr val="002060"/>
              </a:solidFill>
            </a:rPr>
            <a:t>проблемаларын</a:t>
          </a:r>
          <a:r>
            <a:rPr lang="ru-RU" sz="1800" b="0" dirty="0" smtClean="0">
              <a:solidFill>
                <a:srgbClr val="002060"/>
              </a:solidFill>
            </a:rPr>
            <a:t> </a:t>
          </a:r>
          <a:r>
            <a:rPr lang="ru-RU" sz="1800" b="0" dirty="0" err="1" smtClean="0">
              <a:solidFill>
                <a:srgbClr val="002060"/>
              </a:solidFill>
            </a:rPr>
            <a:t>зерттеу</a:t>
          </a:r>
          <a:r>
            <a:rPr lang="ru-RU" sz="1800" b="0" dirty="0" smtClean="0">
              <a:solidFill>
                <a:srgbClr val="002060"/>
              </a:solidFill>
            </a:rPr>
            <a:t>, </a:t>
          </a:r>
          <a:r>
            <a:rPr lang="ru-RU" sz="1800" b="0" dirty="0" err="1" smtClean="0">
              <a:solidFill>
                <a:srgbClr val="002060"/>
              </a:solidFill>
            </a:rPr>
            <a:t>жоғары</a:t>
          </a:r>
          <a:r>
            <a:rPr lang="ru-RU" sz="1800" b="0" dirty="0" smtClean="0">
              <a:solidFill>
                <a:srgbClr val="002060"/>
              </a:solidFill>
            </a:rPr>
            <a:t> </a:t>
          </a:r>
          <a:r>
            <a:rPr lang="ru-RU" sz="1800" b="0" dirty="0" err="1" smtClean="0">
              <a:solidFill>
                <a:srgbClr val="002060"/>
              </a:solidFill>
            </a:rPr>
            <a:t>технологиялық</a:t>
          </a:r>
          <a:r>
            <a:rPr lang="ru-RU" sz="1800" b="0" dirty="0" smtClean="0">
              <a:solidFill>
                <a:srgbClr val="002060"/>
              </a:solidFill>
            </a:rPr>
            <a:t> ж</a:t>
          </a:r>
          <a:r>
            <a:rPr lang="en-US" sz="1800" b="0" dirty="0" smtClean="0">
              <a:solidFill>
                <a:srgbClr val="002060"/>
              </a:solidFill>
            </a:rPr>
            <a:t>ə</a:t>
          </a:r>
          <a:r>
            <a:rPr lang="ru-RU" sz="1800" b="0" dirty="0" smtClean="0">
              <a:solidFill>
                <a:srgbClr val="002060"/>
              </a:solidFill>
            </a:rPr>
            <a:t>не </a:t>
          </a:r>
          <a:r>
            <a:rPr lang="ru-RU" sz="1800" b="0" dirty="0" err="1" smtClean="0">
              <a:solidFill>
                <a:srgbClr val="002060"/>
              </a:solidFill>
            </a:rPr>
            <a:t>компьютерлік</a:t>
          </a:r>
          <a:r>
            <a:rPr lang="ru-RU" sz="1800" b="0" dirty="0" smtClean="0">
              <a:solidFill>
                <a:srgbClr val="002060"/>
              </a:solidFill>
            </a:rPr>
            <a:t> </a:t>
          </a:r>
          <a:r>
            <a:rPr lang="ru-RU" sz="1800" b="0" dirty="0" err="1" smtClean="0">
              <a:solidFill>
                <a:srgbClr val="002060"/>
              </a:solidFill>
            </a:rPr>
            <a:t>оқу</a:t>
          </a:r>
          <a:r>
            <a:rPr lang="ru-RU" sz="1800" b="0" dirty="0" smtClean="0">
              <a:solidFill>
                <a:srgbClr val="002060"/>
              </a:solidFill>
            </a:rPr>
            <a:t> </a:t>
          </a:r>
          <a:r>
            <a:rPr lang="ru-RU" sz="1800" b="0" dirty="0" err="1" smtClean="0">
              <a:solidFill>
                <a:srgbClr val="002060"/>
              </a:solidFill>
            </a:rPr>
            <a:t>жүйелерінің</a:t>
          </a:r>
          <a:r>
            <a:rPr lang="ru-RU" sz="1800" b="0" dirty="0" smtClean="0">
              <a:solidFill>
                <a:srgbClr val="002060"/>
              </a:solidFill>
            </a:rPr>
            <a:t> </a:t>
          </a:r>
          <a:r>
            <a:rPr lang="ru-RU" sz="1800" b="0" dirty="0" err="1" smtClean="0">
              <a:solidFill>
                <a:srgbClr val="002060"/>
              </a:solidFill>
            </a:rPr>
            <a:t>принциптерімен</a:t>
          </a:r>
          <a:r>
            <a:rPr lang="ru-RU" sz="1800" b="0" dirty="0" smtClean="0">
              <a:solidFill>
                <a:srgbClr val="002060"/>
              </a:solidFill>
            </a:rPr>
            <a:t> </a:t>
          </a:r>
          <a:r>
            <a:rPr lang="ru-RU" sz="1800" b="0" dirty="0" err="1" smtClean="0">
              <a:solidFill>
                <a:srgbClr val="002060"/>
              </a:solidFill>
            </a:rPr>
            <a:t>таныстыру</a:t>
          </a:r>
          <a:endParaRPr lang="ru-RU" sz="1800" b="0" dirty="0">
            <a:solidFill>
              <a:srgbClr val="002060"/>
            </a:solidFill>
          </a:endParaRPr>
        </a:p>
      </dgm:t>
    </dgm:pt>
    <dgm:pt modelId="{06C15953-4657-4291-9458-75AE8B2746C5}" type="parTrans" cxnId="{5CD82DBE-5683-4A4E-BDAB-BC0D3DA8CD8E}">
      <dgm:prSet/>
      <dgm:spPr/>
      <dgm:t>
        <a:bodyPr/>
        <a:lstStyle/>
        <a:p>
          <a:endParaRPr lang="ru-RU" b="0"/>
        </a:p>
      </dgm:t>
    </dgm:pt>
    <dgm:pt modelId="{2ACC2B73-FB30-4595-B456-BFB4942CB926}" type="sibTrans" cxnId="{5CD82DBE-5683-4A4E-BDAB-BC0D3DA8CD8E}">
      <dgm:prSet/>
      <dgm:spPr/>
      <dgm:t>
        <a:bodyPr/>
        <a:lstStyle/>
        <a:p>
          <a:endParaRPr lang="ru-RU" b="0"/>
        </a:p>
      </dgm:t>
    </dgm:pt>
    <dgm:pt modelId="{2CD5A26D-BA13-4B2E-B302-D76F2C39F606}">
      <dgm:prSet phldrT="[Текст]"/>
      <dgm:spPr/>
      <dgm:t>
        <a:bodyPr/>
        <a:lstStyle/>
        <a:p>
          <a:r>
            <a:rPr lang="ru-RU" b="1" dirty="0" err="1" smtClean="0"/>
            <a:t>еңбек</a:t>
          </a:r>
          <a:r>
            <a:rPr lang="ru-RU" b="1" dirty="0" smtClean="0"/>
            <a:t> </a:t>
          </a:r>
          <a:r>
            <a:rPr lang="ru-RU" b="1" dirty="0" err="1" smtClean="0"/>
            <a:t>педагогикасы</a:t>
          </a:r>
          <a:endParaRPr lang="ru-RU" b="1" dirty="0"/>
        </a:p>
      </dgm:t>
    </dgm:pt>
    <dgm:pt modelId="{525BC761-D2C4-4B75-AA86-4E5FE0A10DF2}" type="parTrans" cxnId="{403CF73A-6D2C-4A0D-ACBF-FBD622DDDEBF}">
      <dgm:prSet/>
      <dgm:spPr/>
      <dgm:t>
        <a:bodyPr/>
        <a:lstStyle/>
        <a:p>
          <a:endParaRPr lang="ru-RU" b="0"/>
        </a:p>
      </dgm:t>
    </dgm:pt>
    <dgm:pt modelId="{AB157369-5CD0-4DD3-87D9-60C6038BCDF1}" type="sibTrans" cxnId="{403CF73A-6D2C-4A0D-ACBF-FBD622DDDEBF}">
      <dgm:prSet/>
      <dgm:spPr/>
      <dgm:t>
        <a:bodyPr/>
        <a:lstStyle/>
        <a:p>
          <a:endParaRPr lang="ru-RU" b="0"/>
        </a:p>
      </dgm:t>
    </dgm:pt>
    <dgm:pt modelId="{4A847578-F2FF-4DCE-A27F-5116F476BF4E}">
      <dgm:prSet phldrT="[Текст]"/>
      <dgm:spPr/>
      <dgm:t>
        <a:bodyPr/>
        <a:lstStyle/>
        <a:p>
          <a:r>
            <a:rPr lang="ru-RU" b="0" dirty="0" err="1" smtClean="0">
              <a:solidFill>
                <a:srgbClr val="002060"/>
              </a:solidFill>
            </a:rPr>
            <a:t>нарықтық</a:t>
          </a:r>
          <a:r>
            <a:rPr lang="ru-RU" b="0" dirty="0" smtClean="0">
              <a:solidFill>
                <a:srgbClr val="002060"/>
              </a:solidFill>
            </a:rPr>
            <a:t> </a:t>
          </a:r>
          <a:r>
            <a:rPr lang="ru-RU" b="0" dirty="0" err="1" smtClean="0">
              <a:solidFill>
                <a:srgbClr val="002060"/>
              </a:solidFill>
            </a:rPr>
            <a:t>экономикаға</a:t>
          </a:r>
          <a:r>
            <a:rPr lang="ru-RU" b="0" dirty="0" smtClean="0">
              <a:solidFill>
                <a:srgbClr val="002060"/>
              </a:solidFill>
            </a:rPr>
            <a:t> </a:t>
          </a:r>
          <a:r>
            <a:rPr lang="ru-RU" b="0" dirty="0" err="1" smtClean="0">
              <a:solidFill>
                <a:srgbClr val="002060"/>
              </a:solidFill>
            </a:rPr>
            <a:t>орай</a:t>
          </a:r>
          <a:r>
            <a:rPr lang="ru-RU" b="0" dirty="0" smtClean="0">
              <a:solidFill>
                <a:srgbClr val="002060"/>
              </a:solidFill>
            </a:rPr>
            <a:t> </a:t>
          </a:r>
          <a:r>
            <a:rPr lang="ru-RU" b="0" dirty="0" err="1" smtClean="0">
              <a:solidFill>
                <a:srgbClr val="002060"/>
              </a:solidFill>
            </a:rPr>
            <a:t>көкейкесті</a:t>
          </a:r>
          <a:r>
            <a:rPr lang="ru-RU" b="0" dirty="0" smtClean="0">
              <a:solidFill>
                <a:srgbClr val="002060"/>
              </a:solidFill>
            </a:rPr>
            <a:t> </a:t>
          </a:r>
          <a:r>
            <a:rPr lang="ru-RU" b="0" dirty="0" err="1" smtClean="0">
              <a:solidFill>
                <a:srgbClr val="002060"/>
              </a:solidFill>
            </a:rPr>
            <a:t>болып</a:t>
          </a:r>
          <a:r>
            <a:rPr lang="ru-RU" b="0" dirty="0" smtClean="0">
              <a:solidFill>
                <a:srgbClr val="002060"/>
              </a:solidFill>
            </a:rPr>
            <a:t> </a:t>
          </a:r>
          <a:r>
            <a:rPr lang="ru-RU" b="0" dirty="0" err="1" smtClean="0">
              <a:solidFill>
                <a:srgbClr val="002060"/>
              </a:solidFill>
            </a:rPr>
            <a:t>тұрған</a:t>
          </a:r>
          <a:r>
            <a:rPr lang="ru-RU" b="0" dirty="0" smtClean="0">
              <a:solidFill>
                <a:srgbClr val="002060"/>
              </a:solidFill>
            </a:rPr>
            <a:t> </a:t>
          </a:r>
          <a:r>
            <a:rPr lang="ru-RU" b="0" dirty="0" err="1" smtClean="0">
              <a:solidFill>
                <a:srgbClr val="002060"/>
              </a:solidFill>
            </a:rPr>
            <a:t>халық</a:t>
          </a:r>
          <a:r>
            <a:rPr lang="ru-RU" b="0" dirty="0" smtClean="0">
              <a:solidFill>
                <a:srgbClr val="002060"/>
              </a:solidFill>
            </a:rPr>
            <a:t> </a:t>
          </a:r>
          <a:r>
            <a:rPr lang="ru-RU" b="0" dirty="0" err="1" smtClean="0">
              <a:solidFill>
                <a:srgbClr val="002060"/>
              </a:solidFill>
            </a:rPr>
            <a:t>шаруашылығының</a:t>
          </a:r>
          <a:r>
            <a:rPr lang="ru-RU" b="0" dirty="0" smtClean="0">
              <a:solidFill>
                <a:srgbClr val="002060"/>
              </a:solidFill>
            </a:rPr>
            <a:t> </a:t>
          </a:r>
          <a:r>
            <a:rPr lang="en-US" b="0" dirty="0" smtClean="0">
              <a:solidFill>
                <a:srgbClr val="002060"/>
              </a:solidFill>
            </a:rPr>
            <a:t>ə</a:t>
          </a:r>
          <a:r>
            <a:rPr lang="ru-RU" b="0" dirty="0" err="1" smtClean="0">
              <a:solidFill>
                <a:srgbClr val="002060"/>
              </a:solidFill>
            </a:rPr>
            <a:t>ртүрлі</a:t>
          </a:r>
          <a:r>
            <a:rPr lang="ru-RU" b="0" dirty="0" smtClean="0">
              <a:solidFill>
                <a:srgbClr val="002060"/>
              </a:solidFill>
            </a:rPr>
            <a:t> </a:t>
          </a:r>
          <a:r>
            <a:rPr lang="ru-RU" b="0" dirty="0" err="1" smtClean="0">
              <a:solidFill>
                <a:srgbClr val="002060"/>
              </a:solidFill>
            </a:rPr>
            <a:t>салаларында</a:t>
          </a:r>
          <a:r>
            <a:rPr lang="ru-RU" b="0" dirty="0" smtClean="0">
              <a:solidFill>
                <a:srgbClr val="002060"/>
              </a:solidFill>
            </a:rPr>
            <a:t> </a:t>
          </a:r>
          <a:r>
            <a:rPr lang="ru-RU" b="0" dirty="0" err="1" smtClean="0">
              <a:solidFill>
                <a:srgbClr val="002060"/>
              </a:solidFill>
            </a:rPr>
            <a:t>қызмет</a:t>
          </a:r>
          <a:r>
            <a:rPr lang="ru-RU" b="0" dirty="0" smtClean="0">
              <a:solidFill>
                <a:srgbClr val="002060"/>
              </a:solidFill>
            </a:rPr>
            <a:t> </a:t>
          </a:r>
          <a:r>
            <a:rPr lang="ru-RU" b="0" dirty="0" err="1" smtClean="0">
              <a:solidFill>
                <a:srgbClr val="002060"/>
              </a:solidFill>
            </a:rPr>
            <a:t>етіп</a:t>
          </a:r>
          <a:r>
            <a:rPr lang="ru-RU" b="0" dirty="0" smtClean="0">
              <a:solidFill>
                <a:srgbClr val="002060"/>
              </a:solidFill>
            </a:rPr>
            <a:t> </a:t>
          </a:r>
          <a:r>
            <a:rPr lang="ru-RU" b="0" dirty="0" err="1" smtClean="0">
              <a:solidFill>
                <a:srgbClr val="002060"/>
              </a:solidFill>
            </a:rPr>
            <a:t>жатқан</a:t>
          </a:r>
          <a:r>
            <a:rPr lang="ru-RU" b="0" dirty="0" smtClean="0">
              <a:solidFill>
                <a:srgbClr val="002060"/>
              </a:solidFill>
            </a:rPr>
            <a:t> </a:t>
          </a:r>
          <a:r>
            <a:rPr lang="ru-RU" b="0" dirty="0" err="1" smtClean="0">
              <a:solidFill>
                <a:srgbClr val="002060"/>
              </a:solidFill>
            </a:rPr>
            <a:t>жұмысшылардың</a:t>
          </a:r>
          <a:r>
            <a:rPr lang="ru-RU" b="0" dirty="0" smtClean="0">
              <a:solidFill>
                <a:srgbClr val="002060"/>
              </a:solidFill>
            </a:rPr>
            <a:t> </a:t>
          </a:r>
          <a:r>
            <a:rPr lang="ru-RU" b="0" dirty="0" err="1" smtClean="0">
              <a:solidFill>
                <a:srgbClr val="002060"/>
              </a:solidFill>
            </a:rPr>
            <a:t>қайта</a:t>
          </a:r>
          <a:r>
            <a:rPr lang="ru-RU" b="0" dirty="0" smtClean="0">
              <a:solidFill>
                <a:srgbClr val="002060"/>
              </a:solidFill>
            </a:rPr>
            <a:t> </a:t>
          </a:r>
          <a:r>
            <a:rPr lang="ru-RU" b="0" dirty="0" err="1" smtClean="0">
              <a:solidFill>
                <a:srgbClr val="002060"/>
              </a:solidFill>
            </a:rPr>
            <a:t>мамандану</a:t>
          </a:r>
          <a:r>
            <a:rPr lang="ru-RU" b="0" dirty="0" smtClean="0">
              <a:solidFill>
                <a:srgbClr val="002060"/>
              </a:solidFill>
            </a:rPr>
            <a:t>, </a:t>
          </a:r>
          <a:r>
            <a:rPr lang="ru-RU" b="0" dirty="0" err="1" smtClean="0">
              <a:solidFill>
                <a:srgbClr val="002060"/>
              </a:solidFill>
            </a:rPr>
            <a:t>егделік</a:t>
          </a:r>
          <a:r>
            <a:rPr lang="ru-RU" b="0" dirty="0" smtClean="0">
              <a:solidFill>
                <a:srgbClr val="002060"/>
              </a:solidFill>
            </a:rPr>
            <a:t> </a:t>
          </a:r>
          <a:r>
            <a:rPr lang="ru-RU" b="0" dirty="0" err="1" smtClean="0">
              <a:solidFill>
                <a:srgbClr val="002060"/>
              </a:solidFill>
            </a:rPr>
            <a:t>жасқа</a:t>
          </a:r>
          <a:r>
            <a:rPr lang="ru-RU" b="0" dirty="0" smtClean="0">
              <a:solidFill>
                <a:srgbClr val="002060"/>
              </a:solidFill>
            </a:rPr>
            <a:t> </a:t>
          </a:r>
          <a:r>
            <a:rPr lang="ru-RU" b="0" dirty="0" err="1" smtClean="0">
              <a:solidFill>
                <a:srgbClr val="002060"/>
              </a:solidFill>
            </a:rPr>
            <a:t>келгенде</a:t>
          </a:r>
          <a:r>
            <a:rPr lang="ru-RU" b="0" dirty="0" smtClean="0">
              <a:solidFill>
                <a:srgbClr val="002060"/>
              </a:solidFill>
            </a:rPr>
            <a:t> </a:t>
          </a:r>
          <a:r>
            <a:rPr lang="ru-RU" b="0" dirty="0" err="1" smtClean="0">
              <a:solidFill>
                <a:srgbClr val="002060"/>
              </a:solidFill>
            </a:rPr>
            <a:t>жаңа</a:t>
          </a:r>
          <a:r>
            <a:rPr lang="ru-RU" b="0" dirty="0" smtClean="0">
              <a:solidFill>
                <a:srgbClr val="002060"/>
              </a:solidFill>
            </a:rPr>
            <a:t> </a:t>
          </a:r>
          <a:r>
            <a:rPr lang="ru-RU" b="0" dirty="0" err="1" smtClean="0">
              <a:solidFill>
                <a:srgbClr val="002060"/>
              </a:solidFill>
            </a:rPr>
            <a:t>білімдерді</a:t>
          </a:r>
          <a:r>
            <a:rPr lang="ru-RU" b="0" dirty="0" smtClean="0">
              <a:solidFill>
                <a:srgbClr val="002060"/>
              </a:solidFill>
            </a:rPr>
            <a:t>, </a:t>
          </a:r>
          <a:r>
            <a:rPr lang="ru-RU" b="0" dirty="0" err="1" smtClean="0">
              <a:solidFill>
                <a:srgbClr val="002060"/>
              </a:solidFill>
            </a:rPr>
            <a:t>жаңа</a:t>
          </a:r>
          <a:r>
            <a:rPr lang="ru-RU" b="0" dirty="0" smtClean="0">
              <a:solidFill>
                <a:srgbClr val="002060"/>
              </a:solidFill>
            </a:rPr>
            <a:t> к</a:t>
          </a:r>
          <a:r>
            <a:rPr lang="en-US" b="0" dirty="0" smtClean="0">
              <a:solidFill>
                <a:srgbClr val="002060"/>
              </a:solidFill>
            </a:rPr>
            <a:t>ə</a:t>
          </a:r>
          <a:r>
            <a:rPr lang="ru-RU" b="0" dirty="0" err="1" smtClean="0">
              <a:solidFill>
                <a:srgbClr val="002060"/>
              </a:solidFill>
            </a:rPr>
            <a:t>сіпті</a:t>
          </a:r>
          <a:r>
            <a:rPr lang="ru-RU" b="0" dirty="0" smtClean="0">
              <a:solidFill>
                <a:srgbClr val="002060"/>
              </a:solidFill>
            </a:rPr>
            <a:t> </a:t>
          </a:r>
          <a:r>
            <a:rPr lang="ru-RU" b="0" dirty="0" err="1" smtClean="0">
              <a:solidFill>
                <a:srgbClr val="002060"/>
              </a:solidFill>
            </a:rPr>
            <a:t>игеру</a:t>
          </a:r>
          <a:r>
            <a:rPr lang="ru-RU" b="0" dirty="0" smtClean="0">
              <a:solidFill>
                <a:srgbClr val="002060"/>
              </a:solidFill>
            </a:rPr>
            <a:t> м</a:t>
          </a:r>
          <a:r>
            <a:rPr lang="en-US" b="0" dirty="0" smtClean="0">
              <a:solidFill>
                <a:srgbClr val="002060"/>
              </a:solidFill>
            </a:rPr>
            <a:t>ə</a:t>
          </a:r>
          <a:r>
            <a:rPr lang="ru-RU" b="0" dirty="0" err="1" smtClean="0">
              <a:solidFill>
                <a:srgbClr val="002060"/>
              </a:solidFill>
            </a:rPr>
            <a:t>селелерімен</a:t>
          </a:r>
          <a:r>
            <a:rPr lang="ru-RU" b="0" dirty="0" smtClean="0">
              <a:solidFill>
                <a:srgbClr val="002060"/>
              </a:solidFill>
            </a:rPr>
            <a:t> </a:t>
          </a:r>
          <a:r>
            <a:rPr lang="ru-RU" b="0" dirty="0" err="1" smtClean="0">
              <a:solidFill>
                <a:srgbClr val="002060"/>
              </a:solidFill>
            </a:rPr>
            <a:t>шұғылданады</a:t>
          </a:r>
          <a:endParaRPr lang="ru-RU" b="0" dirty="0">
            <a:solidFill>
              <a:srgbClr val="002060"/>
            </a:solidFill>
          </a:endParaRPr>
        </a:p>
      </dgm:t>
    </dgm:pt>
    <dgm:pt modelId="{CC814DCD-F0A2-485A-8289-87E40288E23B}" type="parTrans" cxnId="{86D026D2-8352-45D3-912D-3FBA25FF226E}">
      <dgm:prSet/>
      <dgm:spPr/>
      <dgm:t>
        <a:bodyPr/>
        <a:lstStyle/>
        <a:p>
          <a:endParaRPr lang="ru-RU" b="0"/>
        </a:p>
      </dgm:t>
    </dgm:pt>
    <dgm:pt modelId="{D7292FDE-21B8-4B3A-A1B4-BF5DE197A539}" type="sibTrans" cxnId="{86D026D2-8352-45D3-912D-3FBA25FF226E}">
      <dgm:prSet/>
      <dgm:spPr/>
      <dgm:t>
        <a:bodyPr/>
        <a:lstStyle/>
        <a:p>
          <a:endParaRPr lang="ru-RU" b="0"/>
        </a:p>
      </dgm:t>
    </dgm:pt>
    <dgm:pt modelId="{66EF06E5-14B5-4CA8-B0CE-7DD5DBB3C0BD}">
      <dgm:prSet phldrT="[Текст]"/>
      <dgm:spPr/>
      <dgm:t>
        <a:bodyPr/>
        <a:lstStyle/>
        <a:p>
          <a:r>
            <a:rPr lang="ru-RU" b="1" dirty="0" err="1" smtClean="0"/>
            <a:t>арнайы</a:t>
          </a:r>
          <a:r>
            <a:rPr lang="ru-RU" b="1" dirty="0" smtClean="0"/>
            <a:t> педагогика</a:t>
          </a:r>
          <a:endParaRPr lang="ru-RU" b="1" dirty="0"/>
        </a:p>
      </dgm:t>
    </dgm:pt>
    <dgm:pt modelId="{8BCD09E4-36A2-4F91-9DB1-F925667D8F6B}" type="parTrans" cxnId="{726CA515-CAB7-4D11-A4E7-60AC70F85D90}">
      <dgm:prSet/>
      <dgm:spPr/>
      <dgm:t>
        <a:bodyPr/>
        <a:lstStyle/>
        <a:p>
          <a:endParaRPr lang="ru-RU" b="0"/>
        </a:p>
      </dgm:t>
    </dgm:pt>
    <dgm:pt modelId="{387B0A2F-F303-4C26-855A-D0C485A825EE}" type="sibTrans" cxnId="{726CA515-CAB7-4D11-A4E7-60AC70F85D90}">
      <dgm:prSet/>
      <dgm:spPr/>
      <dgm:t>
        <a:bodyPr/>
        <a:lstStyle/>
        <a:p>
          <a:endParaRPr lang="ru-RU" b="0"/>
        </a:p>
      </dgm:t>
    </dgm:pt>
    <dgm:pt modelId="{DCFB69AA-0969-4821-B206-19DA7AD705C2}">
      <dgm:prSet phldrT="[Текст]"/>
      <dgm:spPr/>
      <dgm:t>
        <a:bodyPr/>
        <a:lstStyle/>
        <a:p>
          <a:r>
            <a:rPr lang="ru-RU" b="0" dirty="0" err="1" smtClean="0">
              <a:solidFill>
                <a:srgbClr val="002060"/>
              </a:solidFill>
            </a:rPr>
            <a:t>өз</a:t>
          </a:r>
          <a:r>
            <a:rPr lang="ru-RU" b="0" dirty="0" smtClean="0">
              <a:solidFill>
                <a:srgbClr val="002060"/>
              </a:solidFill>
            </a:rPr>
            <a:t> </a:t>
          </a:r>
          <a:r>
            <a:rPr lang="ru-RU" b="0" dirty="0" err="1" smtClean="0">
              <a:solidFill>
                <a:srgbClr val="002060"/>
              </a:solidFill>
            </a:rPr>
            <a:t>дамуында</a:t>
          </a:r>
          <a:r>
            <a:rPr lang="ru-RU" b="0" dirty="0" smtClean="0">
              <a:solidFill>
                <a:srgbClr val="002060"/>
              </a:solidFill>
            </a:rPr>
            <a:t> </a:t>
          </a:r>
          <a:r>
            <a:rPr lang="en-US" b="0" dirty="0" smtClean="0">
              <a:solidFill>
                <a:srgbClr val="002060"/>
              </a:solidFill>
            </a:rPr>
            <a:t>ə</a:t>
          </a:r>
          <a:r>
            <a:rPr lang="ru-RU" b="0" dirty="0" err="1" smtClean="0">
              <a:solidFill>
                <a:srgbClr val="002060"/>
              </a:solidFill>
            </a:rPr>
            <a:t>рқилы</a:t>
          </a:r>
          <a:r>
            <a:rPr lang="ru-RU" b="0" dirty="0" smtClean="0">
              <a:solidFill>
                <a:srgbClr val="002060"/>
              </a:solidFill>
            </a:rPr>
            <a:t> </a:t>
          </a:r>
          <a:r>
            <a:rPr lang="ru-RU" b="0" dirty="0" err="1" smtClean="0">
              <a:solidFill>
                <a:srgbClr val="002060"/>
              </a:solidFill>
            </a:rPr>
            <a:t>мүшелік</a:t>
          </a:r>
          <a:r>
            <a:rPr lang="ru-RU" b="0" dirty="0" smtClean="0">
              <a:solidFill>
                <a:srgbClr val="002060"/>
              </a:solidFill>
            </a:rPr>
            <a:t> </a:t>
          </a:r>
          <a:r>
            <a:rPr lang="ru-RU" b="0" dirty="0" err="1" smtClean="0">
              <a:solidFill>
                <a:srgbClr val="002060"/>
              </a:solidFill>
            </a:rPr>
            <a:t>бұзылыстар</a:t>
          </a:r>
          <a:r>
            <a:rPr lang="ru-RU" b="0" dirty="0" smtClean="0">
              <a:solidFill>
                <a:srgbClr val="002060"/>
              </a:solidFill>
            </a:rPr>
            <a:t> мен </a:t>
          </a:r>
          <a:r>
            <a:rPr lang="ru-RU" b="0" dirty="0" err="1" smtClean="0">
              <a:solidFill>
                <a:srgbClr val="002060"/>
              </a:solidFill>
            </a:rPr>
            <a:t>ауытқуларға</a:t>
          </a:r>
          <a:r>
            <a:rPr lang="ru-RU" b="0" dirty="0" smtClean="0">
              <a:solidFill>
                <a:srgbClr val="002060"/>
              </a:solidFill>
            </a:rPr>
            <a:t> </a:t>
          </a:r>
          <a:r>
            <a:rPr lang="ru-RU" b="0" dirty="0" err="1" smtClean="0">
              <a:solidFill>
                <a:srgbClr val="002060"/>
              </a:solidFill>
            </a:rPr>
            <a:t>ұшыраған</a:t>
          </a:r>
          <a:r>
            <a:rPr lang="ru-RU" b="0" dirty="0" smtClean="0">
              <a:solidFill>
                <a:srgbClr val="002060"/>
              </a:solidFill>
            </a:rPr>
            <a:t> </a:t>
          </a:r>
          <a:r>
            <a:rPr lang="ru-RU" b="0" dirty="0" err="1" smtClean="0">
              <a:solidFill>
                <a:srgbClr val="002060"/>
              </a:solidFill>
            </a:rPr>
            <a:t>адамдар</a:t>
          </a:r>
          <a:r>
            <a:rPr lang="ru-RU" b="0" dirty="0" smtClean="0">
              <a:solidFill>
                <a:srgbClr val="002060"/>
              </a:solidFill>
            </a:rPr>
            <a:t> </a:t>
          </a:r>
          <a:r>
            <a:rPr lang="ru-RU" b="0" dirty="0" err="1" smtClean="0">
              <a:solidFill>
                <a:srgbClr val="002060"/>
              </a:solidFill>
            </a:rPr>
            <a:t>аймағында</a:t>
          </a:r>
          <a:r>
            <a:rPr lang="ru-RU" b="0" dirty="0" smtClean="0">
              <a:solidFill>
                <a:srgbClr val="002060"/>
              </a:solidFill>
            </a:rPr>
            <a:t> </a:t>
          </a:r>
          <a:r>
            <a:rPr lang="ru-RU" b="0" dirty="0" err="1" smtClean="0">
              <a:solidFill>
                <a:srgbClr val="002060"/>
              </a:solidFill>
            </a:rPr>
            <a:t>зерттеледі</a:t>
          </a:r>
          <a:r>
            <a:rPr lang="ru-RU" b="0" dirty="0" smtClean="0">
              <a:solidFill>
                <a:srgbClr val="002060"/>
              </a:solidFill>
            </a:rPr>
            <a:t>. </a:t>
          </a:r>
          <a:r>
            <a:rPr lang="ru-RU" b="0" dirty="0" err="1" smtClean="0">
              <a:solidFill>
                <a:srgbClr val="002060"/>
              </a:solidFill>
            </a:rPr>
            <a:t>Естімейтін</a:t>
          </a:r>
          <a:r>
            <a:rPr lang="ru-RU" b="0" dirty="0" smtClean="0">
              <a:solidFill>
                <a:srgbClr val="002060"/>
              </a:solidFill>
            </a:rPr>
            <a:t> </a:t>
          </a:r>
          <a:r>
            <a:rPr lang="ru-RU" b="0" dirty="0" err="1" smtClean="0">
              <a:solidFill>
                <a:srgbClr val="002060"/>
              </a:solidFill>
            </a:rPr>
            <a:t>және</a:t>
          </a:r>
          <a:r>
            <a:rPr lang="ru-RU" b="0" dirty="0" smtClean="0">
              <a:solidFill>
                <a:srgbClr val="002060"/>
              </a:solidFill>
            </a:rPr>
            <a:t> </a:t>
          </a:r>
          <a:r>
            <a:rPr lang="ru-RU" b="0" dirty="0" err="1" smtClean="0">
              <a:solidFill>
                <a:srgbClr val="002060"/>
              </a:solidFill>
            </a:rPr>
            <a:t>мылқаулар</a:t>
          </a:r>
          <a:r>
            <a:rPr lang="ru-RU" b="0" dirty="0" smtClean="0">
              <a:solidFill>
                <a:srgbClr val="002060"/>
              </a:solidFill>
            </a:rPr>
            <a:t> </a:t>
          </a:r>
          <a:r>
            <a:rPr lang="ru-RU" b="0" dirty="0" err="1" smtClean="0">
              <a:solidFill>
                <a:srgbClr val="002060"/>
              </a:solidFill>
            </a:rPr>
            <a:t>оқуы</a:t>
          </a:r>
          <a:r>
            <a:rPr lang="ru-RU" b="0" dirty="0" smtClean="0">
              <a:solidFill>
                <a:srgbClr val="002060"/>
              </a:solidFill>
            </a:rPr>
            <a:t> ж</a:t>
          </a:r>
          <a:r>
            <a:rPr lang="en-US" b="0" dirty="0" smtClean="0">
              <a:solidFill>
                <a:srgbClr val="002060"/>
              </a:solidFill>
            </a:rPr>
            <a:t>ə</a:t>
          </a:r>
          <a:r>
            <a:rPr lang="ru-RU" b="0" dirty="0" smtClean="0">
              <a:solidFill>
                <a:srgbClr val="002060"/>
              </a:solidFill>
            </a:rPr>
            <a:t>не т</a:t>
          </a:r>
          <a:r>
            <a:rPr lang="en-US" b="0" dirty="0" smtClean="0">
              <a:solidFill>
                <a:srgbClr val="002060"/>
              </a:solidFill>
            </a:rPr>
            <a:t>ə</a:t>
          </a:r>
          <a:r>
            <a:rPr lang="ru-RU" b="0" dirty="0" err="1" smtClean="0">
              <a:solidFill>
                <a:srgbClr val="002060"/>
              </a:solidFill>
            </a:rPr>
            <a:t>рбиесімен</a:t>
          </a:r>
          <a:r>
            <a:rPr lang="ru-RU" b="0" dirty="0" smtClean="0">
              <a:solidFill>
                <a:srgbClr val="002060"/>
              </a:solidFill>
            </a:rPr>
            <a:t> </a:t>
          </a:r>
          <a:r>
            <a:rPr lang="ru-RU" b="1" dirty="0" smtClean="0">
              <a:solidFill>
                <a:srgbClr val="002060"/>
              </a:solidFill>
            </a:rPr>
            <a:t>сурдопедагогика</a:t>
          </a:r>
          <a:r>
            <a:rPr lang="ru-RU" b="0" dirty="0" smtClean="0">
              <a:solidFill>
                <a:srgbClr val="002060"/>
              </a:solidFill>
            </a:rPr>
            <a:t>, </a:t>
          </a:r>
          <a:r>
            <a:rPr lang="ru-RU" b="0" dirty="0" err="1" smtClean="0">
              <a:solidFill>
                <a:srgbClr val="002060"/>
              </a:solidFill>
            </a:rPr>
            <a:t>зағиптар</a:t>
          </a:r>
          <a:r>
            <a:rPr lang="ru-RU" b="0" dirty="0" smtClean="0">
              <a:solidFill>
                <a:srgbClr val="002060"/>
              </a:solidFill>
            </a:rPr>
            <a:t>- </a:t>
          </a:r>
          <a:r>
            <a:rPr lang="ru-RU" b="1" dirty="0" smtClean="0">
              <a:solidFill>
                <a:srgbClr val="002060"/>
              </a:solidFill>
            </a:rPr>
            <a:t>тифлопедагогика</a:t>
          </a:r>
          <a:r>
            <a:rPr lang="ru-RU" b="0" dirty="0" smtClean="0">
              <a:solidFill>
                <a:srgbClr val="002060"/>
              </a:solidFill>
            </a:rPr>
            <a:t>, </a:t>
          </a:r>
          <a:r>
            <a:rPr lang="ru-RU" b="0" dirty="0" err="1" smtClean="0">
              <a:solidFill>
                <a:srgbClr val="002060"/>
              </a:solidFill>
            </a:rPr>
            <a:t>ақыл-есі</a:t>
          </a:r>
          <a:r>
            <a:rPr lang="ru-RU" b="0" dirty="0" smtClean="0">
              <a:solidFill>
                <a:srgbClr val="002060"/>
              </a:solidFill>
            </a:rPr>
            <a:t> </a:t>
          </a:r>
          <a:r>
            <a:rPr lang="ru-RU" b="0" dirty="0" err="1" smtClean="0">
              <a:solidFill>
                <a:srgbClr val="002060"/>
              </a:solidFill>
            </a:rPr>
            <a:t>кемдер</a:t>
          </a:r>
          <a:r>
            <a:rPr lang="ru-RU" b="0" dirty="0" smtClean="0">
              <a:solidFill>
                <a:srgbClr val="002060"/>
              </a:solidFill>
            </a:rPr>
            <a:t>- </a:t>
          </a:r>
          <a:r>
            <a:rPr lang="ru-RU" b="1" dirty="0" smtClean="0">
              <a:solidFill>
                <a:srgbClr val="002060"/>
              </a:solidFill>
            </a:rPr>
            <a:t>олигофренопедагогика</a:t>
          </a:r>
          <a:r>
            <a:rPr lang="ru-RU" b="0" dirty="0" smtClean="0">
              <a:solidFill>
                <a:srgbClr val="002060"/>
              </a:solidFill>
            </a:rPr>
            <a:t> </a:t>
          </a:r>
          <a:r>
            <a:rPr lang="ru-RU" b="0" dirty="0" err="1" smtClean="0">
              <a:solidFill>
                <a:srgbClr val="002060"/>
              </a:solidFill>
            </a:rPr>
            <a:t>шұғылданады</a:t>
          </a:r>
          <a:endParaRPr lang="ru-RU" b="0" dirty="0">
            <a:solidFill>
              <a:srgbClr val="002060"/>
            </a:solidFill>
          </a:endParaRPr>
        </a:p>
      </dgm:t>
    </dgm:pt>
    <dgm:pt modelId="{D3597B2D-9688-41B6-9502-913F24B78E1C}" type="parTrans" cxnId="{07A89E63-537A-4095-808D-B51C579EEE88}">
      <dgm:prSet/>
      <dgm:spPr/>
      <dgm:t>
        <a:bodyPr/>
        <a:lstStyle/>
        <a:p>
          <a:endParaRPr lang="ru-RU" b="0"/>
        </a:p>
      </dgm:t>
    </dgm:pt>
    <dgm:pt modelId="{ACFA5E9B-E146-4F3D-9E41-69C70603F52B}" type="sibTrans" cxnId="{07A89E63-537A-4095-808D-B51C579EEE88}">
      <dgm:prSet/>
      <dgm:spPr/>
      <dgm:t>
        <a:bodyPr/>
        <a:lstStyle/>
        <a:p>
          <a:endParaRPr lang="ru-RU" b="0"/>
        </a:p>
      </dgm:t>
    </dgm:pt>
    <dgm:pt modelId="{B1986AF8-EED1-4552-BDFA-C0360AC12F01}" type="pres">
      <dgm:prSet presAssocID="{BC2EECC4-7C2D-4C8E-8008-368915533345}" presName="linearFlow" presStyleCnt="0">
        <dgm:presLayoutVars>
          <dgm:dir/>
          <dgm:animLvl val="lvl"/>
          <dgm:resizeHandles val="exact"/>
        </dgm:presLayoutVars>
      </dgm:prSet>
      <dgm:spPr/>
      <dgm:t>
        <a:bodyPr/>
        <a:lstStyle/>
        <a:p>
          <a:endParaRPr lang="ru-RU"/>
        </a:p>
      </dgm:t>
    </dgm:pt>
    <dgm:pt modelId="{739D9677-0C9C-465A-AA57-A01C4D6C1764}" type="pres">
      <dgm:prSet presAssocID="{E165C1D4-AD7F-4B2E-A35C-497EFB76DD4E}" presName="composite" presStyleCnt="0"/>
      <dgm:spPr/>
    </dgm:pt>
    <dgm:pt modelId="{C98CE84A-BDA7-4E57-80D2-F8458B423F98}" type="pres">
      <dgm:prSet presAssocID="{E165C1D4-AD7F-4B2E-A35C-497EFB76DD4E}" presName="parentText" presStyleLbl="alignNode1" presStyleIdx="0" presStyleCnt="3">
        <dgm:presLayoutVars>
          <dgm:chMax val="1"/>
          <dgm:bulletEnabled val="1"/>
        </dgm:presLayoutVars>
      </dgm:prSet>
      <dgm:spPr/>
      <dgm:t>
        <a:bodyPr/>
        <a:lstStyle/>
        <a:p>
          <a:endParaRPr lang="ru-RU"/>
        </a:p>
      </dgm:t>
    </dgm:pt>
    <dgm:pt modelId="{5AE44156-E10F-46A0-989F-233B4B8DF825}" type="pres">
      <dgm:prSet presAssocID="{E165C1D4-AD7F-4B2E-A35C-497EFB76DD4E}" presName="descendantText" presStyleLbl="alignAcc1" presStyleIdx="0" presStyleCnt="3" custScaleY="149770">
        <dgm:presLayoutVars>
          <dgm:bulletEnabled val="1"/>
        </dgm:presLayoutVars>
      </dgm:prSet>
      <dgm:spPr/>
      <dgm:t>
        <a:bodyPr/>
        <a:lstStyle/>
        <a:p>
          <a:endParaRPr lang="ru-RU"/>
        </a:p>
      </dgm:t>
    </dgm:pt>
    <dgm:pt modelId="{2530CA47-55DD-4D8C-9B49-20342BEFB50E}" type="pres">
      <dgm:prSet presAssocID="{F18E4A5D-555F-4FD4-BC0B-14AAEDACA7A9}" presName="sp" presStyleCnt="0"/>
      <dgm:spPr/>
    </dgm:pt>
    <dgm:pt modelId="{E46DE65F-ECE2-4B9F-84AC-44B315815E5D}" type="pres">
      <dgm:prSet presAssocID="{2CD5A26D-BA13-4B2E-B302-D76F2C39F606}" presName="composite" presStyleCnt="0"/>
      <dgm:spPr/>
    </dgm:pt>
    <dgm:pt modelId="{53C71711-D366-417B-8421-8C2299EA440E}" type="pres">
      <dgm:prSet presAssocID="{2CD5A26D-BA13-4B2E-B302-D76F2C39F606}" presName="parentText" presStyleLbl="alignNode1" presStyleIdx="1" presStyleCnt="3">
        <dgm:presLayoutVars>
          <dgm:chMax val="1"/>
          <dgm:bulletEnabled val="1"/>
        </dgm:presLayoutVars>
      </dgm:prSet>
      <dgm:spPr/>
      <dgm:t>
        <a:bodyPr/>
        <a:lstStyle/>
        <a:p>
          <a:endParaRPr lang="ru-RU"/>
        </a:p>
      </dgm:t>
    </dgm:pt>
    <dgm:pt modelId="{84609211-79F2-4433-90E4-E84DD201B7E8}" type="pres">
      <dgm:prSet presAssocID="{2CD5A26D-BA13-4B2E-B302-D76F2C39F606}" presName="descendantText" presStyleLbl="alignAcc1" presStyleIdx="1" presStyleCnt="3">
        <dgm:presLayoutVars>
          <dgm:bulletEnabled val="1"/>
        </dgm:presLayoutVars>
      </dgm:prSet>
      <dgm:spPr/>
      <dgm:t>
        <a:bodyPr/>
        <a:lstStyle/>
        <a:p>
          <a:endParaRPr lang="ru-RU"/>
        </a:p>
      </dgm:t>
    </dgm:pt>
    <dgm:pt modelId="{5C562CC5-08E9-4C13-9890-DD22953966E2}" type="pres">
      <dgm:prSet presAssocID="{AB157369-5CD0-4DD3-87D9-60C6038BCDF1}" presName="sp" presStyleCnt="0"/>
      <dgm:spPr/>
    </dgm:pt>
    <dgm:pt modelId="{B11C6F23-BA5B-4A55-9F05-2F1229214421}" type="pres">
      <dgm:prSet presAssocID="{66EF06E5-14B5-4CA8-B0CE-7DD5DBB3C0BD}" presName="composite" presStyleCnt="0"/>
      <dgm:spPr/>
    </dgm:pt>
    <dgm:pt modelId="{121CC62F-313A-422B-8BDB-7C5A08F0C1B4}" type="pres">
      <dgm:prSet presAssocID="{66EF06E5-14B5-4CA8-B0CE-7DD5DBB3C0BD}" presName="parentText" presStyleLbl="alignNode1" presStyleIdx="2" presStyleCnt="3">
        <dgm:presLayoutVars>
          <dgm:chMax val="1"/>
          <dgm:bulletEnabled val="1"/>
        </dgm:presLayoutVars>
      </dgm:prSet>
      <dgm:spPr/>
      <dgm:t>
        <a:bodyPr/>
        <a:lstStyle/>
        <a:p>
          <a:endParaRPr lang="ru-RU"/>
        </a:p>
      </dgm:t>
    </dgm:pt>
    <dgm:pt modelId="{CB76481D-47F4-4740-8989-24A2B5E8041E}" type="pres">
      <dgm:prSet presAssocID="{66EF06E5-14B5-4CA8-B0CE-7DD5DBB3C0BD}" presName="descendantText" presStyleLbl="alignAcc1" presStyleIdx="2" presStyleCnt="3">
        <dgm:presLayoutVars>
          <dgm:bulletEnabled val="1"/>
        </dgm:presLayoutVars>
      </dgm:prSet>
      <dgm:spPr/>
      <dgm:t>
        <a:bodyPr/>
        <a:lstStyle/>
        <a:p>
          <a:endParaRPr lang="ru-RU"/>
        </a:p>
      </dgm:t>
    </dgm:pt>
  </dgm:ptLst>
  <dgm:cxnLst>
    <dgm:cxn modelId="{7147154E-5D94-453C-8318-6A76A798DBF0}" type="presOf" srcId="{BC2EECC4-7C2D-4C8E-8008-368915533345}" destId="{B1986AF8-EED1-4552-BDFA-C0360AC12F01}" srcOrd="0" destOrd="0" presId="urn:microsoft.com/office/officeart/2005/8/layout/chevron2"/>
    <dgm:cxn modelId="{B7D325DB-D7E5-4D97-BAB0-2B981110BAFA}" type="presOf" srcId="{E165C1D4-AD7F-4B2E-A35C-497EFB76DD4E}" destId="{C98CE84A-BDA7-4E57-80D2-F8458B423F98}" srcOrd="0" destOrd="0" presId="urn:microsoft.com/office/officeart/2005/8/layout/chevron2"/>
    <dgm:cxn modelId="{86D026D2-8352-45D3-912D-3FBA25FF226E}" srcId="{2CD5A26D-BA13-4B2E-B302-D76F2C39F606}" destId="{4A847578-F2FF-4DCE-A27F-5116F476BF4E}" srcOrd="0" destOrd="0" parTransId="{CC814DCD-F0A2-485A-8289-87E40288E23B}" sibTransId="{D7292FDE-21B8-4B3A-A1B4-BF5DE197A539}"/>
    <dgm:cxn modelId="{726CA515-CAB7-4D11-A4E7-60AC70F85D90}" srcId="{BC2EECC4-7C2D-4C8E-8008-368915533345}" destId="{66EF06E5-14B5-4CA8-B0CE-7DD5DBB3C0BD}" srcOrd="2" destOrd="0" parTransId="{8BCD09E4-36A2-4F91-9DB1-F925667D8F6B}" sibTransId="{387B0A2F-F303-4C26-855A-D0C485A825EE}"/>
    <dgm:cxn modelId="{4B91FBA1-4D75-4206-A51F-4043699B38F1}" type="presOf" srcId="{66EF06E5-14B5-4CA8-B0CE-7DD5DBB3C0BD}" destId="{121CC62F-313A-422B-8BDB-7C5A08F0C1B4}" srcOrd="0" destOrd="0" presId="urn:microsoft.com/office/officeart/2005/8/layout/chevron2"/>
    <dgm:cxn modelId="{AAB594E0-850F-4FB9-A553-F5E44C8FC131}" type="presOf" srcId="{2CD5A26D-BA13-4B2E-B302-D76F2C39F606}" destId="{53C71711-D366-417B-8421-8C2299EA440E}" srcOrd="0" destOrd="0" presId="urn:microsoft.com/office/officeart/2005/8/layout/chevron2"/>
    <dgm:cxn modelId="{5B11876F-83B4-4833-8C0B-E010C3D52C49}" type="presOf" srcId="{DCFB69AA-0969-4821-B206-19DA7AD705C2}" destId="{CB76481D-47F4-4740-8989-24A2B5E8041E}" srcOrd="0" destOrd="0" presId="urn:microsoft.com/office/officeart/2005/8/layout/chevron2"/>
    <dgm:cxn modelId="{07A89E63-537A-4095-808D-B51C579EEE88}" srcId="{66EF06E5-14B5-4CA8-B0CE-7DD5DBB3C0BD}" destId="{DCFB69AA-0969-4821-B206-19DA7AD705C2}" srcOrd="0" destOrd="0" parTransId="{D3597B2D-9688-41B6-9502-913F24B78E1C}" sibTransId="{ACFA5E9B-E146-4F3D-9E41-69C70603F52B}"/>
    <dgm:cxn modelId="{403CF73A-6D2C-4A0D-ACBF-FBD622DDDEBF}" srcId="{BC2EECC4-7C2D-4C8E-8008-368915533345}" destId="{2CD5A26D-BA13-4B2E-B302-D76F2C39F606}" srcOrd="1" destOrd="0" parTransId="{525BC761-D2C4-4B75-AA86-4E5FE0A10DF2}" sibTransId="{AB157369-5CD0-4DD3-87D9-60C6038BCDF1}"/>
    <dgm:cxn modelId="{5CD82DBE-5683-4A4E-BDAB-BC0D3DA8CD8E}" srcId="{E165C1D4-AD7F-4B2E-A35C-497EFB76DD4E}" destId="{9C4DBBCB-20F5-4544-BDAF-268FE2F8CACC}" srcOrd="0" destOrd="0" parTransId="{06C15953-4657-4291-9458-75AE8B2746C5}" sibTransId="{2ACC2B73-FB30-4595-B456-BFB4942CB926}"/>
    <dgm:cxn modelId="{FF763278-7AB6-4061-96D1-4D9CEB2C16F0}" type="presOf" srcId="{9C4DBBCB-20F5-4544-BDAF-268FE2F8CACC}" destId="{5AE44156-E10F-46A0-989F-233B4B8DF825}" srcOrd="0" destOrd="0" presId="urn:microsoft.com/office/officeart/2005/8/layout/chevron2"/>
    <dgm:cxn modelId="{A733AF53-4822-4A4E-BA58-1BE246E4CF31}" type="presOf" srcId="{4A847578-F2FF-4DCE-A27F-5116F476BF4E}" destId="{84609211-79F2-4433-90E4-E84DD201B7E8}" srcOrd="0" destOrd="0" presId="urn:microsoft.com/office/officeart/2005/8/layout/chevron2"/>
    <dgm:cxn modelId="{3445E26F-05CB-4527-9C44-2109596A4263}" srcId="{BC2EECC4-7C2D-4C8E-8008-368915533345}" destId="{E165C1D4-AD7F-4B2E-A35C-497EFB76DD4E}" srcOrd="0" destOrd="0" parTransId="{40EF6770-7A0D-4361-8CE7-515C6934D12E}" sibTransId="{F18E4A5D-555F-4FD4-BC0B-14AAEDACA7A9}"/>
    <dgm:cxn modelId="{AAF98CFF-CA82-4FF7-BBF0-5749F97ED4F5}" type="presParOf" srcId="{B1986AF8-EED1-4552-BDFA-C0360AC12F01}" destId="{739D9677-0C9C-465A-AA57-A01C4D6C1764}" srcOrd="0" destOrd="0" presId="urn:microsoft.com/office/officeart/2005/8/layout/chevron2"/>
    <dgm:cxn modelId="{E644D62A-21B0-4A64-8EEE-D635139362F9}" type="presParOf" srcId="{739D9677-0C9C-465A-AA57-A01C4D6C1764}" destId="{C98CE84A-BDA7-4E57-80D2-F8458B423F98}" srcOrd="0" destOrd="0" presId="urn:microsoft.com/office/officeart/2005/8/layout/chevron2"/>
    <dgm:cxn modelId="{0AC41019-88E3-49F7-8592-FE0C945E0586}" type="presParOf" srcId="{739D9677-0C9C-465A-AA57-A01C4D6C1764}" destId="{5AE44156-E10F-46A0-989F-233B4B8DF825}" srcOrd="1" destOrd="0" presId="urn:microsoft.com/office/officeart/2005/8/layout/chevron2"/>
    <dgm:cxn modelId="{BB000A7E-BCB0-4BF4-85BA-4F076E38F81A}" type="presParOf" srcId="{B1986AF8-EED1-4552-BDFA-C0360AC12F01}" destId="{2530CA47-55DD-4D8C-9B49-20342BEFB50E}" srcOrd="1" destOrd="0" presId="urn:microsoft.com/office/officeart/2005/8/layout/chevron2"/>
    <dgm:cxn modelId="{F989BE6C-C1AE-46C7-98AC-C8A55E086310}" type="presParOf" srcId="{B1986AF8-EED1-4552-BDFA-C0360AC12F01}" destId="{E46DE65F-ECE2-4B9F-84AC-44B315815E5D}" srcOrd="2" destOrd="0" presId="urn:microsoft.com/office/officeart/2005/8/layout/chevron2"/>
    <dgm:cxn modelId="{2212220A-D548-4814-B9EA-C597F3E47757}" type="presParOf" srcId="{E46DE65F-ECE2-4B9F-84AC-44B315815E5D}" destId="{53C71711-D366-417B-8421-8C2299EA440E}" srcOrd="0" destOrd="0" presId="urn:microsoft.com/office/officeart/2005/8/layout/chevron2"/>
    <dgm:cxn modelId="{7348F156-A517-4CB8-8514-3033BFF18644}" type="presParOf" srcId="{E46DE65F-ECE2-4B9F-84AC-44B315815E5D}" destId="{84609211-79F2-4433-90E4-E84DD201B7E8}" srcOrd="1" destOrd="0" presId="urn:microsoft.com/office/officeart/2005/8/layout/chevron2"/>
    <dgm:cxn modelId="{425EA0F4-2CC3-4D62-B928-DDB7244C9354}" type="presParOf" srcId="{B1986AF8-EED1-4552-BDFA-C0360AC12F01}" destId="{5C562CC5-08E9-4C13-9890-DD22953966E2}" srcOrd="3" destOrd="0" presId="urn:microsoft.com/office/officeart/2005/8/layout/chevron2"/>
    <dgm:cxn modelId="{C054B598-F856-4812-A276-8597D379A6BE}" type="presParOf" srcId="{B1986AF8-EED1-4552-BDFA-C0360AC12F01}" destId="{B11C6F23-BA5B-4A55-9F05-2F1229214421}" srcOrd="4" destOrd="0" presId="urn:microsoft.com/office/officeart/2005/8/layout/chevron2"/>
    <dgm:cxn modelId="{82218222-C94A-4953-B5DD-A2BDE9983D27}" type="presParOf" srcId="{B11C6F23-BA5B-4A55-9F05-2F1229214421}" destId="{121CC62F-313A-422B-8BDB-7C5A08F0C1B4}" srcOrd="0" destOrd="0" presId="urn:microsoft.com/office/officeart/2005/8/layout/chevron2"/>
    <dgm:cxn modelId="{2FD8A5B5-B70A-4D71-89B3-EA70E77A986B}" type="presParOf" srcId="{B11C6F23-BA5B-4A55-9F05-2F1229214421}" destId="{CB76481D-47F4-4740-8989-24A2B5E8041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135092-7384-4E9F-803F-645A3D2C8BA4}"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ru-RU"/>
        </a:p>
      </dgm:t>
    </dgm:pt>
    <dgm:pt modelId="{5D224471-E82F-483D-B330-119558445663}">
      <dgm:prSet phldrT="[Текст]"/>
      <dgm:spPr/>
      <dgm:t>
        <a:bodyPr/>
        <a:lstStyle/>
        <a:p>
          <a:r>
            <a:rPr lang="ru-RU" b="1" u="sng" dirty="0" err="1" smtClean="0"/>
            <a:t>Жалпы</a:t>
          </a:r>
          <a:r>
            <a:rPr lang="ru-RU" b="1" u="sng" dirty="0" smtClean="0"/>
            <a:t> педагогика – </a:t>
          </a:r>
          <a:r>
            <a:rPr lang="ru-RU" dirty="0" err="1" smtClean="0"/>
            <a:t>адам</a:t>
          </a:r>
          <a:r>
            <a:rPr lang="ru-RU" dirty="0" smtClean="0"/>
            <a:t> т</a:t>
          </a:r>
          <a:r>
            <a:rPr lang="en-US" dirty="0" smtClean="0"/>
            <a:t>ə</a:t>
          </a:r>
          <a:r>
            <a:rPr lang="ru-RU" dirty="0" err="1" smtClean="0"/>
            <a:t>рбиесі</a:t>
          </a:r>
          <a:r>
            <a:rPr lang="ru-RU" dirty="0" smtClean="0"/>
            <a:t> </a:t>
          </a:r>
          <a:r>
            <a:rPr lang="ru-RU" dirty="0" err="1" smtClean="0"/>
            <a:t>заңдылықтарын</a:t>
          </a:r>
          <a:r>
            <a:rPr lang="ru-RU" dirty="0" smtClean="0"/>
            <a:t> </a:t>
          </a:r>
          <a:r>
            <a:rPr lang="ru-RU" dirty="0" err="1" smtClean="0"/>
            <a:t>зерттеп</a:t>
          </a:r>
          <a:r>
            <a:rPr lang="ru-RU" dirty="0" smtClean="0"/>
            <a:t>, </a:t>
          </a:r>
          <a:r>
            <a:rPr lang="ru-RU" dirty="0" err="1" smtClean="0"/>
            <a:t>барша</a:t>
          </a:r>
          <a:r>
            <a:rPr lang="ru-RU" dirty="0" smtClean="0"/>
            <a:t> </a:t>
          </a:r>
          <a:r>
            <a:rPr lang="ru-RU" dirty="0" err="1" smtClean="0"/>
            <a:t>типтегі</a:t>
          </a:r>
          <a:r>
            <a:rPr lang="ru-RU" dirty="0" smtClean="0"/>
            <a:t> т</a:t>
          </a:r>
          <a:r>
            <a:rPr lang="en-US" dirty="0" smtClean="0"/>
            <a:t>ə</a:t>
          </a:r>
          <a:r>
            <a:rPr lang="ru-RU" dirty="0" err="1" smtClean="0"/>
            <a:t>рбиелік</a:t>
          </a:r>
          <a:r>
            <a:rPr lang="ru-RU" dirty="0" smtClean="0"/>
            <a:t> </a:t>
          </a:r>
          <a:r>
            <a:rPr lang="ru-RU" dirty="0" err="1" smtClean="0"/>
            <a:t>мекемелердегі</a:t>
          </a:r>
          <a:r>
            <a:rPr lang="ru-RU" dirty="0" smtClean="0"/>
            <a:t> </a:t>
          </a:r>
          <a:r>
            <a:rPr lang="ru-RU" dirty="0" err="1" smtClean="0"/>
            <a:t>оқу</a:t>
          </a:r>
          <a:r>
            <a:rPr lang="ru-RU" dirty="0" smtClean="0"/>
            <a:t>-т</a:t>
          </a:r>
          <a:r>
            <a:rPr lang="en-US" dirty="0" smtClean="0"/>
            <a:t>ə</a:t>
          </a:r>
          <a:r>
            <a:rPr lang="ru-RU" dirty="0" err="1" smtClean="0"/>
            <a:t>рбие</a:t>
          </a:r>
          <a:r>
            <a:rPr lang="ru-RU" dirty="0" smtClean="0"/>
            <a:t> </a:t>
          </a:r>
          <a:r>
            <a:rPr lang="ru-RU" dirty="0" err="1" smtClean="0"/>
            <a:t>процесінің</a:t>
          </a:r>
          <a:r>
            <a:rPr lang="ru-RU" dirty="0" smtClean="0"/>
            <a:t> </a:t>
          </a:r>
          <a:r>
            <a:rPr lang="ru-RU" dirty="0" err="1" smtClean="0"/>
            <a:t>жалпы</a:t>
          </a:r>
          <a:r>
            <a:rPr lang="ru-RU" dirty="0" smtClean="0"/>
            <a:t> </a:t>
          </a:r>
          <a:r>
            <a:rPr lang="ru-RU" dirty="0" err="1" smtClean="0"/>
            <a:t>негіздерін</a:t>
          </a:r>
          <a:r>
            <a:rPr lang="ru-RU" dirty="0" smtClean="0"/>
            <a:t> </a:t>
          </a:r>
          <a:r>
            <a:rPr lang="ru-RU" dirty="0" err="1" smtClean="0"/>
            <a:t>теориялық</a:t>
          </a:r>
          <a:r>
            <a:rPr lang="ru-RU" dirty="0" smtClean="0"/>
            <a:t> </a:t>
          </a:r>
          <a:r>
            <a:rPr lang="ru-RU" dirty="0" err="1" smtClean="0"/>
            <a:t>тұрғыдан</a:t>
          </a:r>
          <a:r>
            <a:rPr lang="ru-RU" dirty="0" smtClean="0"/>
            <a:t> </a:t>
          </a:r>
          <a:r>
            <a:rPr lang="ru-RU" dirty="0" err="1" smtClean="0"/>
            <a:t>қарастыратын</a:t>
          </a:r>
          <a:r>
            <a:rPr lang="ru-RU" dirty="0" smtClean="0"/>
            <a:t> </a:t>
          </a:r>
          <a:r>
            <a:rPr lang="ru-RU" dirty="0" err="1" smtClean="0"/>
            <a:t>іргелі</a:t>
          </a:r>
          <a:r>
            <a:rPr lang="ru-RU" dirty="0" smtClean="0"/>
            <a:t> </a:t>
          </a:r>
          <a:r>
            <a:rPr lang="ru-RU" dirty="0" err="1" smtClean="0"/>
            <a:t>ғылыми</a:t>
          </a:r>
          <a:r>
            <a:rPr lang="ru-RU" dirty="0" smtClean="0"/>
            <a:t> п</a:t>
          </a:r>
          <a:r>
            <a:rPr lang="en-US" dirty="0" smtClean="0"/>
            <a:t>ə</a:t>
          </a:r>
          <a:r>
            <a:rPr lang="ru-RU" dirty="0" smtClean="0"/>
            <a:t>н.</a:t>
          </a:r>
          <a:endParaRPr lang="ru-RU" dirty="0"/>
        </a:p>
      </dgm:t>
    </dgm:pt>
    <dgm:pt modelId="{42D906BA-96EE-4220-8528-3578FA2BA5AE}" type="parTrans" cxnId="{46D3AFB2-5A38-4B61-B406-9DCD1C7911C4}">
      <dgm:prSet/>
      <dgm:spPr/>
      <dgm:t>
        <a:bodyPr/>
        <a:lstStyle/>
        <a:p>
          <a:endParaRPr lang="ru-RU"/>
        </a:p>
      </dgm:t>
    </dgm:pt>
    <dgm:pt modelId="{71EBBF92-7A74-49E2-BC44-A1A4C8C0AF8D}" type="sibTrans" cxnId="{46D3AFB2-5A38-4B61-B406-9DCD1C7911C4}">
      <dgm:prSet/>
      <dgm:spPr/>
      <dgm:t>
        <a:bodyPr/>
        <a:lstStyle/>
        <a:p>
          <a:endParaRPr lang="ru-RU"/>
        </a:p>
      </dgm:t>
    </dgm:pt>
    <dgm:pt modelId="{098756FF-CAF3-47EA-BE0D-BE949BD1D88B}">
      <dgm:prSet phldrT="[Текст]"/>
      <dgm:spPr/>
      <dgm:t>
        <a:bodyPr/>
        <a:lstStyle/>
        <a:p>
          <a:r>
            <a:rPr lang="ru-RU" dirty="0" err="1" smtClean="0"/>
            <a:t>Қалыптасқан</a:t>
          </a:r>
          <a:r>
            <a:rPr lang="ru-RU" dirty="0" smtClean="0"/>
            <a:t> д</a:t>
          </a:r>
          <a:r>
            <a:rPr lang="en-US" dirty="0" smtClean="0"/>
            <a:t>ə</a:t>
          </a:r>
          <a:r>
            <a:rPr lang="ru-RU" dirty="0" err="1" smtClean="0"/>
            <a:t>стүр</a:t>
          </a:r>
          <a:r>
            <a:rPr lang="ru-RU" dirty="0" smtClean="0"/>
            <a:t> </a:t>
          </a:r>
          <a:r>
            <a:rPr lang="ru-RU" dirty="0" err="1" smtClean="0"/>
            <a:t>бойынша</a:t>
          </a:r>
          <a:r>
            <a:rPr lang="ru-RU" dirty="0" smtClean="0"/>
            <a:t> </a:t>
          </a:r>
          <a:r>
            <a:rPr lang="ru-RU" dirty="0" err="1" smtClean="0"/>
            <a:t>жалпы</a:t>
          </a:r>
          <a:r>
            <a:rPr lang="ru-RU" dirty="0" smtClean="0"/>
            <a:t> педагогика </a:t>
          </a:r>
          <a:r>
            <a:rPr lang="ru-RU" b="1" u="sng" dirty="0" err="1" smtClean="0"/>
            <a:t>төрт</a:t>
          </a:r>
          <a:r>
            <a:rPr lang="ru-RU" b="1" u="sng" dirty="0" smtClean="0"/>
            <a:t> </a:t>
          </a:r>
          <a:r>
            <a:rPr lang="ru-RU" b="1" u="sng" dirty="0" err="1" smtClean="0"/>
            <a:t>бөлімнен</a:t>
          </a:r>
          <a:r>
            <a:rPr lang="ru-RU" dirty="0" smtClean="0"/>
            <a:t> </a:t>
          </a:r>
          <a:r>
            <a:rPr lang="ru-RU" dirty="0" err="1" smtClean="0"/>
            <a:t>тұрады</a:t>
          </a:r>
          <a:r>
            <a:rPr lang="ru-RU" dirty="0" smtClean="0"/>
            <a:t>. </a:t>
          </a:r>
          <a:r>
            <a:rPr lang="ru-RU" dirty="0" smtClean="0">
              <a:solidFill>
                <a:srgbClr val="FFFF00"/>
              </a:solidFill>
            </a:rPr>
            <a:t>1) </a:t>
          </a:r>
          <a:r>
            <a:rPr lang="ru-RU" dirty="0" err="1" smtClean="0">
              <a:solidFill>
                <a:srgbClr val="FFFF00"/>
              </a:solidFill>
            </a:rPr>
            <a:t>оқу</a:t>
          </a:r>
          <a:r>
            <a:rPr lang="ru-RU" dirty="0" smtClean="0">
              <a:solidFill>
                <a:srgbClr val="FFFF00"/>
              </a:solidFill>
            </a:rPr>
            <a:t>-т</a:t>
          </a:r>
          <a:r>
            <a:rPr lang="en-US" dirty="0" smtClean="0">
              <a:solidFill>
                <a:srgbClr val="FFFF00"/>
              </a:solidFill>
            </a:rPr>
            <a:t>ə</a:t>
          </a:r>
          <a:r>
            <a:rPr lang="ru-RU" dirty="0" err="1" smtClean="0">
              <a:solidFill>
                <a:srgbClr val="FFFF00"/>
              </a:solidFill>
            </a:rPr>
            <a:t>рбие</a:t>
          </a:r>
          <a:r>
            <a:rPr lang="ru-RU" dirty="0" smtClean="0">
              <a:solidFill>
                <a:srgbClr val="FFFF00"/>
              </a:solidFill>
            </a:rPr>
            <a:t> </a:t>
          </a:r>
          <a:r>
            <a:rPr lang="ru-RU" dirty="0" err="1" smtClean="0">
              <a:solidFill>
                <a:srgbClr val="FFFF00"/>
              </a:solidFill>
            </a:rPr>
            <a:t>процесінің</a:t>
          </a:r>
          <a:r>
            <a:rPr lang="ru-RU" dirty="0" smtClean="0">
              <a:solidFill>
                <a:srgbClr val="FFFF00"/>
              </a:solidFill>
            </a:rPr>
            <a:t> </a:t>
          </a:r>
          <a:r>
            <a:rPr lang="ru-RU" dirty="0" err="1" smtClean="0">
              <a:solidFill>
                <a:srgbClr val="FFFF00"/>
              </a:solidFill>
            </a:rPr>
            <a:t>негіздері</a:t>
          </a:r>
          <a:r>
            <a:rPr lang="ru-RU" dirty="0" smtClean="0">
              <a:solidFill>
                <a:srgbClr val="FFFF00"/>
              </a:solidFill>
            </a:rPr>
            <a:t>; 2) дидактика (</a:t>
          </a:r>
          <a:r>
            <a:rPr lang="ru-RU" dirty="0" err="1" smtClean="0">
              <a:solidFill>
                <a:srgbClr val="FFFF00"/>
              </a:solidFill>
            </a:rPr>
            <a:t>оқу</a:t>
          </a:r>
          <a:r>
            <a:rPr lang="ru-RU" dirty="0" smtClean="0">
              <a:solidFill>
                <a:srgbClr val="FFFF00"/>
              </a:solidFill>
            </a:rPr>
            <a:t> </a:t>
          </a:r>
          <a:r>
            <a:rPr lang="ru-RU" dirty="0" err="1" smtClean="0">
              <a:solidFill>
                <a:srgbClr val="FFFF00"/>
              </a:solidFill>
            </a:rPr>
            <a:t>теориясы</a:t>
          </a:r>
          <a:r>
            <a:rPr lang="ru-RU" dirty="0" smtClean="0">
              <a:solidFill>
                <a:srgbClr val="FFFF00"/>
              </a:solidFill>
            </a:rPr>
            <a:t>); 3) т</a:t>
          </a:r>
          <a:r>
            <a:rPr lang="en-US" dirty="0" smtClean="0">
              <a:solidFill>
                <a:srgbClr val="FFFF00"/>
              </a:solidFill>
            </a:rPr>
            <a:t>ə</a:t>
          </a:r>
          <a:r>
            <a:rPr lang="ru-RU" dirty="0" err="1" smtClean="0">
              <a:solidFill>
                <a:srgbClr val="FFFF00"/>
              </a:solidFill>
            </a:rPr>
            <a:t>рбие</a:t>
          </a:r>
          <a:r>
            <a:rPr lang="ru-RU" dirty="0" smtClean="0">
              <a:solidFill>
                <a:srgbClr val="FFFF00"/>
              </a:solidFill>
            </a:rPr>
            <a:t> </a:t>
          </a:r>
          <a:r>
            <a:rPr lang="ru-RU" dirty="0" err="1" smtClean="0">
              <a:solidFill>
                <a:srgbClr val="FFFF00"/>
              </a:solidFill>
            </a:rPr>
            <a:t>теориясы</a:t>
          </a:r>
          <a:r>
            <a:rPr lang="ru-RU" dirty="0" smtClean="0">
              <a:solidFill>
                <a:srgbClr val="FFFF00"/>
              </a:solidFill>
            </a:rPr>
            <a:t>; 4) </a:t>
          </a:r>
          <a:r>
            <a:rPr lang="ru-RU" dirty="0" err="1" smtClean="0">
              <a:solidFill>
                <a:srgbClr val="FFFF00"/>
              </a:solidFill>
            </a:rPr>
            <a:t>мектеп</a:t>
          </a:r>
          <a:r>
            <a:rPr lang="ru-RU" dirty="0" smtClean="0">
              <a:solidFill>
                <a:srgbClr val="FFFF00"/>
              </a:solidFill>
            </a:rPr>
            <a:t> </a:t>
          </a:r>
          <a:r>
            <a:rPr lang="ru-RU" dirty="0" err="1" smtClean="0">
              <a:solidFill>
                <a:srgbClr val="FFFF00"/>
              </a:solidFill>
            </a:rPr>
            <a:t>тану</a:t>
          </a:r>
          <a:endParaRPr lang="ru-RU" dirty="0">
            <a:solidFill>
              <a:srgbClr val="FFFF00"/>
            </a:solidFill>
          </a:endParaRPr>
        </a:p>
      </dgm:t>
    </dgm:pt>
    <dgm:pt modelId="{E80061CF-8DAB-478C-AF6F-53A617D54484}" type="parTrans" cxnId="{3C74CB9B-E833-48FF-879C-7C1A3A45BC14}">
      <dgm:prSet/>
      <dgm:spPr/>
      <dgm:t>
        <a:bodyPr/>
        <a:lstStyle/>
        <a:p>
          <a:endParaRPr lang="ru-RU"/>
        </a:p>
      </dgm:t>
    </dgm:pt>
    <dgm:pt modelId="{600DAB49-B7D9-4560-A397-167C998952B8}" type="sibTrans" cxnId="{3C74CB9B-E833-48FF-879C-7C1A3A45BC14}">
      <dgm:prSet/>
      <dgm:spPr/>
      <dgm:t>
        <a:bodyPr/>
        <a:lstStyle/>
        <a:p>
          <a:endParaRPr lang="ru-RU"/>
        </a:p>
      </dgm:t>
    </dgm:pt>
    <dgm:pt modelId="{C855C23E-BEFC-4774-A0A6-CD923E009940}" type="pres">
      <dgm:prSet presAssocID="{B1135092-7384-4E9F-803F-645A3D2C8BA4}" presName="outerComposite" presStyleCnt="0">
        <dgm:presLayoutVars>
          <dgm:chMax val="5"/>
          <dgm:dir/>
          <dgm:resizeHandles val="exact"/>
        </dgm:presLayoutVars>
      </dgm:prSet>
      <dgm:spPr/>
      <dgm:t>
        <a:bodyPr/>
        <a:lstStyle/>
        <a:p>
          <a:endParaRPr lang="ru-RU"/>
        </a:p>
      </dgm:t>
    </dgm:pt>
    <dgm:pt modelId="{F4DEE749-8F3B-4270-8EDC-B73ABB7B861D}" type="pres">
      <dgm:prSet presAssocID="{B1135092-7384-4E9F-803F-645A3D2C8BA4}" presName="dummyMaxCanvas" presStyleCnt="0">
        <dgm:presLayoutVars/>
      </dgm:prSet>
      <dgm:spPr/>
    </dgm:pt>
    <dgm:pt modelId="{BDEE0001-1FBE-4ADB-8EE9-47DF00510CC6}" type="pres">
      <dgm:prSet presAssocID="{B1135092-7384-4E9F-803F-645A3D2C8BA4}" presName="TwoNodes_1" presStyleLbl="node1" presStyleIdx="0" presStyleCnt="2">
        <dgm:presLayoutVars>
          <dgm:bulletEnabled val="1"/>
        </dgm:presLayoutVars>
      </dgm:prSet>
      <dgm:spPr/>
      <dgm:t>
        <a:bodyPr/>
        <a:lstStyle/>
        <a:p>
          <a:endParaRPr lang="ru-RU"/>
        </a:p>
      </dgm:t>
    </dgm:pt>
    <dgm:pt modelId="{AD911763-B974-4284-B745-75E7B4D977D1}" type="pres">
      <dgm:prSet presAssocID="{B1135092-7384-4E9F-803F-645A3D2C8BA4}" presName="TwoNodes_2" presStyleLbl="node1" presStyleIdx="1" presStyleCnt="2">
        <dgm:presLayoutVars>
          <dgm:bulletEnabled val="1"/>
        </dgm:presLayoutVars>
      </dgm:prSet>
      <dgm:spPr/>
      <dgm:t>
        <a:bodyPr/>
        <a:lstStyle/>
        <a:p>
          <a:endParaRPr lang="ru-RU"/>
        </a:p>
      </dgm:t>
    </dgm:pt>
    <dgm:pt modelId="{8055D3B5-0214-40BB-969F-2AC44511AF9C}" type="pres">
      <dgm:prSet presAssocID="{B1135092-7384-4E9F-803F-645A3D2C8BA4}" presName="TwoConn_1-2" presStyleLbl="fgAccFollowNode1" presStyleIdx="0" presStyleCnt="1">
        <dgm:presLayoutVars>
          <dgm:bulletEnabled val="1"/>
        </dgm:presLayoutVars>
      </dgm:prSet>
      <dgm:spPr/>
      <dgm:t>
        <a:bodyPr/>
        <a:lstStyle/>
        <a:p>
          <a:endParaRPr lang="ru-RU"/>
        </a:p>
      </dgm:t>
    </dgm:pt>
    <dgm:pt modelId="{9FAD2A37-A7A2-4374-B13A-9FCA7710F518}" type="pres">
      <dgm:prSet presAssocID="{B1135092-7384-4E9F-803F-645A3D2C8BA4}" presName="TwoNodes_1_text" presStyleLbl="node1" presStyleIdx="1" presStyleCnt="2">
        <dgm:presLayoutVars>
          <dgm:bulletEnabled val="1"/>
        </dgm:presLayoutVars>
      </dgm:prSet>
      <dgm:spPr/>
      <dgm:t>
        <a:bodyPr/>
        <a:lstStyle/>
        <a:p>
          <a:endParaRPr lang="ru-RU"/>
        </a:p>
      </dgm:t>
    </dgm:pt>
    <dgm:pt modelId="{F0DCAFD5-B646-4E90-AD9B-E16E7680B8F0}" type="pres">
      <dgm:prSet presAssocID="{B1135092-7384-4E9F-803F-645A3D2C8BA4}" presName="TwoNodes_2_text" presStyleLbl="node1" presStyleIdx="1" presStyleCnt="2">
        <dgm:presLayoutVars>
          <dgm:bulletEnabled val="1"/>
        </dgm:presLayoutVars>
      </dgm:prSet>
      <dgm:spPr/>
      <dgm:t>
        <a:bodyPr/>
        <a:lstStyle/>
        <a:p>
          <a:endParaRPr lang="ru-RU"/>
        </a:p>
      </dgm:t>
    </dgm:pt>
  </dgm:ptLst>
  <dgm:cxnLst>
    <dgm:cxn modelId="{0C4973FC-0E1F-480B-9981-C8B41706DC5F}" type="presOf" srcId="{098756FF-CAF3-47EA-BE0D-BE949BD1D88B}" destId="{F0DCAFD5-B646-4E90-AD9B-E16E7680B8F0}" srcOrd="1" destOrd="0" presId="urn:microsoft.com/office/officeart/2005/8/layout/vProcess5"/>
    <dgm:cxn modelId="{2FE43B7D-D703-4EC7-B587-B108758AD06A}" type="presOf" srcId="{098756FF-CAF3-47EA-BE0D-BE949BD1D88B}" destId="{AD911763-B974-4284-B745-75E7B4D977D1}" srcOrd="0" destOrd="0" presId="urn:microsoft.com/office/officeart/2005/8/layout/vProcess5"/>
    <dgm:cxn modelId="{46D3AFB2-5A38-4B61-B406-9DCD1C7911C4}" srcId="{B1135092-7384-4E9F-803F-645A3D2C8BA4}" destId="{5D224471-E82F-483D-B330-119558445663}" srcOrd="0" destOrd="0" parTransId="{42D906BA-96EE-4220-8528-3578FA2BA5AE}" sibTransId="{71EBBF92-7A74-49E2-BC44-A1A4C8C0AF8D}"/>
    <dgm:cxn modelId="{831A06BC-6D17-4305-B94E-37CB6E7C9469}" type="presOf" srcId="{5D224471-E82F-483D-B330-119558445663}" destId="{BDEE0001-1FBE-4ADB-8EE9-47DF00510CC6}" srcOrd="0" destOrd="0" presId="urn:microsoft.com/office/officeart/2005/8/layout/vProcess5"/>
    <dgm:cxn modelId="{D0F2B5C3-2DBC-4FA1-9B1B-A50CF23F9D60}" type="presOf" srcId="{71EBBF92-7A74-49E2-BC44-A1A4C8C0AF8D}" destId="{8055D3B5-0214-40BB-969F-2AC44511AF9C}" srcOrd="0" destOrd="0" presId="urn:microsoft.com/office/officeart/2005/8/layout/vProcess5"/>
    <dgm:cxn modelId="{84CCD7AB-13CF-4DCA-BF3A-8B691987A0B0}" type="presOf" srcId="{B1135092-7384-4E9F-803F-645A3D2C8BA4}" destId="{C855C23E-BEFC-4774-A0A6-CD923E009940}" srcOrd="0" destOrd="0" presId="urn:microsoft.com/office/officeart/2005/8/layout/vProcess5"/>
    <dgm:cxn modelId="{3C74CB9B-E833-48FF-879C-7C1A3A45BC14}" srcId="{B1135092-7384-4E9F-803F-645A3D2C8BA4}" destId="{098756FF-CAF3-47EA-BE0D-BE949BD1D88B}" srcOrd="1" destOrd="0" parTransId="{E80061CF-8DAB-478C-AF6F-53A617D54484}" sibTransId="{600DAB49-B7D9-4560-A397-167C998952B8}"/>
    <dgm:cxn modelId="{FC56CEB9-721A-4F76-9F57-D389010821B6}" type="presOf" srcId="{5D224471-E82F-483D-B330-119558445663}" destId="{9FAD2A37-A7A2-4374-B13A-9FCA7710F518}" srcOrd="1" destOrd="0" presId="urn:microsoft.com/office/officeart/2005/8/layout/vProcess5"/>
    <dgm:cxn modelId="{D7C5F9F1-4B5A-47A2-847E-37BFA9462248}" type="presParOf" srcId="{C855C23E-BEFC-4774-A0A6-CD923E009940}" destId="{F4DEE749-8F3B-4270-8EDC-B73ABB7B861D}" srcOrd="0" destOrd="0" presId="urn:microsoft.com/office/officeart/2005/8/layout/vProcess5"/>
    <dgm:cxn modelId="{CE3FC0E2-2311-4572-9A37-1BF5CC0F343B}" type="presParOf" srcId="{C855C23E-BEFC-4774-A0A6-CD923E009940}" destId="{BDEE0001-1FBE-4ADB-8EE9-47DF00510CC6}" srcOrd="1" destOrd="0" presId="urn:microsoft.com/office/officeart/2005/8/layout/vProcess5"/>
    <dgm:cxn modelId="{E77EDA15-3ED6-454B-B306-E7519BD0F9AA}" type="presParOf" srcId="{C855C23E-BEFC-4774-A0A6-CD923E009940}" destId="{AD911763-B974-4284-B745-75E7B4D977D1}" srcOrd="2" destOrd="0" presId="urn:microsoft.com/office/officeart/2005/8/layout/vProcess5"/>
    <dgm:cxn modelId="{1106ABD8-F5F0-43AD-9269-9C157E01C863}" type="presParOf" srcId="{C855C23E-BEFC-4774-A0A6-CD923E009940}" destId="{8055D3B5-0214-40BB-969F-2AC44511AF9C}" srcOrd="3" destOrd="0" presId="urn:microsoft.com/office/officeart/2005/8/layout/vProcess5"/>
    <dgm:cxn modelId="{15BACF2F-4BA7-4EB7-9624-BCF2AC9E2BB5}" type="presParOf" srcId="{C855C23E-BEFC-4774-A0A6-CD923E009940}" destId="{9FAD2A37-A7A2-4374-B13A-9FCA7710F518}" srcOrd="4" destOrd="0" presId="urn:microsoft.com/office/officeart/2005/8/layout/vProcess5"/>
    <dgm:cxn modelId="{C5BA188C-BA83-4A7B-A055-683EE6E9B2BD}" type="presParOf" srcId="{C855C23E-BEFC-4774-A0A6-CD923E009940}" destId="{F0DCAFD5-B646-4E90-AD9B-E16E7680B8F0}"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D7CB5D-7878-4455-AD6C-8978D854BAAC}" type="doc">
      <dgm:prSet loTypeId="urn:microsoft.com/office/officeart/2005/8/layout/radial5" loCatId="relationship" qsTypeId="urn:microsoft.com/office/officeart/2005/8/quickstyle/simple1" qsCatId="simple" csTypeId="urn:microsoft.com/office/officeart/2005/8/colors/colorful3" csCatId="colorful" phldr="1"/>
      <dgm:spPr/>
      <dgm:t>
        <a:bodyPr/>
        <a:lstStyle/>
        <a:p>
          <a:endParaRPr lang="ru-RU"/>
        </a:p>
      </dgm:t>
    </dgm:pt>
    <dgm:pt modelId="{B55E4C7F-2DE4-48D2-A57F-2A32228D14F7}">
      <dgm:prSet phldrT="[Текст]" custT="1"/>
      <dgm:spPr/>
      <dgm:t>
        <a:bodyPr/>
        <a:lstStyle/>
        <a:p>
          <a:r>
            <a:rPr lang="kk-KZ" sz="1600" b="1" dirty="0" smtClean="0"/>
            <a:t>ПЕДАГОГИКА</a:t>
          </a:r>
          <a:endParaRPr lang="ru-RU" sz="1600" b="1" dirty="0"/>
        </a:p>
      </dgm:t>
    </dgm:pt>
    <dgm:pt modelId="{822C3612-C161-4745-8866-B26FF1524665}" type="parTrans" cxnId="{123C88DA-00FB-41A4-9D28-A3BA10360153}">
      <dgm:prSet/>
      <dgm:spPr/>
      <dgm:t>
        <a:bodyPr/>
        <a:lstStyle/>
        <a:p>
          <a:endParaRPr lang="ru-RU" sz="2000" b="1"/>
        </a:p>
      </dgm:t>
    </dgm:pt>
    <dgm:pt modelId="{C2F82DE8-D5DC-48AD-B015-7F75763D9E1C}" type="sibTrans" cxnId="{123C88DA-00FB-41A4-9D28-A3BA10360153}">
      <dgm:prSet/>
      <dgm:spPr/>
      <dgm:t>
        <a:bodyPr/>
        <a:lstStyle/>
        <a:p>
          <a:endParaRPr lang="ru-RU" sz="2000" b="1"/>
        </a:p>
      </dgm:t>
    </dgm:pt>
    <dgm:pt modelId="{60BF5C6E-00E9-49B5-A54B-51C7EC0945F0}">
      <dgm:prSet phldrT="[Текст]" custT="1"/>
      <dgm:spPr/>
      <dgm:t>
        <a:bodyPr/>
        <a:lstStyle/>
        <a:p>
          <a:r>
            <a:rPr lang="kk-KZ" sz="2000" b="1" dirty="0" smtClean="0"/>
            <a:t>философия</a:t>
          </a:r>
          <a:endParaRPr lang="ru-RU" sz="2000" b="1" dirty="0"/>
        </a:p>
      </dgm:t>
    </dgm:pt>
    <dgm:pt modelId="{A35A2096-BDB2-4F67-9C58-7F4B50C17A21}" type="parTrans" cxnId="{89727A97-39D9-46D1-8D55-7D280AEFDE52}">
      <dgm:prSet custT="1"/>
      <dgm:spPr/>
      <dgm:t>
        <a:bodyPr/>
        <a:lstStyle/>
        <a:p>
          <a:endParaRPr lang="ru-RU" sz="2000" b="1"/>
        </a:p>
      </dgm:t>
    </dgm:pt>
    <dgm:pt modelId="{B5EA3D99-F94A-42B1-A1B0-1D43BED263EA}" type="sibTrans" cxnId="{89727A97-39D9-46D1-8D55-7D280AEFDE52}">
      <dgm:prSet/>
      <dgm:spPr/>
      <dgm:t>
        <a:bodyPr/>
        <a:lstStyle/>
        <a:p>
          <a:endParaRPr lang="ru-RU" sz="2000" b="1"/>
        </a:p>
      </dgm:t>
    </dgm:pt>
    <dgm:pt modelId="{7C2FDEEC-F12E-4D45-885F-808FB14F52EA}">
      <dgm:prSet phldrT="[Текст]" custT="1"/>
      <dgm:spPr/>
      <dgm:t>
        <a:bodyPr/>
        <a:lstStyle/>
        <a:p>
          <a:r>
            <a:rPr lang="kk-KZ" sz="2000" b="1" dirty="0" smtClean="0"/>
            <a:t>экономика</a:t>
          </a:r>
          <a:endParaRPr lang="ru-RU" sz="2000" b="1" dirty="0"/>
        </a:p>
      </dgm:t>
    </dgm:pt>
    <dgm:pt modelId="{F2FF15B6-468E-4D1E-832C-BD50DEC4B5B3}" type="parTrans" cxnId="{05F7993F-7164-4A33-BCE4-CC12D960773C}">
      <dgm:prSet custT="1"/>
      <dgm:spPr/>
      <dgm:t>
        <a:bodyPr/>
        <a:lstStyle/>
        <a:p>
          <a:endParaRPr lang="ru-RU" sz="2000" b="1"/>
        </a:p>
      </dgm:t>
    </dgm:pt>
    <dgm:pt modelId="{E920FA6D-55E8-490A-A9C3-0A00E4EA33F5}" type="sibTrans" cxnId="{05F7993F-7164-4A33-BCE4-CC12D960773C}">
      <dgm:prSet/>
      <dgm:spPr/>
      <dgm:t>
        <a:bodyPr/>
        <a:lstStyle/>
        <a:p>
          <a:endParaRPr lang="ru-RU" sz="2000" b="1"/>
        </a:p>
      </dgm:t>
    </dgm:pt>
    <dgm:pt modelId="{63ED20BE-FFB3-47A4-8588-39AD31121E2C}">
      <dgm:prSet phldrT="[Текст]" custT="1"/>
      <dgm:spPr/>
      <dgm:t>
        <a:bodyPr/>
        <a:lstStyle/>
        <a:p>
          <a:r>
            <a:rPr lang="kk-KZ" sz="2000" b="1" dirty="0" smtClean="0"/>
            <a:t>антропология</a:t>
          </a:r>
          <a:endParaRPr lang="ru-RU" sz="2000" b="1" dirty="0"/>
        </a:p>
      </dgm:t>
    </dgm:pt>
    <dgm:pt modelId="{2C5FA9C0-2587-489C-976C-5B2E1C756A45}" type="parTrans" cxnId="{EF5B1670-81D3-4DA9-91CF-4E144F2B134D}">
      <dgm:prSet custT="1"/>
      <dgm:spPr/>
      <dgm:t>
        <a:bodyPr/>
        <a:lstStyle/>
        <a:p>
          <a:endParaRPr lang="ru-RU" sz="2000" b="1"/>
        </a:p>
      </dgm:t>
    </dgm:pt>
    <dgm:pt modelId="{66B75D0E-0B3C-4C3F-BA31-85F0F1755A7E}" type="sibTrans" cxnId="{EF5B1670-81D3-4DA9-91CF-4E144F2B134D}">
      <dgm:prSet/>
      <dgm:spPr/>
      <dgm:t>
        <a:bodyPr/>
        <a:lstStyle/>
        <a:p>
          <a:endParaRPr lang="ru-RU" sz="2000" b="1"/>
        </a:p>
      </dgm:t>
    </dgm:pt>
    <dgm:pt modelId="{E1DF556D-AE08-4220-8968-94F9009AED4A}">
      <dgm:prSet phldrT="[Текст]" custT="1"/>
      <dgm:spPr/>
      <dgm:t>
        <a:bodyPr/>
        <a:lstStyle/>
        <a:p>
          <a:r>
            <a:rPr lang="kk-KZ" sz="2000" b="1" dirty="0" smtClean="0"/>
            <a:t>психология</a:t>
          </a:r>
          <a:endParaRPr lang="ru-RU" sz="2000" b="1" dirty="0"/>
        </a:p>
      </dgm:t>
    </dgm:pt>
    <dgm:pt modelId="{FEE1E5E7-3E11-40B3-B915-40F05E82ED3B}" type="parTrans" cxnId="{C3FEE569-55D1-459E-A9B4-A8C260175DB7}">
      <dgm:prSet custT="1"/>
      <dgm:spPr/>
      <dgm:t>
        <a:bodyPr/>
        <a:lstStyle/>
        <a:p>
          <a:endParaRPr lang="ru-RU" sz="2000" b="1"/>
        </a:p>
      </dgm:t>
    </dgm:pt>
    <dgm:pt modelId="{6C255EA7-A576-4B72-97D7-4952E054F5A0}" type="sibTrans" cxnId="{C3FEE569-55D1-459E-A9B4-A8C260175DB7}">
      <dgm:prSet/>
      <dgm:spPr/>
      <dgm:t>
        <a:bodyPr/>
        <a:lstStyle/>
        <a:p>
          <a:endParaRPr lang="ru-RU" sz="2000" b="1"/>
        </a:p>
      </dgm:t>
    </dgm:pt>
    <dgm:pt modelId="{182B1544-92C0-45DF-AA6A-90EAE8BF0740}">
      <dgm:prSet phldrT="[Текст]" custT="1"/>
      <dgm:spPr/>
      <dgm:t>
        <a:bodyPr/>
        <a:lstStyle/>
        <a:p>
          <a:r>
            <a:rPr lang="kk-KZ" sz="2000" b="1" dirty="0" smtClean="0"/>
            <a:t>физиология</a:t>
          </a:r>
          <a:endParaRPr lang="ru-RU" sz="2000" b="1" dirty="0"/>
        </a:p>
      </dgm:t>
    </dgm:pt>
    <dgm:pt modelId="{58FFD9D9-00D5-4B33-BE9C-21E261564222}" type="parTrans" cxnId="{BC16ACC3-C81D-46A2-9FBB-1FB4AC08B1D2}">
      <dgm:prSet custT="1"/>
      <dgm:spPr/>
      <dgm:t>
        <a:bodyPr/>
        <a:lstStyle/>
        <a:p>
          <a:endParaRPr lang="ru-RU" sz="2000" b="1"/>
        </a:p>
      </dgm:t>
    </dgm:pt>
    <dgm:pt modelId="{83CA5A8D-138B-441C-916A-E95A00FCD980}" type="sibTrans" cxnId="{BC16ACC3-C81D-46A2-9FBB-1FB4AC08B1D2}">
      <dgm:prSet/>
      <dgm:spPr/>
      <dgm:t>
        <a:bodyPr/>
        <a:lstStyle/>
        <a:p>
          <a:endParaRPr lang="ru-RU" sz="2000" b="1"/>
        </a:p>
      </dgm:t>
    </dgm:pt>
    <dgm:pt modelId="{6C013DD7-F6E6-436A-91C8-657C7F3089E0}">
      <dgm:prSet phldrT="[Текст]" custT="1"/>
      <dgm:spPr/>
      <dgm:t>
        <a:bodyPr/>
        <a:lstStyle/>
        <a:p>
          <a:r>
            <a:rPr lang="kk-KZ" sz="2000" b="1" dirty="0" smtClean="0"/>
            <a:t>әлеуметтану</a:t>
          </a:r>
          <a:endParaRPr lang="ru-RU" sz="2000" b="1" dirty="0"/>
        </a:p>
      </dgm:t>
    </dgm:pt>
    <dgm:pt modelId="{21C55D34-1B58-4689-9CC8-1FB84BEA5720}" type="parTrans" cxnId="{7FF38C89-E36A-4661-82B3-57531567C476}">
      <dgm:prSet custT="1"/>
      <dgm:spPr/>
      <dgm:t>
        <a:bodyPr/>
        <a:lstStyle/>
        <a:p>
          <a:endParaRPr lang="ru-RU" sz="2000" b="1"/>
        </a:p>
      </dgm:t>
    </dgm:pt>
    <dgm:pt modelId="{886CE066-6229-492F-BA7D-48D28071C0F1}" type="sibTrans" cxnId="{7FF38C89-E36A-4661-82B3-57531567C476}">
      <dgm:prSet/>
      <dgm:spPr/>
      <dgm:t>
        <a:bodyPr/>
        <a:lstStyle/>
        <a:p>
          <a:endParaRPr lang="ru-RU" sz="2000" b="1"/>
        </a:p>
      </dgm:t>
    </dgm:pt>
    <dgm:pt modelId="{7C671AEA-5E4A-43C7-8BE1-78E34E52C8E8}" type="pres">
      <dgm:prSet presAssocID="{8FD7CB5D-7878-4455-AD6C-8978D854BAAC}" presName="Name0" presStyleCnt="0">
        <dgm:presLayoutVars>
          <dgm:chMax val="1"/>
          <dgm:dir/>
          <dgm:animLvl val="ctr"/>
          <dgm:resizeHandles val="exact"/>
        </dgm:presLayoutVars>
      </dgm:prSet>
      <dgm:spPr/>
      <dgm:t>
        <a:bodyPr/>
        <a:lstStyle/>
        <a:p>
          <a:endParaRPr lang="ru-RU"/>
        </a:p>
      </dgm:t>
    </dgm:pt>
    <dgm:pt modelId="{941B705E-2225-444E-985D-7DF426907168}" type="pres">
      <dgm:prSet presAssocID="{B55E4C7F-2DE4-48D2-A57F-2A32228D14F7}" presName="centerShape" presStyleLbl="node0" presStyleIdx="0" presStyleCnt="1" custScaleX="150396"/>
      <dgm:spPr/>
      <dgm:t>
        <a:bodyPr/>
        <a:lstStyle/>
        <a:p>
          <a:endParaRPr lang="ru-RU"/>
        </a:p>
      </dgm:t>
    </dgm:pt>
    <dgm:pt modelId="{B7BBD492-78E6-46C7-9103-57458D5A98A0}" type="pres">
      <dgm:prSet presAssocID="{A35A2096-BDB2-4F67-9C58-7F4B50C17A21}" presName="parTrans" presStyleLbl="sibTrans2D1" presStyleIdx="0" presStyleCnt="6"/>
      <dgm:spPr/>
      <dgm:t>
        <a:bodyPr/>
        <a:lstStyle/>
        <a:p>
          <a:endParaRPr lang="ru-RU"/>
        </a:p>
      </dgm:t>
    </dgm:pt>
    <dgm:pt modelId="{2857A7F1-BE28-4C5E-A26C-E0B5C8101A59}" type="pres">
      <dgm:prSet presAssocID="{A35A2096-BDB2-4F67-9C58-7F4B50C17A21}" presName="connectorText" presStyleLbl="sibTrans2D1" presStyleIdx="0" presStyleCnt="6"/>
      <dgm:spPr/>
      <dgm:t>
        <a:bodyPr/>
        <a:lstStyle/>
        <a:p>
          <a:endParaRPr lang="ru-RU"/>
        </a:p>
      </dgm:t>
    </dgm:pt>
    <dgm:pt modelId="{2303A8BE-8BCA-44DD-BCDB-8973DB05F6BB}" type="pres">
      <dgm:prSet presAssocID="{60BF5C6E-00E9-49B5-A54B-51C7EC0945F0}" presName="node" presStyleLbl="node1" presStyleIdx="0" presStyleCnt="6" custScaleX="132015">
        <dgm:presLayoutVars>
          <dgm:bulletEnabled val="1"/>
        </dgm:presLayoutVars>
      </dgm:prSet>
      <dgm:spPr/>
      <dgm:t>
        <a:bodyPr/>
        <a:lstStyle/>
        <a:p>
          <a:endParaRPr lang="ru-RU"/>
        </a:p>
      </dgm:t>
    </dgm:pt>
    <dgm:pt modelId="{8D0B1AA4-8FB3-4359-9E0A-3F04BCF12B5C}" type="pres">
      <dgm:prSet presAssocID="{58FFD9D9-00D5-4B33-BE9C-21E261564222}" presName="parTrans" presStyleLbl="sibTrans2D1" presStyleIdx="1" presStyleCnt="6"/>
      <dgm:spPr/>
      <dgm:t>
        <a:bodyPr/>
        <a:lstStyle/>
        <a:p>
          <a:endParaRPr lang="ru-RU"/>
        </a:p>
      </dgm:t>
    </dgm:pt>
    <dgm:pt modelId="{AE2FA35F-FBFE-4E5A-8339-CF27950654CC}" type="pres">
      <dgm:prSet presAssocID="{58FFD9D9-00D5-4B33-BE9C-21E261564222}" presName="connectorText" presStyleLbl="sibTrans2D1" presStyleIdx="1" presStyleCnt="6"/>
      <dgm:spPr/>
      <dgm:t>
        <a:bodyPr/>
        <a:lstStyle/>
        <a:p>
          <a:endParaRPr lang="ru-RU"/>
        </a:p>
      </dgm:t>
    </dgm:pt>
    <dgm:pt modelId="{84A447EC-8C14-4B5B-B0FD-97BAB3D92B85}" type="pres">
      <dgm:prSet presAssocID="{182B1544-92C0-45DF-AA6A-90EAE8BF0740}" presName="node" presStyleLbl="node1" presStyleIdx="1" presStyleCnt="6" custScaleX="147023" custRadScaleRad="115279" custRadScaleInc="-2828">
        <dgm:presLayoutVars>
          <dgm:bulletEnabled val="1"/>
        </dgm:presLayoutVars>
      </dgm:prSet>
      <dgm:spPr/>
      <dgm:t>
        <a:bodyPr/>
        <a:lstStyle/>
        <a:p>
          <a:endParaRPr lang="ru-RU"/>
        </a:p>
      </dgm:t>
    </dgm:pt>
    <dgm:pt modelId="{A0E2345D-360D-4C08-90C3-25BDEDC7BF07}" type="pres">
      <dgm:prSet presAssocID="{21C55D34-1B58-4689-9CC8-1FB84BEA5720}" presName="parTrans" presStyleLbl="sibTrans2D1" presStyleIdx="2" presStyleCnt="6"/>
      <dgm:spPr/>
      <dgm:t>
        <a:bodyPr/>
        <a:lstStyle/>
        <a:p>
          <a:endParaRPr lang="ru-RU"/>
        </a:p>
      </dgm:t>
    </dgm:pt>
    <dgm:pt modelId="{537EBD6A-7700-4CCD-9C22-C575FDAAEB96}" type="pres">
      <dgm:prSet presAssocID="{21C55D34-1B58-4689-9CC8-1FB84BEA5720}" presName="connectorText" presStyleLbl="sibTrans2D1" presStyleIdx="2" presStyleCnt="6"/>
      <dgm:spPr/>
      <dgm:t>
        <a:bodyPr/>
        <a:lstStyle/>
        <a:p>
          <a:endParaRPr lang="ru-RU"/>
        </a:p>
      </dgm:t>
    </dgm:pt>
    <dgm:pt modelId="{AE66C691-C20F-4236-809B-33AFA848FADE}" type="pres">
      <dgm:prSet presAssocID="{6C013DD7-F6E6-436A-91C8-657C7F3089E0}" presName="node" presStyleLbl="node1" presStyleIdx="2" presStyleCnt="6" custScaleX="160104" custRadScaleRad="120107" custRadScaleInc="-15286">
        <dgm:presLayoutVars>
          <dgm:bulletEnabled val="1"/>
        </dgm:presLayoutVars>
      </dgm:prSet>
      <dgm:spPr/>
      <dgm:t>
        <a:bodyPr/>
        <a:lstStyle/>
        <a:p>
          <a:endParaRPr lang="ru-RU"/>
        </a:p>
      </dgm:t>
    </dgm:pt>
    <dgm:pt modelId="{53FE55FF-E08E-440B-AF1D-442C36FDB06E}" type="pres">
      <dgm:prSet presAssocID="{F2FF15B6-468E-4D1E-832C-BD50DEC4B5B3}" presName="parTrans" presStyleLbl="sibTrans2D1" presStyleIdx="3" presStyleCnt="6"/>
      <dgm:spPr/>
      <dgm:t>
        <a:bodyPr/>
        <a:lstStyle/>
        <a:p>
          <a:endParaRPr lang="ru-RU"/>
        </a:p>
      </dgm:t>
    </dgm:pt>
    <dgm:pt modelId="{286070C0-BED1-4B14-BA66-FC0C161D011E}" type="pres">
      <dgm:prSet presAssocID="{F2FF15B6-468E-4D1E-832C-BD50DEC4B5B3}" presName="connectorText" presStyleLbl="sibTrans2D1" presStyleIdx="3" presStyleCnt="6"/>
      <dgm:spPr/>
      <dgm:t>
        <a:bodyPr/>
        <a:lstStyle/>
        <a:p>
          <a:endParaRPr lang="ru-RU"/>
        </a:p>
      </dgm:t>
    </dgm:pt>
    <dgm:pt modelId="{D86615D8-F517-41ED-8F09-A78DD374243F}" type="pres">
      <dgm:prSet presAssocID="{7C2FDEEC-F12E-4D45-885F-808FB14F52EA}" presName="node" presStyleLbl="node1" presStyleIdx="3" presStyleCnt="6" custScaleX="129782">
        <dgm:presLayoutVars>
          <dgm:bulletEnabled val="1"/>
        </dgm:presLayoutVars>
      </dgm:prSet>
      <dgm:spPr/>
      <dgm:t>
        <a:bodyPr/>
        <a:lstStyle/>
        <a:p>
          <a:endParaRPr lang="ru-RU"/>
        </a:p>
      </dgm:t>
    </dgm:pt>
    <dgm:pt modelId="{F38DB01B-B72E-443B-9227-942D448CE3C2}" type="pres">
      <dgm:prSet presAssocID="{2C5FA9C0-2587-489C-976C-5B2E1C756A45}" presName="parTrans" presStyleLbl="sibTrans2D1" presStyleIdx="4" presStyleCnt="6"/>
      <dgm:spPr/>
      <dgm:t>
        <a:bodyPr/>
        <a:lstStyle/>
        <a:p>
          <a:endParaRPr lang="ru-RU"/>
        </a:p>
      </dgm:t>
    </dgm:pt>
    <dgm:pt modelId="{643A7605-AA5B-4275-AC2B-021875E2FA38}" type="pres">
      <dgm:prSet presAssocID="{2C5FA9C0-2587-489C-976C-5B2E1C756A45}" presName="connectorText" presStyleLbl="sibTrans2D1" presStyleIdx="4" presStyleCnt="6"/>
      <dgm:spPr/>
      <dgm:t>
        <a:bodyPr/>
        <a:lstStyle/>
        <a:p>
          <a:endParaRPr lang="ru-RU"/>
        </a:p>
      </dgm:t>
    </dgm:pt>
    <dgm:pt modelId="{8A489AFC-87C8-4210-A6AB-FCFAEB332013}" type="pres">
      <dgm:prSet presAssocID="{63ED20BE-FFB3-47A4-8588-39AD31121E2C}" presName="node" presStyleLbl="node1" presStyleIdx="4" presStyleCnt="6" custScaleX="157460" custRadScaleRad="118589" custRadScaleInc="8426">
        <dgm:presLayoutVars>
          <dgm:bulletEnabled val="1"/>
        </dgm:presLayoutVars>
      </dgm:prSet>
      <dgm:spPr/>
      <dgm:t>
        <a:bodyPr/>
        <a:lstStyle/>
        <a:p>
          <a:endParaRPr lang="ru-RU"/>
        </a:p>
      </dgm:t>
    </dgm:pt>
    <dgm:pt modelId="{DF28C510-878F-432A-8B05-FFC9EF769F42}" type="pres">
      <dgm:prSet presAssocID="{FEE1E5E7-3E11-40B3-B915-40F05E82ED3B}" presName="parTrans" presStyleLbl="sibTrans2D1" presStyleIdx="5" presStyleCnt="6"/>
      <dgm:spPr/>
      <dgm:t>
        <a:bodyPr/>
        <a:lstStyle/>
        <a:p>
          <a:endParaRPr lang="ru-RU"/>
        </a:p>
      </dgm:t>
    </dgm:pt>
    <dgm:pt modelId="{30DCDD1C-11B2-4E96-980C-E7D33B4985DD}" type="pres">
      <dgm:prSet presAssocID="{FEE1E5E7-3E11-40B3-B915-40F05E82ED3B}" presName="connectorText" presStyleLbl="sibTrans2D1" presStyleIdx="5" presStyleCnt="6"/>
      <dgm:spPr/>
      <dgm:t>
        <a:bodyPr/>
        <a:lstStyle/>
        <a:p>
          <a:endParaRPr lang="ru-RU"/>
        </a:p>
      </dgm:t>
    </dgm:pt>
    <dgm:pt modelId="{3B9A7FC4-00BF-46BC-B762-998BCA1608EE}" type="pres">
      <dgm:prSet presAssocID="{E1DF556D-AE08-4220-8968-94F9009AED4A}" presName="node" presStyleLbl="node1" presStyleIdx="5" presStyleCnt="6" custScaleX="144921" custRadScaleRad="117544" custRadScaleInc="-5254">
        <dgm:presLayoutVars>
          <dgm:bulletEnabled val="1"/>
        </dgm:presLayoutVars>
      </dgm:prSet>
      <dgm:spPr/>
      <dgm:t>
        <a:bodyPr/>
        <a:lstStyle/>
        <a:p>
          <a:endParaRPr lang="ru-RU"/>
        </a:p>
      </dgm:t>
    </dgm:pt>
  </dgm:ptLst>
  <dgm:cxnLst>
    <dgm:cxn modelId="{AB8E37FD-6EE5-4AE7-BA51-060AFB7FE792}" type="presOf" srcId="{A35A2096-BDB2-4F67-9C58-7F4B50C17A21}" destId="{2857A7F1-BE28-4C5E-A26C-E0B5C8101A59}" srcOrd="1" destOrd="0" presId="urn:microsoft.com/office/officeart/2005/8/layout/radial5"/>
    <dgm:cxn modelId="{BC16ACC3-C81D-46A2-9FBB-1FB4AC08B1D2}" srcId="{B55E4C7F-2DE4-48D2-A57F-2A32228D14F7}" destId="{182B1544-92C0-45DF-AA6A-90EAE8BF0740}" srcOrd="1" destOrd="0" parTransId="{58FFD9D9-00D5-4B33-BE9C-21E261564222}" sibTransId="{83CA5A8D-138B-441C-916A-E95A00FCD980}"/>
    <dgm:cxn modelId="{34F1D0EE-8C3B-4F26-A145-82E8FEC214AF}" type="presOf" srcId="{A35A2096-BDB2-4F67-9C58-7F4B50C17A21}" destId="{B7BBD492-78E6-46C7-9103-57458D5A98A0}" srcOrd="0" destOrd="0" presId="urn:microsoft.com/office/officeart/2005/8/layout/radial5"/>
    <dgm:cxn modelId="{4C053D55-3D80-4461-97F4-8A058A7D2DD6}" type="presOf" srcId="{182B1544-92C0-45DF-AA6A-90EAE8BF0740}" destId="{84A447EC-8C14-4B5B-B0FD-97BAB3D92B85}" srcOrd="0" destOrd="0" presId="urn:microsoft.com/office/officeart/2005/8/layout/radial5"/>
    <dgm:cxn modelId="{5E5B57F1-E28F-4A1C-BDF3-420644B125A6}" type="presOf" srcId="{FEE1E5E7-3E11-40B3-B915-40F05E82ED3B}" destId="{30DCDD1C-11B2-4E96-980C-E7D33B4985DD}" srcOrd="1" destOrd="0" presId="urn:microsoft.com/office/officeart/2005/8/layout/radial5"/>
    <dgm:cxn modelId="{EF5B1670-81D3-4DA9-91CF-4E144F2B134D}" srcId="{B55E4C7F-2DE4-48D2-A57F-2A32228D14F7}" destId="{63ED20BE-FFB3-47A4-8588-39AD31121E2C}" srcOrd="4" destOrd="0" parTransId="{2C5FA9C0-2587-489C-976C-5B2E1C756A45}" sibTransId="{66B75D0E-0B3C-4C3F-BA31-85F0F1755A7E}"/>
    <dgm:cxn modelId="{82E77FFA-2371-4CCF-968B-A25C27ADDDD5}" type="presOf" srcId="{B55E4C7F-2DE4-48D2-A57F-2A32228D14F7}" destId="{941B705E-2225-444E-985D-7DF426907168}" srcOrd="0" destOrd="0" presId="urn:microsoft.com/office/officeart/2005/8/layout/radial5"/>
    <dgm:cxn modelId="{7FF38C89-E36A-4661-82B3-57531567C476}" srcId="{B55E4C7F-2DE4-48D2-A57F-2A32228D14F7}" destId="{6C013DD7-F6E6-436A-91C8-657C7F3089E0}" srcOrd="2" destOrd="0" parTransId="{21C55D34-1B58-4689-9CC8-1FB84BEA5720}" sibTransId="{886CE066-6229-492F-BA7D-48D28071C0F1}"/>
    <dgm:cxn modelId="{4D5FAB8C-9FC3-4A92-BDB5-E3EF0AE349FD}" type="presOf" srcId="{2C5FA9C0-2587-489C-976C-5B2E1C756A45}" destId="{F38DB01B-B72E-443B-9227-942D448CE3C2}" srcOrd="0" destOrd="0" presId="urn:microsoft.com/office/officeart/2005/8/layout/radial5"/>
    <dgm:cxn modelId="{5704E888-018A-49B8-BAAB-EFD871451D3E}" type="presOf" srcId="{58FFD9D9-00D5-4B33-BE9C-21E261564222}" destId="{AE2FA35F-FBFE-4E5A-8339-CF27950654CC}" srcOrd="1" destOrd="0" presId="urn:microsoft.com/office/officeart/2005/8/layout/radial5"/>
    <dgm:cxn modelId="{7A79E9A2-A5A8-486A-905B-CEDE4CE5C67D}" type="presOf" srcId="{F2FF15B6-468E-4D1E-832C-BD50DEC4B5B3}" destId="{286070C0-BED1-4B14-BA66-FC0C161D011E}" srcOrd="1" destOrd="0" presId="urn:microsoft.com/office/officeart/2005/8/layout/radial5"/>
    <dgm:cxn modelId="{05F7993F-7164-4A33-BCE4-CC12D960773C}" srcId="{B55E4C7F-2DE4-48D2-A57F-2A32228D14F7}" destId="{7C2FDEEC-F12E-4D45-885F-808FB14F52EA}" srcOrd="3" destOrd="0" parTransId="{F2FF15B6-468E-4D1E-832C-BD50DEC4B5B3}" sibTransId="{E920FA6D-55E8-490A-A9C3-0A00E4EA33F5}"/>
    <dgm:cxn modelId="{123C88DA-00FB-41A4-9D28-A3BA10360153}" srcId="{8FD7CB5D-7878-4455-AD6C-8978D854BAAC}" destId="{B55E4C7F-2DE4-48D2-A57F-2A32228D14F7}" srcOrd="0" destOrd="0" parTransId="{822C3612-C161-4745-8866-B26FF1524665}" sibTransId="{C2F82DE8-D5DC-48AD-B015-7F75763D9E1C}"/>
    <dgm:cxn modelId="{876863BA-6883-4362-A8C2-37A6FA4240BB}" type="presOf" srcId="{63ED20BE-FFB3-47A4-8588-39AD31121E2C}" destId="{8A489AFC-87C8-4210-A6AB-FCFAEB332013}" srcOrd="0" destOrd="0" presId="urn:microsoft.com/office/officeart/2005/8/layout/radial5"/>
    <dgm:cxn modelId="{8F800137-6F9B-4852-8356-FF32961E83DD}" type="presOf" srcId="{FEE1E5E7-3E11-40B3-B915-40F05E82ED3B}" destId="{DF28C510-878F-432A-8B05-FFC9EF769F42}" srcOrd="0" destOrd="0" presId="urn:microsoft.com/office/officeart/2005/8/layout/radial5"/>
    <dgm:cxn modelId="{C3FEE569-55D1-459E-A9B4-A8C260175DB7}" srcId="{B55E4C7F-2DE4-48D2-A57F-2A32228D14F7}" destId="{E1DF556D-AE08-4220-8968-94F9009AED4A}" srcOrd="5" destOrd="0" parTransId="{FEE1E5E7-3E11-40B3-B915-40F05E82ED3B}" sibTransId="{6C255EA7-A576-4B72-97D7-4952E054F5A0}"/>
    <dgm:cxn modelId="{BE3CA832-A1FD-4E82-8937-2FECE6EF4A06}" type="presOf" srcId="{60BF5C6E-00E9-49B5-A54B-51C7EC0945F0}" destId="{2303A8BE-8BCA-44DD-BCDB-8973DB05F6BB}" srcOrd="0" destOrd="0" presId="urn:microsoft.com/office/officeart/2005/8/layout/radial5"/>
    <dgm:cxn modelId="{F435DFA1-8FA6-484D-B95E-05EF947E3FC5}" type="presOf" srcId="{21C55D34-1B58-4689-9CC8-1FB84BEA5720}" destId="{537EBD6A-7700-4CCD-9C22-C575FDAAEB96}" srcOrd="1" destOrd="0" presId="urn:microsoft.com/office/officeart/2005/8/layout/radial5"/>
    <dgm:cxn modelId="{7FB3810E-5FC2-45DD-BE26-380E04260D0F}" type="presOf" srcId="{58FFD9D9-00D5-4B33-BE9C-21E261564222}" destId="{8D0B1AA4-8FB3-4359-9E0A-3F04BCF12B5C}" srcOrd="0" destOrd="0" presId="urn:microsoft.com/office/officeart/2005/8/layout/radial5"/>
    <dgm:cxn modelId="{CA570587-FE87-4F0D-B673-FD1A36FAA4B0}" type="presOf" srcId="{21C55D34-1B58-4689-9CC8-1FB84BEA5720}" destId="{A0E2345D-360D-4C08-90C3-25BDEDC7BF07}" srcOrd="0" destOrd="0" presId="urn:microsoft.com/office/officeart/2005/8/layout/radial5"/>
    <dgm:cxn modelId="{241A037E-9D73-40A3-95E5-A33ABF730FAE}" type="presOf" srcId="{7C2FDEEC-F12E-4D45-885F-808FB14F52EA}" destId="{D86615D8-F517-41ED-8F09-A78DD374243F}" srcOrd="0" destOrd="0" presId="urn:microsoft.com/office/officeart/2005/8/layout/radial5"/>
    <dgm:cxn modelId="{4204C806-227F-4737-8B0A-DA898483136E}" type="presOf" srcId="{F2FF15B6-468E-4D1E-832C-BD50DEC4B5B3}" destId="{53FE55FF-E08E-440B-AF1D-442C36FDB06E}" srcOrd="0" destOrd="0" presId="urn:microsoft.com/office/officeart/2005/8/layout/radial5"/>
    <dgm:cxn modelId="{8436C1A0-83E2-40E9-82D3-8E56C039B6A8}" type="presOf" srcId="{8FD7CB5D-7878-4455-AD6C-8978D854BAAC}" destId="{7C671AEA-5E4A-43C7-8BE1-78E34E52C8E8}" srcOrd="0" destOrd="0" presId="urn:microsoft.com/office/officeart/2005/8/layout/radial5"/>
    <dgm:cxn modelId="{F7B4973C-4574-4F47-9876-FFC54B339C6A}" type="presOf" srcId="{E1DF556D-AE08-4220-8968-94F9009AED4A}" destId="{3B9A7FC4-00BF-46BC-B762-998BCA1608EE}" srcOrd="0" destOrd="0" presId="urn:microsoft.com/office/officeart/2005/8/layout/radial5"/>
    <dgm:cxn modelId="{89727A97-39D9-46D1-8D55-7D280AEFDE52}" srcId="{B55E4C7F-2DE4-48D2-A57F-2A32228D14F7}" destId="{60BF5C6E-00E9-49B5-A54B-51C7EC0945F0}" srcOrd="0" destOrd="0" parTransId="{A35A2096-BDB2-4F67-9C58-7F4B50C17A21}" sibTransId="{B5EA3D99-F94A-42B1-A1B0-1D43BED263EA}"/>
    <dgm:cxn modelId="{1D720235-8020-4961-972E-35176FFF1CDA}" type="presOf" srcId="{6C013DD7-F6E6-436A-91C8-657C7F3089E0}" destId="{AE66C691-C20F-4236-809B-33AFA848FADE}" srcOrd="0" destOrd="0" presId="urn:microsoft.com/office/officeart/2005/8/layout/radial5"/>
    <dgm:cxn modelId="{28203691-244C-4BC1-A6A1-8045BCBC6A64}" type="presOf" srcId="{2C5FA9C0-2587-489C-976C-5B2E1C756A45}" destId="{643A7605-AA5B-4275-AC2B-021875E2FA38}" srcOrd="1" destOrd="0" presId="urn:microsoft.com/office/officeart/2005/8/layout/radial5"/>
    <dgm:cxn modelId="{802C3BE3-A507-4669-928B-3179DC7466C1}" type="presParOf" srcId="{7C671AEA-5E4A-43C7-8BE1-78E34E52C8E8}" destId="{941B705E-2225-444E-985D-7DF426907168}" srcOrd="0" destOrd="0" presId="urn:microsoft.com/office/officeart/2005/8/layout/radial5"/>
    <dgm:cxn modelId="{D2C7219F-D3D8-4A46-B49D-4DB98044C334}" type="presParOf" srcId="{7C671AEA-5E4A-43C7-8BE1-78E34E52C8E8}" destId="{B7BBD492-78E6-46C7-9103-57458D5A98A0}" srcOrd="1" destOrd="0" presId="urn:microsoft.com/office/officeart/2005/8/layout/radial5"/>
    <dgm:cxn modelId="{BA0CF5FB-01B7-4860-BBE8-C9617222F11F}" type="presParOf" srcId="{B7BBD492-78E6-46C7-9103-57458D5A98A0}" destId="{2857A7F1-BE28-4C5E-A26C-E0B5C8101A59}" srcOrd="0" destOrd="0" presId="urn:microsoft.com/office/officeart/2005/8/layout/radial5"/>
    <dgm:cxn modelId="{1AE6448D-E519-49D5-B479-E0EDF70B55B7}" type="presParOf" srcId="{7C671AEA-5E4A-43C7-8BE1-78E34E52C8E8}" destId="{2303A8BE-8BCA-44DD-BCDB-8973DB05F6BB}" srcOrd="2" destOrd="0" presId="urn:microsoft.com/office/officeart/2005/8/layout/radial5"/>
    <dgm:cxn modelId="{7DC4A4A5-6796-4697-A36D-862DCBA47AFB}" type="presParOf" srcId="{7C671AEA-5E4A-43C7-8BE1-78E34E52C8E8}" destId="{8D0B1AA4-8FB3-4359-9E0A-3F04BCF12B5C}" srcOrd="3" destOrd="0" presId="urn:microsoft.com/office/officeart/2005/8/layout/radial5"/>
    <dgm:cxn modelId="{A372FB10-EA28-4434-BCC0-041D064D9D49}" type="presParOf" srcId="{8D0B1AA4-8FB3-4359-9E0A-3F04BCF12B5C}" destId="{AE2FA35F-FBFE-4E5A-8339-CF27950654CC}" srcOrd="0" destOrd="0" presId="urn:microsoft.com/office/officeart/2005/8/layout/radial5"/>
    <dgm:cxn modelId="{EE3917C0-D717-4289-8BCC-433D81FCA74B}" type="presParOf" srcId="{7C671AEA-5E4A-43C7-8BE1-78E34E52C8E8}" destId="{84A447EC-8C14-4B5B-B0FD-97BAB3D92B85}" srcOrd="4" destOrd="0" presId="urn:microsoft.com/office/officeart/2005/8/layout/radial5"/>
    <dgm:cxn modelId="{D0509076-6DEB-49A0-BC1B-4357BB562521}" type="presParOf" srcId="{7C671AEA-5E4A-43C7-8BE1-78E34E52C8E8}" destId="{A0E2345D-360D-4C08-90C3-25BDEDC7BF07}" srcOrd="5" destOrd="0" presId="urn:microsoft.com/office/officeart/2005/8/layout/radial5"/>
    <dgm:cxn modelId="{756B84A6-F7A6-4419-B865-ED810151B48A}" type="presParOf" srcId="{A0E2345D-360D-4C08-90C3-25BDEDC7BF07}" destId="{537EBD6A-7700-4CCD-9C22-C575FDAAEB96}" srcOrd="0" destOrd="0" presId="urn:microsoft.com/office/officeart/2005/8/layout/radial5"/>
    <dgm:cxn modelId="{3355A695-486F-4D48-9356-DEBDF566A3D4}" type="presParOf" srcId="{7C671AEA-5E4A-43C7-8BE1-78E34E52C8E8}" destId="{AE66C691-C20F-4236-809B-33AFA848FADE}" srcOrd="6" destOrd="0" presId="urn:microsoft.com/office/officeart/2005/8/layout/radial5"/>
    <dgm:cxn modelId="{46FE45CA-38FC-438C-AC91-26674A1119A0}" type="presParOf" srcId="{7C671AEA-5E4A-43C7-8BE1-78E34E52C8E8}" destId="{53FE55FF-E08E-440B-AF1D-442C36FDB06E}" srcOrd="7" destOrd="0" presId="urn:microsoft.com/office/officeart/2005/8/layout/radial5"/>
    <dgm:cxn modelId="{95271D6C-7D5F-4009-A191-BE7A149D7C17}" type="presParOf" srcId="{53FE55FF-E08E-440B-AF1D-442C36FDB06E}" destId="{286070C0-BED1-4B14-BA66-FC0C161D011E}" srcOrd="0" destOrd="0" presId="urn:microsoft.com/office/officeart/2005/8/layout/radial5"/>
    <dgm:cxn modelId="{FC36DADA-8CA1-46FC-AB72-98B3A8230ED7}" type="presParOf" srcId="{7C671AEA-5E4A-43C7-8BE1-78E34E52C8E8}" destId="{D86615D8-F517-41ED-8F09-A78DD374243F}" srcOrd="8" destOrd="0" presId="urn:microsoft.com/office/officeart/2005/8/layout/radial5"/>
    <dgm:cxn modelId="{9D114EE7-2B99-4436-8CA3-8A2F140D660B}" type="presParOf" srcId="{7C671AEA-5E4A-43C7-8BE1-78E34E52C8E8}" destId="{F38DB01B-B72E-443B-9227-942D448CE3C2}" srcOrd="9" destOrd="0" presId="urn:microsoft.com/office/officeart/2005/8/layout/radial5"/>
    <dgm:cxn modelId="{9F61D491-5373-4378-B099-B08D9EAEB997}" type="presParOf" srcId="{F38DB01B-B72E-443B-9227-942D448CE3C2}" destId="{643A7605-AA5B-4275-AC2B-021875E2FA38}" srcOrd="0" destOrd="0" presId="urn:microsoft.com/office/officeart/2005/8/layout/radial5"/>
    <dgm:cxn modelId="{DBD3FF9B-73D8-471A-A355-972DE4F18F86}" type="presParOf" srcId="{7C671AEA-5E4A-43C7-8BE1-78E34E52C8E8}" destId="{8A489AFC-87C8-4210-A6AB-FCFAEB332013}" srcOrd="10" destOrd="0" presId="urn:microsoft.com/office/officeart/2005/8/layout/radial5"/>
    <dgm:cxn modelId="{E459D9C0-504D-492A-B0A1-4A5979CA813E}" type="presParOf" srcId="{7C671AEA-5E4A-43C7-8BE1-78E34E52C8E8}" destId="{DF28C510-878F-432A-8B05-FFC9EF769F42}" srcOrd="11" destOrd="0" presId="urn:microsoft.com/office/officeart/2005/8/layout/radial5"/>
    <dgm:cxn modelId="{7DA222A9-40E8-4EC5-934B-B45605A354BE}" type="presParOf" srcId="{DF28C510-878F-432A-8B05-FFC9EF769F42}" destId="{30DCDD1C-11B2-4E96-980C-E7D33B4985DD}" srcOrd="0" destOrd="0" presId="urn:microsoft.com/office/officeart/2005/8/layout/radial5"/>
    <dgm:cxn modelId="{030F5104-BAD5-4707-8912-935F967261FE}" type="presParOf" srcId="{7C671AEA-5E4A-43C7-8BE1-78E34E52C8E8}" destId="{3B9A7FC4-00BF-46BC-B762-998BCA1608EE}"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86F43-5702-4020-A7C5-C8D931E6F2C1}">
      <dsp:nvSpPr>
        <dsp:cNvPr id="0" name=""/>
        <dsp:cNvSpPr/>
      </dsp:nvSpPr>
      <dsp:spPr>
        <a:xfrm rot="16200000">
          <a:off x="180226" y="899909"/>
          <a:ext cx="3981279" cy="4341732"/>
        </a:xfrm>
        <a:prstGeom prst="round2SameRect">
          <a:avLst>
            <a:gd name="adj1" fmla="val 16670"/>
            <a:gd name="adj2" fmla="val 0"/>
          </a:avLst>
        </a:prstGeom>
        <a:solidFill>
          <a:schemeClr val="accent1">
            <a:tint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146050" rIns="131445" bIns="146050" numCol="1" spcCol="1270" anchor="t" anchorCtr="0">
          <a:noAutofit/>
        </a:bodyPr>
        <a:lstStyle/>
        <a:p>
          <a:pPr lvl="0" algn="l" defTabSz="1022350">
            <a:lnSpc>
              <a:spcPct val="90000"/>
            </a:lnSpc>
            <a:spcBef>
              <a:spcPct val="0"/>
            </a:spcBef>
            <a:spcAft>
              <a:spcPct val="35000"/>
            </a:spcAft>
          </a:pPr>
          <a:r>
            <a:rPr lang="ru-RU" sz="2300" b="1" u="sng" kern="1200" dirty="0" smtClean="0">
              <a:solidFill>
                <a:srgbClr val="FF0000"/>
              </a:solidFill>
            </a:rPr>
            <a:t>Педагогика </a:t>
          </a:r>
          <a:r>
            <a:rPr lang="ru-RU" sz="2300" b="1" u="none" kern="1200" dirty="0" smtClean="0">
              <a:solidFill>
                <a:srgbClr val="FF0000"/>
              </a:solidFill>
            </a:rPr>
            <a:t>–</a:t>
          </a:r>
          <a:r>
            <a:rPr lang="ru-RU" sz="2300" kern="1200" dirty="0" smtClean="0"/>
            <a:t> </a:t>
          </a:r>
          <a:r>
            <a:rPr lang="ru-RU" sz="2300" kern="1200" dirty="0" err="1" smtClean="0"/>
            <a:t>кең</a:t>
          </a:r>
          <a:r>
            <a:rPr lang="ru-RU" sz="2300" kern="1200" dirty="0" smtClean="0"/>
            <a:t> </a:t>
          </a:r>
          <a:r>
            <a:rPr lang="ru-RU" sz="2300" kern="1200" dirty="0" err="1" smtClean="0"/>
            <a:t>ауқымды</a:t>
          </a:r>
          <a:r>
            <a:rPr lang="ru-RU" sz="2300" kern="1200" dirty="0" smtClean="0"/>
            <a:t> </a:t>
          </a:r>
          <a:r>
            <a:rPr lang="ru-RU" sz="2300" kern="1200" dirty="0" err="1" smtClean="0"/>
            <a:t>ғылым</a:t>
          </a:r>
          <a:r>
            <a:rPr lang="ru-RU" sz="2300" kern="1200" dirty="0" smtClean="0"/>
            <a:t>. </a:t>
          </a:r>
          <a:r>
            <a:rPr lang="ru-RU" sz="2300" kern="1200" dirty="0" err="1" smtClean="0"/>
            <a:t>Оның</a:t>
          </a:r>
          <a:r>
            <a:rPr lang="ru-RU" sz="2300" kern="1200" dirty="0" smtClean="0"/>
            <a:t> </a:t>
          </a:r>
          <a:r>
            <a:rPr lang="ru-RU" sz="2300" kern="1200" dirty="0" err="1" smtClean="0"/>
            <a:t>шұғылданатын</a:t>
          </a:r>
          <a:r>
            <a:rPr lang="ru-RU" sz="2300" kern="1200" dirty="0" smtClean="0"/>
            <a:t> </a:t>
          </a:r>
          <a:r>
            <a:rPr lang="ru-RU" sz="2300" kern="1200" dirty="0" err="1" smtClean="0"/>
            <a:t>оқу</a:t>
          </a:r>
          <a:r>
            <a:rPr lang="ru-RU" sz="2300" kern="1200" dirty="0" smtClean="0"/>
            <a:t> ж</a:t>
          </a:r>
          <a:r>
            <a:rPr lang="en-US" sz="2300" kern="1200" dirty="0" smtClean="0"/>
            <a:t>ə</a:t>
          </a:r>
          <a:r>
            <a:rPr lang="ru-RU" sz="2300" kern="1200" dirty="0" smtClean="0"/>
            <a:t>не т</a:t>
          </a:r>
          <a:r>
            <a:rPr lang="en-US" sz="2300" kern="1200" dirty="0" smtClean="0"/>
            <a:t>ə</a:t>
          </a:r>
          <a:r>
            <a:rPr lang="ru-RU" sz="2300" kern="1200" dirty="0" err="1" smtClean="0"/>
            <a:t>рбие</a:t>
          </a:r>
          <a:r>
            <a:rPr lang="ru-RU" sz="2300" kern="1200" dirty="0" smtClean="0"/>
            <a:t> м</a:t>
          </a:r>
          <a:r>
            <a:rPr lang="en-US" sz="2300" kern="1200" dirty="0" smtClean="0"/>
            <a:t>ə</a:t>
          </a:r>
          <a:r>
            <a:rPr lang="ru-RU" sz="2300" kern="1200" dirty="0" err="1" smtClean="0"/>
            <a:t>ні</a:t>
          </a:r>
          <a:r>
            <a:rPr lang="ru-RU" sz="2300" kern="1200" dirty="0" smtClean="0"/>
            <a:t> мен </a:t>
          </a:r>
          <a:r>
            <a:rPr lang="ru-RU" sz="2300" kern="1200" dirty="0" err="1" smtClean="0"/>
            <a:t>олардың</a:t>
          </a:r>
          <a:r>
            <a:rPr lang="ru-RU" sz="2300" kern="1200" dirty="0" smtClean="0"/>
            <a:t> </a:t>
          </a:r>
          <a:r>
            <a:rPr lang="ru-RU" sz="2300" kern="1200" dirty="0" err="1" smtClean="0"/>
            <a:t>барша</a:t>
          </a:r>
          <a:r>
            <a:rPr lang="ru-RU" sz="2300" kern="1200" dirty="0" smtClean="0"/>
            <a:t> </a:t>
          </a:r>
          <a:r>
            <a:rPr lang="ru-RU" sz="2300" kern="1200" dirty="0" err="1" smtClean="0"/>
            <a:t>байланыстарын</a:t>
          </a:r>
          <a:r>
            <a:rPr lang="ru-RU" sz="2300" kern="1200" dirty="0" smtClean="0"/>
            <a:t> </a:t>
          </a:r>
          <a:r>
            <a:rPr lang="ru-RU" sz="2300" kern="1200" dirty="0" err="1" smtClean="0"/>
            <a:t>жеке</a:t>
          </a:r>
          <a:r>
            <a:rPr lang="ru-RU" sz="2300" kern="1200" dirty="0" smtClean="0"/>
            <a:t> </a:t>
          </a:r>
          <a:r>
            <a:rPr lang="ru-RU" sz="2300" kern="1200" dirty="0" err="1" smtClean="0"/>
            <a:t>бір</a:t>
          </a:r>
          <a:r>
            <a:rPr lang="ru-RU" sz="2300" kern="1200" dirty="0" smtClean="0"/>
            <a:t> </a:t>
          </a:r>
          <a:r>
            <a:rPr lang="ru-RU" sz="2300" kern="1200" dirty="0" err="1" smtClean="0"/>
            <a:t>ғылым</a:t>
          </a:r>
          <a:r>
            <a:rPr lang="ru-RU" sz="2300" kern="1200" dirty="0" smtClean="0"/>
            <a:t> </a:t>
          </a:r>
          <a:r>
            <a:rPr lang="ru-RU" sz="2300" kern="1200" dirty="0" err="1" smtClean="0"/>
            <a:t>шеңберінде</a:t>
          </a:r>
          <a:r>
            <a:rPr lang="ru-RU" sz="2300" kern="1200" dirty="0" smtClean="0"/>
            <a:t> </a:t>
          </a:r>
          <a:r>
            <a:rPr lang="ru-RU" sz="2300" kern="1200" dirty="0" err="1" smtClean="0"/>
            <a:t>қамту</a:t>
          </a:r>
          <a:r>
            <a:rPr lang="ru-RU" sz="2300" kern="1200" dirty="0" smtClean="0"/>
            <a:t> </a:t>
          </a:r>
          <a:r>
            <a:rPr lang="ru-RU" sz="2300" kern="1200" dirty="0" err="1" smtClean="0"/>
            <a:t>мүмкін</a:t>
          </a:r>
          <a:r>
            <a:rPr lang="ru-RU" sz="2300" kern="1200" dirty="0" smtClean="0"/>
            <a:t> </a:t>
          </a:r>
          <a:r>
            <a:rPr lang="ru-RU" sz="2300" kern="1200" dirty="0" err="1" smtClean="0"/>
            <a:t>емес</a:t>
          </a:r>
          <a:r>
            <a:rPr lang="ru-RU" sz="2300" kern="1200" dirty="0" smtClean="0"/>
            <a:t>. </a:t>
          </a:r>
          <a:endParaRPr lang="ru-RU" sz="2300" kern="1200" dirty="0"/>
        </a:p>
      </dsp:txBody>
      <dsp:txXfrm rot="5400000">
        <a:off x="194385" y="1274521"/>
        <a:ext cx="4147347" cy="3592509"/>
      </dsp:txXfrm>
    </dsp:sp>
    <dsp:sp modelId="{E60FE9D8-D111-4C59-B9CC-6DE7A8F4A7C4}">
      <dsp:nvSpPr>
        <dsp:cNvPr id="0" name=""/>
        <dsp:cNvSpPr/>
      </dsp:nvSpPr>
      <dsp:spPr>
        <a:xfrm rot="5400000">
          <a:off x="4455570" y="992155"/>
          <a:ext cx="3981279" cy="4157238"/>
        </a:xfrm>
        <a:prstGeom prst="round2SameRect">
          <a:avLst>
            <a:gd name="adj1" fmla="val 16670"/>
            <a:gd name="adj2" fmla="val 0"/>
          </a:avLst>
        </a:prstGeom>
        <a:solidFill>
          <a:schemeClr val="accent1">
            <a:tint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39700" rIns="83820" bIns="139700" numCol="1" spcCol="1270" anchor="t" anchorCtr="0">
          <a:noAutofit/>
        </a:bodyPr>
        <a:lstStyle/>
        <a:p>
          <a:pPr lvl="0" algn="l" defTabSz="977900">
            <a:lnSpc>
              <a:spcPct val="90000"/>
            </a:lnSpc>
            <a:spcBef>
              <a:spcPct val="0"/>
            </a:spcBef>
            <a:spcAft>
              <a:spcPct val="35000"/>
            </a:spcAft>
          </a:pPr>
          <a:r>
            <a:rPr lang="ru-RU" sz="2200" kern="1200" dirty="0" smtClean="0"/>
            <a:t>Педагогика </a:t>
          </a:r>
          <a:r>
            <a:rPr lang="ru-RU" sz="2200" kern="1200" dirty="0" err="1" smtClean="0"/>
            <a:t>дамудың</a:t>
          </a:r>
          <a:r>
            <a:rPr lang="ru-RU" sz="2200" kern="1200" dirty="0" smtClean="0"/>
            <a:t> </a:t>
          </a:r>
          <a:r>
            <a:rPr lang="ru-RU" sz="2200" kern="1200" dirty="0" err="1" smtClean="0"/>
            <a:t>ұзақ</a:t>
          </a:r>
          <a:r>
            <a:rPr lang="ru-RU" sz="2200" kern="1200" dirty="0" smtClean="0"/>
            <a:t> </a:t>
          </a:r>
          <a:r>
            <a:rPr lang="ru-RU" sz="2200" kern="1200" dirty="0" err="1" smtClean="0"/>
            <a:t>жолын</a:t>
          </a:r>
          <a:r>
            <a:rPr lang="ru-RU" sz="2200" kern="1200" dirty="0" smtClean="0"/>
            <a:t> </a:t>
          </a:r>
          <a:r>
            <a:rPr lang="ru-RU" sz="2200" kern="1200" dirty="0" err="1" smtClean="0"/>
            <a:t>басынан</a:t>
          </a:r>
          <a:r>
            <a:rPr lang="ru-RU" sz="2200" kern="1200" dirty="0" smtClean="0"/>
            <a:t> </a:t>
          </a:r>
          <a:r>
            <a:rPr lang="ru-RU" sz="2200" kern="1200" dirty="0" err="1" smtClean="0"/>
            <a:t>кешіріп</a:t>
          </a:r>
          <a:r>
            <a:rPr lang="ru-RU" sz="2200" kern="1200" dirty="0" smtClean="0"/>
            <a:t>, </a:t>
          </a:r>
          <a:r>
            <a:rPr lang="ru-RU" sz="2200" kern="1200" dirty="0" err="1" smtClean="0"/>
            <a:t>көптеген</a:t>
          </a:r>
          <a:r>
            <a:rPr lang="ru-RU" sz="2200" kern="1200" dirty="0" smtClean="0"/>
            <a:t> </a:t>
          </a:r>
          <a:r>
            <a:rPr lang="ru-RU" sz="2200" kern="1200" dirty="0" err="1" smtClean="0"/>
            <a:t>білімдер</a:t>
          </a:r>
          <a:r>
            <a:rPr lang="ru-RU" sz="2200" kern="1200" dirty="0" smtClean="0"/>
            <a:t> </a:t>
          </a:r>
          <a:r>
            <a:rPr lang="ru-RU" sz="2200" kern="1200" dirty="0" err="1" smtClean="0"/>
            <a:t>жинақтап</a:t>
          </a:r>
          <a:r>
            <a:rPr lang="ru-RU" sz="2200" kern="1200" dirty="0" smtClean="0"/>
            <a:t>, </a:t>
          </a:r>
          <a:r>
            <a:rPr lang="ru-RU" sz="2200" kern="1200" dirty="0" err="1" smtClean="0"/>
            <a:t>бүгінгі</a:t>
          </a:r>
          <a:r>
            <a:rPr lang="ru-RU" sz="2200" kern="1200" dirty="0" smtClean="0"/>
            <a:t> </a:t>
          </a:r>
          <a:r>
            <a:rPr lang="ru-RU" sz="2200" kern="1200" dirty="0" err="1" smtClean="0"/>
            <a:t>күнде</a:t>
          </a:r>
          <a:r>
            <a:rPr lang="ru-RU" sz="2200" kern="1200" dirty="0" smtClean="0"/>
            <a:t> </a:t>
          </a:r>
          <a:r>
            <a:rPr lang="ru-RU" sz="2200" kern="1200" dirty="0" err="1" smtClean="0"/>
            <a:t>ғылыми</a:t>
          </a:r>
          <a:r>
            <a:rPr lang="ru-RU" sz="2200" kern="1200" dirty="0" smtClean="0"/>
            <a:t> </a:t>
          </a:r>
          <a:r>
            <a:rPr lang="ru-RU" sz="2200" kern="1200" dirty="0" err="1" smtClean="0"/>
            <a:t>білімдердің</a:t>
          </a:r>
          <a:r>
            <a:rPr lang="ru-RU" sz="2200" kern="1200" dirty="0" smtClean="0"/>
            <a:t> </a:t>
          </a:r>
          <a:r>
            <a:rPr lang="ru-RU" sz="2200" kern="1200" dirty="0" err="1" smtClean="0"/>
            <a:t>кең</a:t>
          </a:r>
          <a:r>
            <a:rPr lang="ru-RU" sz="2200" kern="1200" dirty="0" smtClean="0"/>
            <a:t> </a:t>
          </a:r>
          <a:r>
            <a:rPr lang="ru-RU" sz="2200" kern="1200" dirty="0" err="1" smtClean="0"/>
            <a:t>тармақты</a:t>
          </a:r>
          <a:r>
            <a:rPr lang="ru-RU" sz="2200" kern="1200" dirty="0" smtClean="0"/>
            <a:t> </a:t>
          </a:r>
          <a:r>
            <a:rPr lang="ru-RU" sz="2200" kern="1200" dirty="0" err="1" smtClean="0"/>
            <a:t>жүйесіне</a:t>
          </a:r>
          <a:r>
            <a:rPr lang="ru-RU" sz="2200" kern="1200" dirty="0" smtClean="0"/>
            <a:t> </a:t>
          </a:r>
          <a:r>
            <a:rPr lang="ru-RU" sz="2200" kern="1200" dirty="0" err="1" smtClean="0"/>
            <a:t>айналып</a:t>
          </a:r>
          <a:r>
            <a:rPr lang="ru-RU" sz="2200" kern="1200" dirty="0" smtClean="0"/>
            <a:t> </a:t>
          </a:r>
          <a:r>
            <a:rPr lang="ru-RU" sz="2200" kern="1200" dirty="0" err="1" smtClean="0"/>
            <a:t>отыр</a:t>
          </a:r>
          <a:r>
            <a:rPr lang="ru-RU" sz="2200" kern="1200" dirty="0" smtClean="0"/>
            <a:t>. </a:t>
          </a:r>
          <a:r>
            <a:rPr lang="ru-RU" sz="2200" kern="1200" dirty="0" err="1" smtClean="0"/>
            <a:t>Сондықтан</a:t>
          </a:r>
          <a:r>
            <a:rPr lang="ru-RU" sz="2200" kern="1200" dirty="0" smtClean="0"/>
            <a:t> </a:t>
          </a:r>
          <a:r>
            <a:rPr lang="ru-RU" sz="2200" kern="1200" dirty="0" err="1" smtClean="0"/>
            <a:t>бүгінгі</a:t>
          </a:r>
          <a:r>
            <a:rPr lang="ru-RU" sz="2200" kern="1200" dirty="0" smtClean="0"/>
            <a:t> </a:t>
          </a:r>
          <a:r>
            <a:rPr lang="ru-RU" sz="2200" kern="1200" dirty="0" err="1" smtClean="0"/>
            <a:t>педагогиканы</a:t>
          </a:r>
          <a:r>
            <a:rPr lang="ru-RU" sz="2200" kern="1200" dirty="0" smtClean="0"/>
            <a:t> </a:t>
          </a:r>
          <a:r>
            <a:rPr lang="ru-RU" sz="2200" b="1" u="sng" kern="1200" dirty="0" smtClean="0">
              <a:solidFill>
                <a:srgbClr val="FF0000"/>
              </a:solidFill>
            </a:rPr>
            <a:t>т</a:t>
          </a:r>
          <a:r>
            <a:rPr lang="en-US" sz="2200" b="1" u="sng" kern="1200" dirty="0" smtClean="0">
              <a:solidFill>
                <a:srgbClr val="FF0000"/>
              </a:solidFill>
            </a:rPr>
            <a:t>ə</a:t>
          </a:r>
          <a:r>
            <a:rPr lang="ru-RU" sz="2200" b="1" u="sng" kern="1200" dirty="0" err="1" smtClean="0">
              <a:solidFill>
                <a:srgbClr val="FF0000"/>
              </a:solidFill>
            </a:rPr>
            <a:t>рбие</a:t>
          </a:r>
          <a:r>
            <a:rPr lang="ru-RU" sz="2200" b="1" u="sng" kern="1200" dirty="0" smtClean="0">
              <a:solidFill>
                <a:srgbClr val="FF0000"/>
              </a:solidFill>
            </a:rPr>
            <a:t> </a:t>
          </a:r>
          <a:r>
            <a:rPr lang="ru-RU" sz="2200" b="1" u="sng" kern="1200" dirty="0" err="1" smtClean="0">
              <a:solidFill>
                <a:srgbClr val="FF0000"/>
              </a:solidFill>
            </a:rPr>
            <a:t>жөніндегі</a:t>
          </a:r>
          <a:r>
            <a:rPr lang="ru-RU" sz="2200" b="1" u="sng" kern="1200" dirty="0" smtClean="0">
              <a:solidFill>
                <a:srgbClr val="FF0000"/>
              </a:solidFill>
            </a:rPr>
            <a:t> </a:t>
          </a:r>
          <a:r>
            <a:rPr lang="ru-RU" sz="2200" b="1" u="sng" kern="1200" dirty="0" err="1" smtClean="0">
              <a:solidFill>
                <a:srgbClr val="FF0000"/>
              </a:solidFill>
            </a:rPr>
            <a:t>ғылымдар</a:t>
          </a:r>
          <a:r>
            <a:rPr lang="ru-RU" sz="2200" b="1" u="sng" kern="1200" dirty="0" smtClean="0">
              <a:solidFill>
                <a:srgbClr val="FF0000"/>
              </a:solidFill>
            </a:rPr>
            <a:t> </a:t>
          </a:r>
          <a:r>
            <a:rPr lang="ru-RU" sz="2200" b="1" u="sng" kern="1200" dirty="0" err="1" smtClean="0">
              <a:solidFill>
                <a:srgbClr val="FF0000"/>
              </a:solidFill>
            </a:rPr>
            <a:t>жүйесі</a:t>
          </a:r>
          <a:r>
            <a:rPr lang="ru-RU" sz="2200" b="1" u="sng" kern="1200" dirty="0" smtClean="0">
              <a:solidFill>
                <a:srgbClr val="FF0000"/>
              </a:solidFill>
            </a:rPr>
            <a:t> </a:t>
          </a:r>
          <a:r>
            <a:rPr lang="ru-RU" sz="2200" kern="1200" dirty="0" err="1" smtClean="0"/>
            <a:t>деп</a:t>
          </a:r>
          <a:r>
            <a:rPr lang="ru-RU" sz="2200" kern="1200" dirty="0" smtClean="0"/>
            <a:t> </a:t>
          </a:r>
          <a:r>
            <a:rPr lang="ru-RU" sz="2200" kern="1200" dirty="0" err="1" smtClean="0"/>
            <a:t>атаған</a:t>
          </a:r>
          <a:r>
            <a:rPr lang="ru-RU" sz="2200" kern="1200" dirty="0" smtClean="0"/>
            <a:t> </a:t>
          </a:r>
          <a:r>
            <a:rPr lang="ru-RU" sz="2200" kern="1200" dirty="0" err="1" smtClean="0"/>
            <a:t>дұрыстау</a:t>
          </a:r>
          <a:r>
            <a:rPr lang="ru-RU" sz="2200" kern="1200" dirty="0" smtClean="0"/>
            <a:t> </a:t>
          </a:r>
          <a:r>
            <a:rPr lang="ru-RU" sz="2200" kern="1200" dirty="0" err="1" smtClean="0"/>
            <a:t>келеді</a:t>
          </a:r>
          <a:r>
            <a:rPr lang="ru-RU" sz="2200" kern="1200" dirty="0" smtClean="0"/>
            <a:t>.</a:t>
          </a:r>
          <a:endParaRPr lang="ru-RU" sz="2200" kern="1200" dirty="0"/>
        </a:p>
      </dsp:txBody>
      <dsp:txXfrm rot="-5400000">
        <a:off x="4367591" y="1274520"/>
        <a:ext cx="3962853" cy="3592509"/>
      </dsp:txXfrm>
    </dsp:sp>
    <dsp:sp modelId="{037D3C44-514D-48E9-855B-62A0F8BD46F7}">
      <dsp:nvSpPr>
        <dsp:cNvPr id="0" name=""/>
        <dsp:cNvSpPr/>
      </dsp:nvSpPr>
      <dsp:spPr>
        <a:xfrm>
          <a:off x="3058620" y="0"/>
          <a:ext cx="2543460" cy="2543336"/>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9E2130-98D3-4040-B450-850C5ECACC5B}">
      <dsp:nvSpPr>
        <dsp:cNvPr id="0" name=""/>
        <dsp:cNvSpPr/>
      </dsp:nvSpPr>
      <dsp:spPr>
        <a:xfrm rot="10800000">
          <a:off x="3058620" y="3649351"/>
          <a:ext cx="2543460" cy="2543336"/>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CE84A-BDA7-4E57-80D2-F8458B423F98}">
      <dsp:nvSpPr>
        <dsp:cNvPr id="0" name=""/>
        <dsp:cNvSpPr/>
      </dsp:nvSpPr>
      <dsp:spPr>
        <a:xfrm rot="5400000">
          <a:off x="-327021" y="352620"/>
          <a:ext cx="2180140" cy="1526098"/>
        </a:xfrm>
        <a:prstGeom prst="chevron">
          <a:avLst/>
        </a:prstGeom>
        <a:solidFill>
          <a:schemeClr val="accent4">
            <a:hueOff val="0"/>
            <a:satOff val="0"/>
            <a:lumOff val="0"/>
            <a:alphaOff val="0"/>
          </a:schemeClr>
        </a:solidFill>
        <a:ln w="222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u="sng" kern="1200" dirty="0" smtClean="0"/>
            <a:t>т</a:t>
          </a:r>
          <a:r>
            <a:rPr lang="en-US" sz="1800" b="1" u="sng" kern="1200" dirty="0" smtClean="0"/>
            <a:t>ə</a:t>
          </a:r>
          <a:r>
            <a:rPr lang="ru-RU" sz="1800" b="1" u="sng" kern="1200" dirty="0" err="1" smtClean="0"/>
            <a:t>рбие</a:t>
          </a:r>
          <a:r>
            <a:rPr lang="ru-RU" sz="1800" b="1" u="sng" kern="1200" dirty="0" smtClean="0"/>
            <a:t> философия</a:t>
          </a:r>
          <a:endParaRPr lang="ru-RU" sz="1800" b="1" u="sng" kern="1200" dirty="0"/>
        </a:p>
      </dsp:txBody>
      <dsp:txXfrm rot="-5400000">
        <a:off x="0" y="788648"/>
        <a:ext cx="1526098" cy="654042"/>
      </dsp:txXfrm>
    </dsp:sp>
    <dsp:sp modelId="{5AE44156-E10F-46A0-989F-233B4B8DF825}">
      <dsp:nvSpPr>
        <dsp:cNvPr id="0" name=""/>
        <dsp:cNvSpPr/>
      </dsp:nvSpPr>
      <dsp:spPr>
        <a:xfrm rot="5400000">
          <a:off x="4353224" y="-2683943"/>
          <a:ext cx="1460610" cy="7114861"/>
        </a:xfrm>
        <a:prstGeom prst="round2SameRect">
          <a:avLst/>
        </a:prstGeom>
        <a:solidFill>
          <a:schemeClr val="lt1">
            <a:alpha val="90000"/>
            <a:hueOff val="0"/>
            <a:satOff val="0"/>
            <a:lumOff val="0"/>
            <a:alphaOff val="0"/>
          </a:schemeClr>
        </a:solidFill>
        <a:ln w="222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ru-RU" sz="1900" b="0" kern="1200" dirty="0" err="1" smtClean="0">
              <a:solidFill>
                <a:srgbClr val="002060"/>
              </a:solidFill>
            </a:rPr>
            <a:t>педагогикаға</a:t>
          </a:r>
          <a:r>
            <a:rPr lang="ru-RU" sz="1900" b="0" kern="1200" dirty="0" smtClean="0">
              <a:solidFill>
                <a:srgbClr val="002060"/>
              </a:solidFill>
            </a:rPr>
            <a:t> </a:t>
          </a:r>
          <a:r>
            <a:rPr lang="ru-RU" sz="1900" b="0" kern="1200" dirty="0" err="1" smtClean="0">
              <a:solidFill>
                <a:srgbClr val="002060"/>
              </a:solidFill>
            </a:rPr>
            <a:t>танымның</a:t>
          </a:r>
          <a:r>
            <a:rPr lang="ru-RU" sz="1900" b="0" kern="1200" dirty="0" smtClean="0">
              <a:solidFill>
                <a:srgbClr val="002060"/>
              </a:solidFill>
            </a:rPr>
            <a:t> </a:t>
          </a:r>
          <a:r>
            <a:rPr lang="ru-RU" sz="1900" b="0" kern="1200" dirty="0" err="1" smtClean="0">
              <a:solidFill>
                <a:srgbClr val="002060"/>
              </a:solidFill>
            </a:rPr>
            <a:t>жалпы</a:t>
          </a:r>
          <a:r>
            <a:rPr lang="ru-RU" sz="1900" b="0" kern="1200" dirty="0" smtClean="0">
              <a:solidFill>
                <a:srgbClr val="002060"/>
              </a:solidFill>
            </a:rPr>
            <a:t> </a:t>
          </a:r>
          <a:r>
            <a:rPr lang="ru-RU" sz="1900" b="0" kern="1200" dirty="0" err="1" smtClean="0">
              <a:solidFill>
                <a:srgbClr val="002060"/>
              </a:solidFill>
            </a:rPr>
            <a:t>бағыт-бағдарын</a:t>
          </a:r>
          <a:r>
            <a:rPr lang="ru-RU" sz="1900" b="0" kern="1200" dirty="0" smtClean="0">
              <a:solidFill>
                <a:srgbClr val="002060"/>
              </a:solidFill>
            </a:rPr>
            <a:t>, </a:t>
          </a:r>
          <a:r>
            <a:rPr lang="ru-RU" sz="1900" b="0" kern="1200" dirty="0" err="1" smtClean="0">
              <a:solidFill>
                <a:srgbClr val="002060"/>
              </a:solidFill>
            </a:rPr>
            <a:t>педагогикалық</a:t>
          </a:r>
          <a:r>
            <a:rPr lang="ru-RU" sz="1900" b="0" kern="1200" dirty="0" smtClean="0">
              <a:solidFill>
                <a:srgbClr val="002060"/>
              </a:solidFill>
            </a:rPr>
            <a:t> </a:t>
          </a:r>
          <a:r>
            <a:rPr lang="ru-RU" sz="1900" b="0" kern="1200" dirty="0" err="1" smtClean="0">
              <a:solidFill>
                <a:srgbClr val="002060"/>
              </a:solidFill>
            </a:rPr>
            <a:t>құбылыстар</a:t>
          </a:r>
          <a:r>
            <a:rPr lang="ru-RU" sz="1900" b="0" kern="1200" dirty="0" smtClean="0">
              <a:solidFill>
                <a:srgbClr val="002060"/>
              </a:solidFill>
            </a:rPr>
            <a:t> мен </a:t>
          </a:r>
          <a:r>
            <a:rPr lang="ru-RU" sz="1900" b="0" kern="1200" dirty="0" err="1" smtClean="0">
              <a:solidFill>
                <a:srgbClr val="002060"/>
              </a:solidFill>
            </a:rPr>
            <a:t>процестерді</a:t>
          </a:r>
          <a:r>
            <a:rPr lang="ru-RU" sz="1900" b="0" kern="1200" dirty="0" smtClean="0">
              <a:solidFill>
                <a:srgbClr val="002060"/>
              </a:solidFill>
            </a:rPr>
            <a:t> </a:t>
          </a:r>
          <a:r>
            <a:rPr lang="ru-RU" sz="1900" b="0" kern="1200" dirty="0" err="1" smtClean="0">
              <a:solidFill>
                <a:srgbClr val="002060"/>
              </a:solidFill>
            </a:rPr>
            <a:t>зерттеудің</a:t>
          </a:r>
          <a:r>
            <a:rPr lang="ru-RU" sz="1900" b="0" kern="1200" dirty="0" smtClean="0">
              <a:solidFill>
                <a:srgbClr val="002060"/>
              </a:solidFill>
            </a:rPr>
            <a:t> </a:t>
          </a:r>
          <a:r>
            <a:rPr lang="en-US" sz="1900" b="0" kern="1200" dirty="0" smtClean="0">
              <a:solidFill>
                <a:srgbClr val="002060"/>
              </a:solidFill>
            </a:rPr>
            <a:t>ə</a:t>
          </a:r>
          <a:r>
            <a:rPr lang="ru-RU" sz="1900" b="0" kern="1200" dirty="0" err="1" smtClean="0">
              <a:solidFill>
                <a:srgbClr val="002060"/>
              </a:solidFill>
            </a:rPr>
            <a:t>діс</a:t>
          </a:r>
          <a:r>
            <a:rPr lang="ru-RU" sz="1900" b="0" kern="1200" dirty="0" smtClean="0">
              <a:solidFill>
                <a:srgbClr val="002060"/>
              </a:solidFill>
            </a:rPr>
            <a:t>-т</a:t>
          </a:r>
          <a:r>
            <a:rPr lang="en-US" sz="1900" b="0" kern="1200" dirty="0" smtClean="0">
              <a:solidFill>
                <a:srgbClr val="002060"/>
              </a:solidFill>
            </a:rPr>
            <a:t>ə</a:t>
          </a:r>
          <a:r>
            <a:rPr lang="ru-RU" sz="1900" b="0" kern="1200" dirty="0" err="1" smtClean="0">
              <a:solidFill>
                <a:srgbClr val="002060"/>
              </a:solidFill>
            </a:rPr>
            <a:t>сілдерін</a:t>
          </a:r>
          <a:r>
            <a:rPr lang="ru-RU" sz="1900" b="0" kern="1200" dirty="0" smtClean="0">
              <a:solidFill>
                <a:srgbClr val="002060"/>
              </a:solidFill>
            </a:rPr>
            <a:t> </a:t>
          </a:r>
          <a:r>
            <a:rPr lang="ru-RU" sz="1900" b="0" kern="1200" dirty="0" err="1" smtClean="0">
              <a:solidFill>
                <a:srgbClr val="002060"/>
              </a:solidFill>
            </a:rPr>
            <a:t>көрсетеді</a:t>
          </a:r>
          <a:r>
            <a:rPr lang="ru-RU" sz="1900" b="0" kern="1200" dirty="0" smtClean="0">
              <a:solidFill>
                <a:srgbClr val="002060"/>
              </a:solidFill>
            </a:rPr>
            <a:t>. </a:t>
          </a:r>
          <a:r>
            <a:rPr lang="ru-RU" sz="1900" b="0" kern="1200" dirty="0" err="1" smtClean="0">
              <a:solidFill>
                <a:srgbClr val="002060"/>
              </a:solidFill>
            </a:rPr>
            <a:t>Сондықтан</a:t>
          </a:r>
          <a:r>
            <a:rPr lang="ru-RU" sz="1900" b="0" kern="1200" dirty="0" smtClean="0">
              <a:solidFill>
                <a:srgbClr val="002060"/>
              </a:solidFill>
            </a:rPr>
            <a:t> да, </a:t>
          </a:r>
          <a:r>
            <a:rPr lang="ru-RU" sz="1900" b="0" kern="1200" dirty="0" err="1" smtClean="0">
              <a:solidFill>
                <a:srgbClr val="002060"/>
              </a:solidFill>
            </a:rPr>
            <a:t>философияны</a:t>
          </a:r>
          <a:r>
            <a:rPr lang="ru-RU" sz="1900" b="0" kern="1200" dirty="0" smtClean="0">
              <a:solidFill>
                <a:srgbClr val="002060"/>
              </a:solidFill>
            </a:rPr>
            <a:t> </a:t>
          </a:r>
          <a:r>
            <a:rPr lang="ru-RU" sz="1900" b="0" kern="1200" dirty="0" err="1" smtClean="0">
              <a:solidFill>
                <a:srgbClr val="002060"/>
              </a:solidFill>
            </a:rPr>
            <a:t>оның</a:t>
          </a:r>
          <a:r>
            <a:rPr lang="ru-RU" sz="1900" b="0" kern="1200" dirty="0" smtClean="0">
              <a:solidFill>
                <a:srgbClr val="002060"/>
              </a:solidFill>
            </a:rPr>
            <a:t> </a:t>
          </a:r>
          <a:r>
            <a:rPr lang="ru-RU" sz="1900" b="0" kern="1200" dirty="0" err="1" smtClean="0">
              <a:solidFill>
                <a:srgbClr val="002060"/>
              </a:solidFill>
            </a:rPr>
            <a:t>біртұтас</a:t>
          </a:r>
          <a:r>
            <a:rPr lang="ru-RU" sz="1900" b="0" kern="1200" dirty="0" smtClean="0">
              <a:solidFill>
                <a:srgbClr val="002060"/>
              </a:solidFill>
            </a:rPr>
            <a:t> ж</a:t>
          </a:r>
          <a:r>
            <a:rPr lang="en-US" sz="1900" b="0" kern="1200" dirty="0" smtClean="0">
              <a:solidFill>
                <a:srgbClr val="002060"/>
              </a:solidFill>
            </a:rPr>
            <a:t>ə</a:t>
          </a:r>
          <a:r>
            <a:rPr lang="ru-RU" sz="1900" b="0" kern="1200" dirty="0" smtClean="0">
              <a:solidFill>
                <a:srgbClr val="002060"/>
              </a:solidFill>
            </a:rPr>
            <a:t>не </a:t>
          </a:r>
          <a:r>
            <a:rPr lang="ru-RU" sz="1900" b="0" kern="1200" dirty="0" err="1" smtClean="0">
              <a:solidFill>
                <a:srgbClr val="002060"/>
              </a:solidFill>
            </a:rPr>
            <a:t>жүйелік</a:t>
          </a:r>
          <a:r>
            <a:rPr lang="ru-RU" sz="1900" b="0" kern="1200" dirty="0" smtClean="0">
              <a:solidFill>
                <a:srgbClr val="002060"/>
              </a:solidFill>
            </a:rPr>
            <a:t>, </a:t>
          </a:r>
          <a:r>
            <a:rPr lang="ru-RU" sz="1900" b="0" kern="1200" dirty="0" err="1" smtClean="0">
              <a:solidFill>
                <a:srgbClr val="002060"/>
              </a:solidFill>
            </a:rPr>
            <a:t>құрылымдық</a:t>
          </a:r>
          <a:r>
            <a:rPr lang="ru-RU" sz="1900" b="0" kern="1200" dirty="0" smtClean="0">
              <a:solidFill>
                <a:srgbClr val="002060"/>
              </a:solidFill>
            </a:rPr>
            <a:t> </a:t>
          </a:r>
          <a:r>
            <a:rPr lang="ru-RU" sz="1900" b="0" kern="1200" dirty="0" err="1" smtClean="0">
              <a:solidFill>
                <a:srgbClr val="002060"/>
              </a:solidFill>
            </a:rPr>
            <a:t>талдау</a:t>
          </a:r>
          <a:r>
            <a:rPr lang="ru-RU" sz="1900" b="0" kern="1200" dirty="0" smtClean="0">
              <a:solidFill>
                <a:srgbClr val="002060"/>
              </a:solidFill>
            </a:rPr>
            <a:t> </a:t>
          </a:r>
          <a:r>
            <a:rPr lang="en-US" sz="1900" b="0" kern="1200" dirty="0" smtClean="0">
              <a:solidFill>
                <a:srgbClr val="002060"/>
              </a:solidFill>
            </a:rPr>
            <a:t>ə</a:t>
          </a:r>
          <a:r>
            <a:rPr lang="ru-RU" sz="1900" b="0" kern="1200" dirty="0" err="1" smtClean="0">
              <a:solidFill>
                <a:srgbClr val="002060"/>
              </a:solidFill>
            </a:rPr>
            <a:t>дістерімен</a:t>
          </a:r>
          <a:r>
            <a:rPr lang="ru-RU" sz="1900" b="0" kern="1200" dirty="0" smtClean="0">
              <a:solidFill>
                <a:srgbClr val="002060"/>
              </a:solidFill>
            </a:rPr>
            <a:t> </a:t>
          </a:r>
          <a:r>
            <a:rPr lang="ru-RU" sz="1900" b="0" kern="1200" dirty="0" err="1" smtClean="0">
              <a:solidFill>
                <a:srgbClr val="002060"/>
              </a:solidFill>
            </a:rPr>
            <a:t>бірге</a:t>
          </a:r>
          <a:r>
            <a:rPr lang="ru-RU" sz="1900" b="0" kern="1200" dirty="0" smtClean="0">
              <a:solidFill>
                <a:srgbClr val="002060"/>
              </a:solidFill>
            </a:rPr>
            <a:t> </a:t>
          </a:r>
          <a:r>
            <a:rPr lang="ru-RU" sz="1900" b="0" kern="1200" dirty="0" err="1" smtClean="0">
              <a:solidFill>
                <a:srgbClr val="002060"/>
              </a:solidFill>
            </a:rPr>
            <a:t>педагогиканың</a:t>
          </a:r>
          <a:r>
            <a:rPr lang="ru-RU" sz="1900" b="0" kern="1200" dirty="0" smtClean="0">
              <a:solidFill>
                <a:srgbClr val="002060"/>
              </a:solidFill>
            </a:rPr>
            <a:t> </a:t>
          </a:r>
          <a:r>
            <a:rPr lang="en-US" sz="1900" b="0" kern="1200" dirty="0" smtClean="0">
              <a:solidFill>
                <a:srgbClr val="002060"/>
              </a:solidFill>
            </a:rPr>
            <a:t>ə</a:t>
          </a:r>
          <a:r>
            <a:rPr lang="ru-RU" sz="1900" b="0" kern="1200" dirty="0" err="1" smtClean="0">
              <a:solidFill>
                <a:srgbClr val="002060"/>
              </a:solidFill>
            </a:rPr>
            <a:t>діснамалық</a:t>
          </a:r>
          <a:r>
            <a:rPr lang="ru-RU" sz="1900" b="0" kern="1200" dirty="0" smtClean="0">
              <a:solidFill>
                <a:srgbClr val="002060"/>
              </a:solidFill>
            </a:rPr>
            <a:t> </a:t>
          </a:r>
          <a:r>
            <a:rPr lang="ru-RU" sz="1900" b="0" kern="1200" dirty="0" err="1" smtClean="0">
              <a:solidFill>
                <a:srgbClr val="002060"/>
              </a:solidFill>
            </a:rPr>
            <a:t>негізі</a:t>
          </a:r>
          <a:r>
            <a:rPr lang="ru-RU" sz="1900" b="0" kern="1200" dirty="0" smtClean="0">
              <a:solidFill>
                <a:srgbClr val="002060"/>
              </a:solidFill>
            </a:rPr>
            <a:t> </a:t>
          </a:r>
          <a:r>
            <a:rPr lang="ru-RU" sz="1900" b="0" kern="1200" dirty="0" err="1" smtClean="0">
              <a:solidFill>
                <a:srgbClr val="002060"/>
              </a:solidFill>
            </a:rPr>
            <a:t>деп</a:t>
          </a:r>
          <a:r>
            <a:rPr lang="ru-RU" sz="1900" b="0" kern="1200" dirty="0" smtClean="0">
              <a:solidFill>
                <a:srgbClr val="002060"/>
              </a:solidFill>
            </a:rPr>
            <a:t> </a:t>
          </a:r>
          <a:r>
            <a:rPr lang="ru-RU" sz="1900" b="0" kern="1200" dirty="0" err="1" smtClean="0">
              <a:solidFill>
                <a:srgbClr val="002060"/>
              </a:solidFill>
            </a:rPr>
            <a:t>атау</a:t>
          </a:r>
          <a:r>
            <a:rPr lang="ru-RU" sz="1900" b="0" kern="1200" dirty="0" smtClean="0">
              <a:solidFill>
                <a:srgbClr val="002060"/>
              </a:solidFill>
            </a:rPr>
            <a:t> </a:t>
          </a:r>
          <a:r>
            <a:rPr lang="ru-RU" sz="1900" b="0" kern="1200" dirty="0" err="1" smtClean="0">
              <a:solidFill>
                <a:srgbClr val="002060"/>
              </a:solidFill>
            </a:rPr>
            <a:t>қабылданған</a:t>
          </a:r>
          <a:endParaRPr lang="ru-RU" sz="1900" b="0" kern="1200" dirty="0">
            <a:solidFill>
              <a:srgbClr val="002060"/>
            </a:solidFill>
          </a:endParaRPr>
        </a:p>
      </dsp:txBody>
      <dsp:txXfrm rot="-5400000">
        <a:off x="1526099" y="214483"/>
        <a:ext cx="7043560" cy="1318008"/>
      </dsp:txXfrm>
    </dsp:sp>
    <dsp:sp modelId="{53C71711-D366-417B-8421-8C2299EA440E}">
      <dsp:nvSpPr>
        <dsp:cNvPr id="0" name=""/>
        <dsp:cNvSpPr/>
      </dsp:nvSpPr>
      <dsp:spPr>
        <a:xfrm rot="5400000">
          <a:off x="-327021" y="2271226"/>
          <a:ext cx="2180140" cy="1526098"/>
        </a:xfrm>
        <a:prstGeom prst="chevron">
          <a:avLst/>
        </a:prstGeom>
        <a:solidFill>
          <a:schemeClr val="accent4">
            <a:hueOff val="-293352"/>
            <a:satOff val="-1662"/>
            <a:lumOff val="-13725"/>
            <a:alphaOff val="0"/>
          </a:schemeClr>
        </a:solidFill>
        <a:ln w="22225" cap="flat" cmpd="sng" algn="ctr">
          <a:solidFill>
            <a:schemeClr val="accent4">
              <a:hueOff val="-293352"/>
              <a:satOff val="-1662"/>
              <a:lumOff val="-1372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u="sng" kern="1200" dirty="0" smtClean="0"/>
            <a:t>педагогика </a:t>
          </a:r>
          <a:r>
            <a:rPr lang="ru-RU" sz="1800" b="1" u="sng" kern="1200" dirty="0" err="1" smtClean="0"/>
            <a:t>тарихы</a:t>
          </a:r>
          <a:endParaRPr lang="ru-RU" sz="1800" b="1" u="sng" kern="1200" dirty="0"/>
        </a:p>
      </dsp:txBody>
      <dsp:txXfrm rot="-5400000">
        <a:off x="0" y="2707254"/>
        <a:ext cx="1526098" cy="654042"/>
      </dsp:txXfrm>
    </dsp:sp>
    <dsp:sp modelId="{84609211-79F2-4433-90E4-E84DD201B7E8}">
      <dsp:nvSpPr>
        <dsp:cNvPr id="0" name=""/>
        <dsp:cNvSpPr/>
      </dsp:nvSpPr>
      <dsp:spPr>
        <a:xfrm rot="5400000">
          <a:off x="4374983" y="-831731"/>
          <a:ext cx="1417091" cy="7114861"/>
        </a:xfrm>
        <a:prstGeom prst="round2SameRect">
          <a:avLst/>
        </a:prstGeom>
        <a:solidFill>
          <a:schemeClr val="lt1">
            <a:alpha val="90000"/>
            <a:hueOff val="0"/>
            <a:satOff val="0"/>
            <a:lumOff val="0"/>
            <a:alphaOff val="0"/>
          </a:schemeClr>
        </a:solidFill>
        <a:ln w="22225" cap="flat" cmpd="sng" algn="ctr">
          <a:solidFill>
            <a:schemeClr val="accent4">
              <a:hueOff val="-293352"/>
              <a:satOff val="-1662"/>
              <a:lumOff val="-137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ru-RU" sz="2000" b="0" kern="1200" dirty="0" err="1" smtClean="0">
              <a:solidFill>
                <a:srgbClr val="002060"/>
              </a:solidFill>
            </a:rPr>
            <a:t>қоғамдық</a:t>
          </a:r>
          <a:r>
            <a:rPr lang="ru-RU" sz="2000" b="0" kern="1200" dirty="0" smtClean="0">
              <a:solidFill>
                <a:srgbClr val="002060"/>
              </a:solidFill>
            </a:rPr>
            <a:t> </a:t>
          </a:r>
          <a:r>
            <a:rPr lang="ru-RU" sz="2000" b="0" kern="1200" dirty="0" err="1" smtClean="0">
              <a:solidFill>
                <a:srgbClr val="002060"/>
              </a:solidFill>
            </a:rPr>
            <a:t>құбылыс</a:t>
          </a:r>
          <a:r>
            <a:rPr lang="ru-RU" sz="2000" b="0" kern="1200" dirty="0" smtClean="0">
              <a:solidFill>
                <a:srgbClr val="002060"/>
              </a:solidFill>
            </a:rPr>
            <a:t> </a:t>
          </a:r>
          <a:r>
            <a:rPr lang="ru-RU" sz="2000" b="0" kern="1200" dirty="0" err="1" smtClean="0">
              <a:solidFill>
                <a:srgbClr val="002060"/>
              </a:solidFill>
            </a:rPr>
            <a:t>ретінде</a:t>
          </a:r>
          <a:r>
            <a:rPr lang="ru-RU" sz="2000" b="0" kern="1200" dirty="0" smtClean="0">
              <a:solidFill>
                <a:srgbClr val="002060"/>
              </a:solidFill>
            </a:rPr>
            <a:t> т</a:t>
          </a:r>
          <a:r>
            <a:rPr lang="en-US" sz="2000" b="0" kern="1200" dirty="0" smtClean="0">
              <a:solidFill>
                <a:srgbClr val="002060"/>
              </a:solidFill>
            </a:rPr>
            <a:t>ə</a:t>
          </a:r>
          <a:r>
            <a:rPr lang="ru-RU" sz="2000" b="0" kern="1200" dirty="0" err="1" smtClean="0">
              <a:solidFill>
                <a:srgbClr val="002060"/>
              </a:solidFill>
            </a:rPr>
            <a:t>рбие</a:t>
          </a:r>
          <a:r>
            <a:rPr lang="ru-RU" sz="2000" b="0" kern="1200" dirty="0" smtClean="0">
              <a:solidFill>
                <a:srgbClr val="002060"/>
              </a:solidFill>
            </a:rPr>
            <a:t> </a:t>
          </a:r>
          <a:r>
            <a:rPr lang="ru-RU" sz="2000" b="0" kern="1200" dirty="0" err="1" smtClean="0">
              <a:solidFill>
                <a:srgbClr val="002060"/>
              </a:solidFill>
            </a:rPr>
            <a:t>дамуы</a:t>
          </a:r>
          <a:r>
            <a:rPr lang="ru-RU" sz="2000" b="0" kern="1200" dirty="0" smtClean="0">
              <a:solidFill>
                <a:srgbClr val="002060"/>
              </a:solidFill>
            </a:rPr>
            <a:t> мен </a:t>
          </a:r>
          <a:r>
            <a:rPr lang="ru-RU" sz="2000" b="0" kern="1200" dirty="0" err="1" smtClean="0">
              <a:solidFill>
                <a:srgbClr val="002060"/>
              </a:solidFill>
            </a:rPr>
            <a:t>педагогикалық</a:t>
          </a:r>
          <a:r>
            <a:rPr lang="ru-RU" sz="2000" b="0" kern="1200" dirty="0" smtClean="0">
              <a:solidFill>
                <a:srgbClr val="002060"/>
              </a:solidFill>
            </a:rPr>
            <a:t> </a:t>
          </a:r>
          <a:r>
            <a:rPr lang="ru-RU" sz="2000" b="0" kern="1200" dirty="0" err="1" smtClean="0">
              <a:solidFill>
                <a:srgbClr val="002060"/>
              </a:solidFill>
            </a:rPr>
            <a:t>білімдердің</a:t>
          </a:r>
          <a:r>
            <a:rPr lang="ru-RU" sz="2000" b="0" kern="1200" dirty="0" smtClean="0">
              <a:solidFill>
                <a:srgbClr val="002060"/>
              </a:solidFill>
            </a:rPr>
            <a:t> </a:t>
          </a:r>
          <a:r>
            <a:rPr lang="ru-RU" sz="2000" b="0" kern="1200" dirty="0" err="1" smtClean="0">
              <a:solidFill>
                <a:srgbClr val="002060"/>
              </a:solidFill>
            </a:rPr>
            <a:t>өткен</a:t>
          </a:r>
          <a:r>
            <a:rPr lang="ru-RU" sz="2000" b="0" kern="1200" dirty="0" smtClean="0">
              <a:solidFill>
                <a:srgbClr val="002060"/>
              </a:solidFill>
            </a:rPr>
            <a:t> </a:t>
          </a:r>
          <a:r>
            <a:rPr lang="ru-RU" sz="2000" b="0" kern="1200" dirty="0" err="1" smtClean="0">
              <a:solidFill>
                <a:srgbClr val="002060"/>
              </a:solidFill>
            </a:rPr>
            <a:t>жолын</a:t>
          </a:r>
          <a:r>
            <a:rPr lang="ru-RU" sz="2000" b="0" kern="1200" dirty="0" smtClean="0">
              <a:solidFill>
                <a:srgbClr val="002060"/>
              </a:solidFill>
            </a:rPr>
            <a:t> </a:t>
          </a:r>
          <a:r>
            <a:rPr lang="ru-RU" sz="2000" b="0" kern="1200" dirty="0" err="1" smtClean="0">
              <a:solidFill>
                <a:srgbClr val="002060"/>
              </a:solidFill>
            </a:rPr>
            <a:t>зерттейді</a:t>
          </a:r>
          <a:endParaRPr lang="ru-RU" sz="2000" b="0" kern="1200" dirty="0">
            <a:solidFill>
              <a:srgbClr val="002060"/>
            </a:solidFill>
          </a:endParaRPr>
        </a:p>
      </dsp:txBody>
      <dsp:txXfrm rot="-5400000">
        <a:off x="1526099" y="2086330"/>
        <a:ext cx="7045684" cy="1278737"/>
      </dsp:txXfrm>
    </dsp:sp>
    <dsp:sp modelId="{121CC62F-313A-422B-8BDB-7C5A08F0C1B4}">
      <dsp:nvSpPr>
        <dsp:cNvPr id="0" name=""/>
        <dsp:cNvSpPr/>
      </dsp:nvSpPr>
      <dsp:spPr>
        <a:xfrm rot="5400000">
          <a:off x="-327021" y="4335728"/>
          <a:ext cx="2180140" cy="1526098"/>
        </a:xfrm>
        <a:prstGeom prst="chevron">
          <a:avLst/>
        </a:prstGeom>
        <a:solidFill>
          <a:schemeClr val="accent4">
            <a:hueOff val="-586705"/>
            <a:satOff val="-3325"/>
            <a:lumOff val="-27450"/>
            <a:alphaOff val="0"/>
          </a:schemeClr>
        </a:solidFill>
        <a:ln w="22225" cap="flat" cmpd="sng" algn="ctr">
          <a:solidFill>
            <a:schemeClr val="accent4">
              <a:hueOff val="-586705"/>
              <a:satOff val="-3325"/>
              <a:lumOff val="-2745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u="sng" kern="1200" dirty="0" err="1" smtClean="0"/>
            <a:t>жас</a:t>
          </a:r>
          <a:r>
            <a:rPr lang="ru-RU" sz="1800" b="1" u="sng" kern="1200" dirty="0" smtClean="0"/>
            <a:t> </a:t>
          </a:r>
          <a:r>
            <a:rPr lang="ru-RU" sz="1800" b="1" u="sng" kern="1200" dirty="0" err="1" smtClean="0"/>
            <a:t>кезеңдер</a:t>
          </a:r>
          <a:r>
            <a:rPr lang="ru-RU" sz="1800" b="1" u="sng" kern="1200" dirty="0" smtClean="0"/>
            <a:t> </a:t>
          </a:r>
          <a:r>
            <a:rPr lang="ru-RU" sz="1800" b="1" u="sng" kern="1200" dirty="0" err="1" smtClean="0"/>
            <a:t>педагогикасы</a:t>
          </a:r>
          <a:endParaRPr lang="ru-RU" sz="1800" b="1" u="sng" kern="1200" dirty="0"/>
        </a:p>
      </dsp:txBody>
      <dsp:txXfrm rot="-5400000">
        <a:off x="0" y="4771756"/>
        <a:ext cx="1526098" cy="654042"/>
      </dsp:txXfrm>
    </dsp:sp>
    <dsp:sp modelId="{CB76481D-47F4-4740-8989-24A2B5E8041E}">
      <dsp:nvSpPr>
        <dsp:cNvPr id="0" name=""/>
        <dsp:cNvSpPr/>
      </dsp:nvSpPr>
      <dsp:spPr>
        <a:xfrm rot="5400000">
          <a:off x="4350152" y="1167545"/>
          <a:ext cx="1417091" cy="7114861"/>
        </a:xfrm>
        <a:prstGeom prst="round2SameRect">
          <a:avLst/>
        </a:prstGeom>
        <a:solidFill>
          <a:schemeClr val="lt1">
            <a:alpha val="90000"/>
            <a:hueOff val="0"/>
            <a:satOff val="0"/>
            <a:lumOff val="0"/>
            <a:alphaOff val="0"/>
          </a:schemeClr>
        </a:solidFill>
        <a:ln w="22225" cap="flat" cmpd="sng" algn="ctr">
          <a:solidFill>
            <a:schemeClr val="accent4">
              <a:hueOff val="-586705"/>
              <a:satOff val="-3325"/>
              <a:lumOff val="-2745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ru-RU" sz="1900" b="0" kern="1200" dirty="0" err="1" smtClean="0">
              <a:solidFill>
                <a:srgbClr val="002060"/>
              </a:solidFill>
            </a:rPr>
            <a:t>өсіп</a:t>
          </a:r>
          <a:r>
            <a:rPr lang="ru-RU" sz="1900" b="0" kern="1200" dirty="0" smtClean="0">
              <a:solidFill>
                <a:srgbClr val="002060"/>
              </a:solidFill>
            </a:rPr>
            <a:t> </a:t>
          </a:r>
          <a:r>
            <a:rPr lang="ru-RU" sz="1900" b="0" kern="1200" dirty="0" err="1" smtClean="0">
              <a:solidFill>
                <a:srgbClr val="002060"/>
              </a:solidFill>
            </a:rPr>
            <a:t>келе</a:t>
          </a:r>
          <a:r>
            <a:rPr lang="ru-RU" sz="1900" b="0" kern="1200" dirty="0" smtClean="0">
              <a:solidFill>
                <a:srgbClr val="002060"/>
              </a:solidFill>
            </a:rPr>
            <a:t> </a:t>
          </a:r>
          <a:r>
            <a:rPr lang="ru-RU" sz="1900" b="0" kern="1200" dirty="0" err="1" smtClean="0">
              <a:solidFill>
                <a:srgbClr val="002060"/>
              </a:solidFill>
            </a:rPr>
            <a:t>жатқан</a:t>
          </a:r>
          <a:r>
            <a:rPr lang="ru-RU" sz="1900" b="0" kern="1200" dirty="0" smtClean="0">
              <a:solidFill>
                <a:srgbClr val="002060"/>
              </a:solidFill>
            </a:rPr>
            <a:t> </a:t>
          </a:r>
          <a:r>
            <a:rPr lang="en-US" sz="1900" b="0" kern="1200" dirty="0" smtClean="0">
              <a:solidFill>
                <a:srgbClr val="002060"/>
              </a:solidFill>
            </a:rPr>
            <a:t>ə</a:t>
          </a:r>
          <a:r>
            <a:rPr lang="ru-RU" sz="1900" b="0" kern="1200" dirty="0" err="1" smtClean="0">
              <a:solidFill>
                <a:srgbClr val="002060"/>
              </a:solidFill>
            </a:rPr>
            <a:t>улеттің</a:t>
          </a:r>
          <a:r>
            <a:rPr lang="ru-RU" sz="1900" b="0" kern="1200" dirty="0" smtClean="0">
              <a:solidFill>
                <a:srgbClr val="002060"/>
              </a:solidFill>
            </a:rPr>
            <a:t> </a:t>
          </a:r>
          <a:r>
            <a:rPr lang="ru-RU" sz="1900" b="0" kern="1200" dirty="0" err="1" smtClean="0">
              <a:solidFill>
                <a:srgbClr val="002060"/>
              </a:solidFill>
            </a:rPr>
            <a:t>белгілі</a:t>
          </a:r>
          <a:r>
            <a:rPr lang="ru-RU" sz="1900" b="0" kern="1200" dirty="0" smtClean="0">
              <a:solidFill>
                <a:srgbClr val="002060"/>
              </a:solidFill>
            </a:rPr>
            <a:t> </a:t>
          </a:r>
          <a:r>
            <a:rPr lang="ru-RU" sz="1900" b="0" kern="1200" dirty="0" err="1" smtClean="0">
              <a:solidFill>
                <a:srgbClr val="002060"/>
              </a:solidFill>
            </a:rPr>
            <a:t>жас</a:t>
          </a:r>
          <a:r>
            <a:rPr lang="ru-RU" sz="1900" b="0" kern="1200" dirty="0" smtClean="0">
              <a:solidFill>
                <a:srgbClr val="002060"/>
              </a:solidFill>
            </a:rPr>
            <a:t> </a:t>
          </a:r>
          <a:r>
            <a:rPr lang="ru-RU" sz="1900" b="0" kern="1200" dirty="0" err="1" smtClean="0">
              <a:solidFill>
                <a:srgbClr val="002060"/>
              </a:solidFill>
            </a:rPr>
            <a:t>тобына</a:t>
          </a:r>
          <a:r>
            <a:rPr lang="ru-RU" sz="1900" b="0" kern="1200" dirty="0" smtClean="0">
              <a:solidFill>
                <a:srgbClr val="002060"/>
              </a:solidFill>
            </a:rPr>
            <a:t> </a:t>
          </a:r>
          <a:r>
            <a:rPr lang="ru-RU" sz="1900" b="0" kern="1200" dirty="0" err="1" smtClean="0">
              <a:solidFill>
                <a:srgbClr val="002060"/>
              </a:solidFill>
            </a:rPr>
            <a:t>байланысты</a:t>
          </a:r>
          <a:r>
            <a:rPr lang="ru-RU" sz="1900" b="0" kern="1200" dirty="0" smtClean="0">
              <a:solidFill>
                <a:srgbClr val="002060"/>
              </a:solidFill>
            </a:rPr>
            <a:t> </a:t>
          </a:r>
          <a:r>
            <a:rPr lang="ru-RU" sz="1900" b="0" kern="1200" dirty="0" err="1" smtClean="0">
              <a:solidFill>
                <a:srgbClr val="002060"/>
              </a:solidFill>
            </a:rPr>
            <a:t>оқу</a:t>
          </a:r>
          <a:r>
            <a:rPr lang="ru-RU" sz="1900" b="0" kern="1200" dirty="0" smtClean="0">
              <a:solidFill>
                <a:srgbClr val="002060"/>
              </a:solidFill>
            </a:rPr>
            <a:t>-т</a:t>
          </a:r>
          <a:r>
            <a:rPr lang="en-US" sz="1900" b="0" kern="1200" dirty="0" smtClean="0">
              <a:solidFill>
                <a:srgbClr val="002060"/>
              </a:solidFill>
            </a:rPr>
            <a:t>ə</a:t>
          </a:r>
          <a:r>
            <a:rPr lang="ru-RU" sz="1900" b="0" kern="1200" dirty="0" err="1" smtClean="0">
              <a:solidFill>
                <a:srgbClr val="002060"/>
              </a:solidFill>
            </a:rPr>
            <a:t>рбие</a:t>
          </a:r>
          <a:r>
            <a:rPr lang="ru-RU" sz="1900" b="0" kern="1200" dirty="0" smtClean="0">
              <a:solidFill>
                <a:srgbClr val="002060"/>
              </a:solidFill>
            </a:rPr>
            <a:t> </a:t>
          </a:r>
          <a:r>
            <a:rPr lang="ru-RU" sz="1900" b="0" kern="1200" dirty="0" err="1" smtClean="0">
              <a:solidFill>
                <a:srgbClr val="002060"/>
              </a:solidFill>
            </a:rPr>
            <a:t>іс</a:t>
          </a:r>
          <a:r>
            <a:rPr lang="ru-RU" sz="1900" b="0" kern="1200" dirty="0" smtClean="0">
              <a:solidFill>
                <a:srgbClr val="002060"/>
              </a:solidFill>
            </a:rPr>
            <a:t>-</a:t>
          </a:r>
          <a:r>
            <a:rPr lang="en-US" sz="1900" b="0" kern="1200" dirty="0" smtClean="0">
              <a:solidFill>
                <a:srgbClr val="002060"/>
              </a:solidFill>
            </a:rPr>
            <a:t>ə</a:t>
          </a:r>
          <a:r>
            <a:rPr lang="ru-RU" sz="1900" b="0" kern="1200" dirty="0" err="1" smtClean="0">
              <a:solidFill>
                <a:srgbClr val="002060"/>
              </a:solidFill>
            </a:rPr>
            <a:t>рекеттері</a:t>
          </a:r>
          <a:r>
            <a:rPr lang="ru-RU" sz="1900" b="0" kern="1200" dirty="0" smtClean="0">
              <a:solidFill>
                <a:srgbClr val="002060"/>
              </a:solidFill>
            </a:rPr>
            <a:t> </a:t>
          </a:r>
          <a:r>
            <a:rPr lang="ru-RU" sz="1900" b="0" kern="1200" dirty="0" err="1" smtClean="0">
              <a:solidFill>
                <a:srgbClr val="002060"/>
              </a:solidFill>
            </a:rPr>
            <a:t>ерекшеліктерін</a:t>
          </a:r>
          <a:r>
            <a:rPr lang="ru-RU" sz="1900" b="0" kern="1200" dirty="0" smtClean="0">
              <a:solidFill>
                <a:srgbClr val="002060"/>
              </a:solidFill>
            </a:rPr>
            <a:t> </a:t>
          </a:r>
          <a:r>
            <a:rPr lang="ru-RU" sz="1900" b="0" kern="1200" dirty="0" err="1" smtClean="0">
              <a:solidFill>
                <a:srgbClr val="002060"/>
              </a:solidFill>
            </a:rPr>
            <a:t>бейнелейтін</a:t>
          </a:r>
          <a:r>
            <a:rPr lang="ru-RU" sz="1900" b="0" kern="1200" dirty="0" smtClean="0">
              <a:solidFill>
                <a:srgbClr val="002060"/>
              </a:solidFill>
            </a:rPr>
            <a:t> т</a:t>
          </a:r>
          <a:r>
            <a:rPr lang="en-US" sz="1900" b="0" kern="1200" dirty="0" smtClean="0">
              <a:solidFill>
                <a:srgbClr val="002060"/>
              </a:solidFill>
            </a:rPr>
            <a:t>ə</a:t>
          </a:r>
          <a:r>
            <a:rPr lang="ru-RU" sz="1900" b="0" kern="1200" dirty="0" err="1" smtClean="0">
              <a:solidFill>
                <a:srgbClr val="002060"/>
              </a:solidFill>
            </a:rPr>
            <a:t>рбие</a:t>
          </a:r>
          <a:r>
            <a:rPr lang="ru-RU" sz="1900" b="0" kern="1200" dirty="0" smtClean="0">
              <a:solidFill>
                <a:srgbClr val="002060"/>
              </a:solidFill>
            </a:rPr>
            <a:t> </a:t>
          </a:r>
          <a:r>
            <a:rPr lang="ru-RU" sz="1900" b="0" kern="1200" dirty="0" err="1" smtClean="0">
              <a:solidFill>
                <a:srgbClr val="002060"/>
              </a:solidFill>
            </a:rPr>
            <a:t>заңдылықтарын</a:t>
          </a:r>
          <a:r>
            <a:rPr lang="ru-RU" sz="1900" b="0" kern="1200" dirty="0" smtClean="0">
              <a:solidFill>
                <a:srgbClr val="002060"/>
              </a:solidFill>
            </a:rPr>
            <a:t> </a:t>
          </a:r>
          <a:r>
            <a:rPr lang="ru-RU" sz="1900" b="0" kern="1200" dirty="0" err="1" smtClean="0">
              <a:solidFill>
                <a:srgbClr val="002060"/>
              </a:solidFill>
            </a:rPr>
            <a:t>зерттейді</a:t>
          </a:r>
          <a:endParaRPr lang="ru-RU" sz="1900" b="0" kern="1200" dirty="0">
            <a:solidFill>
              <a:srgbClr val="002060"/>
            </a:solidFill>
          </a:endParaRPr>
        </a:p>
      </dsp:txBody>
      <dsp:txXfrm rot="-5400000">
        <a:off x="1501268" y="4085607"/>
        <a:ext cx="7045684" cy="12787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CE84A-BDA7-4E57-80D2-F8458B423F98}">
      <dsp:nvSpPr>
        <dsp:cNvPr id="0" name=""/>
        <dsp:cNvSpPr/>
      </dsp:nvSpPr>
      <dsp:spPr>
        <a:xfrm rot="5400000">
          <a:off x="-308576" y="663567"/>
          <a:ext cx="2057178" cy="1440025"/>
        </a:xfrm>
        <a:prstGeom prst="chevron">
          <a:avLst/>
        </a:prstGeom>
        <a:solidFill>
          <a:schemeClr val="accent3">
            <a:hueOff val="0"/>
            <a:satOff val="0"/>
            <a:lumOff val="0"/>
            <a:alphaOff val="0"/>
          </a:schemeClr>
        </a:solidFill>
        <a:ln w="222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ts val="0"/>
            </a:spcAft>
          </a:pPr>
          <a:r>
            <a:rPr lang="ru-RU" sz="1600" b="1" kern="1200" dirty="0" err="1" smtClean="0">
              <a:solidFill>
                <a:schemeClr val="bg1"/>
              </a:solidFill>
            </a:rPr>
            <a:t>жоғары</a:t>
          </a:r>
          <a:endParaRPr lang="ru-RU" sz="1600" b="1" kern="1200" dirty="0" smtClean="0">
            <a:solidFill>
              <a:schemeClr val="bg1"/>
            </a:solidFill>
          </a:endParaRPr>
        </a:p>
        <a:p>
          <a:pPr lvl="0" algn="ctr" defTabSz="711200">
            <a:lnSpc>
              <a:spcPct val="100000"/>
            </a:lnSpc>
            <a:spcBef>
              <a:spcPct val="0"/>
            </a:spcBef>
            <a:spcAft>
              <a:spcPts val="0"/>
            </a:spcAft>
          </a:pPr>
          <a:r>
            <a:rPr lang="ru-RU" sz="1600" b="1" kern="1200" dirty="0" smtClean="0">
              <a:solidFill>
                <a:schemeClr val="bg1"/>
              </a:solidFill>
            </a:rPr>
            <a:t> </a:t>
          </a:r>
          <a:r>
            <a:rPr lang="ru-RU" sz="1600" b="1" kern="1200" dirty="0" err="1" smtClean="0">
              <a:solidFill>
                <a:schemeClr val="bg1"/>
              </a:solidFill>
            </a:rPr>
            <a:t>мектеп</a:t>
          </a:r>
          <a:r>
            <a:rPr lang="ru-RU" sz="1600" b="1" kern="1200" dirty="0" smtClean="0">
              <a:solidFill>
                <a:schemeClr val="bg1"/>
              </a:solidFill>
            </a:rPr>
            <a:t> </a:t>
          </a:r>
          <a:r>
            <a:rPr lang="ru-RU" sz="1600" b="1" kern="1200" dirty="0" err="1" smtClean="0">
              <a:solidFill>
                <a:schemeClr val="bg1"/>
              </a:solidFill>
            </a:rPr>
            <a:t>педагогикасы</a:t>
          </a:r>
          <a:endParaRPr lang="ru-RU" sz="1600" b="1" kern="1200" dirty="0">
            <a:solidFill>
              <a:schemeClr val="bg1"/>
            </a:solidFill>
          </a:endParaRPr>
        </a:p>
      </dsp:txBody>
      <dsp:txXfrm rot="-5400000">
        <a:off x="1" y="1075004"/>
        <a:ext cx="1440025" cy="617153"/>
      </dsp:txXfrm>
    </dsp:sp>
    <dsp:sp modelId="{5AE44156-E10F-46A0-989F-233B4B8DF825}">
      <dsp:nvSpPr>
        <dsp:cNvPr id="0" name=""/>
        <dsp:cNvSpPr/>
      </dsp:nvSpPr>
      <dsp:spPr>
        <a:xfrm rot="5400000">
          <a:off x="4038629" y="-2576542"/>
          <a:ext cx="2003726" cy="7200934"/>
        </a:xfrm>
        <a:prstGeom prst="round2SameRect">
          <a:avLst/>
        </a:prstGeom>
        <a:solidFill>
          <a:schemeClr val="lt1">
            <a:alpha val="90000"/>
            <a:hueOff val="0"/>
            <a:satOff val="0"/>
            <a:lumOff val="0"/>
            <a:alphaOff val="0"/>
          </a:schemeClr>
        </a:solidFill>
        <a:ln w="222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0" kern="1200" dirty="0" err="1" smtClean="0">
              <a:solidFill>
                <a:srgbClr val="002060"/>
              </a:solidFill>
            </a:rPr>
            <a:t>барша</a:t>
          </a:r>
          <a:r>
            <a:rPr lang="ru-RU" sz="1800" b="0" kern="1200" dirty="0" smtClean="0">
              <a:solidFill>
                <a:srgbClr val="002060"/>
              </a:solidFill>
            </a:rPr>
            <a:t> </a:t>
          </a:r>
          <a:r>
            <a:rPr lang="ru-RU" sz="1800" b="0" kern="1200" dirty="0" err="1" smtClean="0">
              <a:solidFill>
                <a:srgbClr val="002060"/>
              </a:solidFill>
            </a:rPr>
            <a:t>деңгейдегі</a:t>
          </a:r>
          <a:r>
            <a:rPr lang="ru-RU" sz="1800" b="0" kern="1200" dirty="0" smtClean="0">
              <a:solidFill>
                <a:srgbClr val="002060"/>
              </a:solidFill>
            </a:rPr>
            <a:t> </a:t>
          </a:r>
          <a:r>
            <a:rPr lang="ru-RU" sz="1800" b="0" kern="1200" dirty="0" err="1" smtClean="0">
              <a:solidFill>
                <a:srgbClr val="002060"/>
              </a:solidFill>
            </a:rPr>
            <a:t>ресми</a:t>
          </a:r>
          <a:r>
            <a:rPr lang="ru-RU" sz="1800" b="0" kern="1200" dirty="0" smtClean="0">
              <a:solidFill>
                <a:srgbClr val="002060"/>
              </a:solidFill>
            </a:rPr>
            <a:t>, </a:t>
          </a:r>
          <a:r>
            <a:rPr lang="ru-RU" sz="1800" b="0" kern="1200" dirty="0" err="1" smtClean="0">
              <a:solidFill>
                <a:srgbClr val="002060"/>
              </a:solidFill>
            </a:rPr>
            <a:t>ресми</a:t>
          </a:r>
          <a:r>
            <a:rPr lang="ru-RU" sz="1800" b="0" kern="1200" dirty="0" smtClean="0">
              <a:solidFill>
                <a:srgbClr val="002060"/>
              </a:solidFill>
            </a:rPr>
            <a:t> </a:t>
          </a:r>
          <a:r>
            <a:rPr lang="ru-RU" sz="1800" b="0" kern="1200" dirty="0" err="1" smtClean="0">
              <a:solidFill>
                <a:srgbClr val="002060"/>
              </a:solidFill>
            </a:rPr>
            <a:t>емес</a:t>
          </a:r>
          <a:r>
            <a:rPr lang="ru-RU" sz="1800" b="0" kern="1200" dirty="0" smtClean="0">
              <a:solidFill>
                <a:srgbClr val="002060"/>
              </a:solidFill>
            </a:rPr>
            <a:t> </a:t>
          </a:r>
          <a:r>
            <a:rPr lang="ru-RU" sz="1800" b="0" kern="1200" dirty="0" err="1" smtClean="0">
              <a:solidFill>
                <a:srgbClr val="002060"/>
              </a:solidFill>
            </a:rPr>
            <a:t>тіркелген</a:t>
          </a:r>
          <a:r>
            <a:rPr lang="ru-RU" sz="1800" b="0" kern="1200" dirty="0" smtClean="0">
              <a:solidFill>
                <a:srgbClr val="002060"/>
              </a:solidFill>
            </a:rPr>
            <a:t> </a:t>
          </a:r>
          <a:r>
            <a:rPr lang="ru-RU" sz="1800" b="0" kern="1200" dirty="0" err="1" smtClean="0">
              <a:solidFill>
                <a:srgbClr val="002060"/>
              </a:solidFill>
            </a:rPr>
            <a:t>жоғарғы</a:t>
          </a:r>
          <a:r>
            <a:rPr lang="ru-RU" sz="1800" b="0" kern="1200" dirty="0" smtClean="0">
              <a:solidFill>
                <a:srgbClr val="002060"/>
              </a:solidFill>
            </a:rPr>
            <a:t> </a:t>
          </a:r>
          <a:r>
            <a:rPr lang="ru-RU" sz="1800" b="0" kern="1200" dirty="0" err="1" smtClean="0">
              <a:solidFill>
                <a:srgbClr val="002060"/>
              </a:solidFill>
            </a:rPr>
            <a:t>оқу</a:t>
          </a:r>
          <a:r>
            <a:rPr lang="ru-RU" sz="1800" b="0" kern="1200" dirty="0" smtClean="0">
              <a:solidFill>
                <a:srgbClr val="002060"/>
              </a:solidFill>
            </a:rPr>
            <a:t> </a:t>
          </a:r>
          <a:r>
            <a:rPr lang="ru-RU" sz="1800" b="0" kern="1200" dirty="0" err="1" smtClean="0">
              <a:solidFill>
                <a:srgbClr val="002060"/>
              </a:solidFill>
            </a:rPr>
            <a:t>орындарында</a:t>
          </a:r>
          <a:r>
            <a:rPr lang="ru-RU" sz="1800" b="0" kern="1200" dirty="0" smtClean="0">
              <a:solidFill>
                <a:srgbClr val="002060"/>
              </a:solidFill>
            </a:rPr>
            <a:t> </a:t>
          </a:r>
          <a:r>
            <a:rPr lang="ru-RU" sz="1800" b="0" kern="1200" dirty="0" err="1" smtClean="0">
              <a:solidFill>
                <a:srgbClr val="002060"/>
              </a:solidFill>
            </a:rPr>
            <a:t>жүріп</a:t>
          </a:r>
          <a:r>
            <a:rPr lang="ru-RU" sz="1800" b="0" kern="1200" dirty="0" smtClean="0">
              <a:solidFill>
                <a:srgbClr val="002060"/>
              </a:solidFill>
            </a:rPr>
            <a:t> </a:t>
          </a:r>
          <a:r>
            <a:rPr lang="ru-RU" sz="1800" b="0" kern="1200" dirty="0" err="1" smtClean="0">
              <a:solidFill>
                <a:srgbClr val="002060"/>
              </a:solidFill>
            </a:rPr>
            <a:t>жатқан</a:t>
          </a:r>
          <a:r>
            <a:rPr lang="ru-RU" sz="1800" b="0" kern="1200" dirty="0" smtClean="0">
              <a:solidFill>
                <a:srgbClr val="002060"/>
              </a:solidFill>
            </a:rPr>
            <a:t> </a:t>
          </a:r>
          <a:r>
            <a:rPr lang="ru-RU" sz="1800" b="0" kern="1200" dirty="0" err="1" smtClean="0">
              <a:solidFill>
                <a:srgbClr val="002060"/>
              </a:solidFill>
            </a:rPr>
            <a:t>оқу</a:t>
          </a:r>
          <a:r>
            <a:rPr lang="ru-RU" sz="1800" b="0" kern="1200" dirty="0" smtClean="0">
              <a:solidFill>
                <a:srgbClr val="002060"/>
              </a:solidFill>
            </a:rPr>
            <a:t>-т</a:t>
          </a:r>
          <a:r>
            <a:rPr lang="en-US" sz="1800" b="0" kern="1200" dirty="0" smtClean="0">
              <a:solidFill>
                <a:srgbClr val="002060"/>
              </a:solidFill>
            </a:rPr>
            <a:t>ə</a:t>
          </a:r>
          <a:r>
            <a:rPr lang="ru-RU" sz="1800" b="0" kern="1200" dirty="0" err="1" smtClean="0">
              <a:solidFill>
                <a:srgbClr val="002060"/>
              </a:solidFill>
            </a:rPr>
            <a:t>рбие</a:t>
          </a:r>
          <a:r>
            <a:rPr lang="ru-RU" sz="1800" b="0" kern="1200" dirty="0" smtClean="0">
              <a:solidFill>
                <a:srgbClr val="002060"/>
              </a:solidFill>
            </a:rPr>
            <a:t> </a:t>
          </a:r>
          <a:r>
            <a:rPr lang="ru-RU" sz="1800" b="0" kern="1200" dirty="0" err="1" smtClean="0">
              <a:solidFill>
                <a:srgbClr val="002060"/>
              </a:solidFill>
            </a:rPr>
            <a:t>процесінің</a:t>
          </a:r>
          <a:r>
            <a:rPr lang="ru-RU" sz="1800" b="0" kern="1200" dirty="0" smtClean="0">
              <a:solidFill>
                <a:srgbClr val="002060"/>
              </a:solidFill>
            </a:rPr>
            <a:t> </a:t>
          </a:r>
          <a:r>
            <a:rPr lang="ru-RU" sz="1800" b="0" kern="1200" dirty="0" err="1" smtClean="0">
              <a:solidFill>
                <a:srgbClr val="002060"/>
              </a:solidFill>
            </a:rPr>
            <a:t>заңдылықтарын</a:t>
          </a:r>
          <a:r>
            <a:rPr lang="ru-RU" sz="1800" b="0" kern="1200" dirty="0" smtClean="0">
              <a:solidFill>
                <a:srgbClr val="002060"/>
              </a:solidFill>
            </a:rPr>
            <a:t> </a:t>
          </a:r>
          <a:r>
            <a:rPr lang="ru-RU" sz="1800" b="0" kern="1200" dirty="0" err="1" smtClean="0">
              <a:solidFill>
                <a:srgbClr val="002060"/>
              </a:solidFill>
            </a:rPr>
            <a:t>ашып</a:t>
          </a:r>
          <a:r>
            <a:rPr lang="ru-RU" sz="1800" b="0" kern="1200" dirty="0" smtClean="0">
              <a:solidFill>
                <a:srgbClr val="002060"/>
              </a:solidFill>
            </a:rPr>
            <a:t> беру, </a:t>
          </a:r>
          <a:r>
            <a:rPr lang="ru-RU" sz="1800" b="0" kern="1200" dirty="0" err="1" smtClean="0">
              <a:solidFill>
                <a:srgbClr val="002060"/>
              </a:solidFill>
            </a:rPr>
            <a:t>қазіргі</a:t>
          </a:r>
          <a:r>
            <a:rPr lang="ru-RU" sz="1800" b="0" kern="1200" dirty="0" smtClean="0">
              <a:solidFill>
                <a:srgbClr val="002060"/>
              </a:solidFill>
            </a:rPr>
            <a:t> </a:t>
          </a:r>
          <a:r>
            <a:rPr lang="ru-RU" sz="1800" b="0" kern="1200" dirty="0" err="1" smtClean="0">
              <a:solidFill>
                <a:srgbClr val="002060"/>
              </a:solidFill>
            </a:rPr>
            <a:t>ауыспалы</a:t>
          </a:r>
          <a:r>
            <a:rPr lang="ru-RU" sz="1800" b="0" kern="1200" dirty="0" smtClean="0">
              <a:solidFill>
                <a:srgbClr val="002060"/>
              </a:solidFill>
            </a:rPr>
            <a:t> </a:t>
          </a:r>
          <a:r>
            <a:rPr lang="ru-RU" sz="1800" b="0" kern="1200" dirty="0" err="1" smtClean="0">
              <a:solidFill>
                <a:srgbClr val="002060"/>
              </a:solidFill>
            </a:rPr>
            <a:t>кезеңде</a:t>
          </a:r>
          <a:r>
            <a:rPr lang="ru-RU" sz="1800" b="0" kern="1200" dirty="0" smtClean="0">
              <a:solidFill>
                <a:srgbClr val="002060"/>
              </a:solidFill>
            </a:rPr>
            <a:t> </a:t>
          </a:r>
          <a:r>
            <a:rPr lang="ru-RU" sz="1800" b="0" kern="1200" dirty="0" err="1" smtClean="0">
              <a:solidFill>
                <a:srgbClr val="002060"/>
              </a:solidFill>
            </a:rPr>
            <a:t>жоғары</a:t>
          </a:r>
          <a:r>
            <a:rPr lang="ru-RU" sz="1800" b="0" kern="1200" dirty="0" smtClean="0">
              <a:solidFill>
                <a:srgbClr val="002060"/>
              </a:solidFill>
            </a:rPr>
            <a:t> </a:t>
          </a:r>
          <a:r>
            <a:rPr lang="ru-RU" sz="1800" b="0" kern="1200" dirty="0" err="1" smtClean="0">
              <a:solidFill>
                <a:srgbClr val="002060"/>
              </a:solidFill>
            </a:rPr>
            <a:t>білім</a:t>
          </a:r>
          <a:r>
            <a:rPr lang="ru-RU" sz="1800" b="0" kern="1200" dirty="0" smtClean="0">
              <a:solidFill>
                <a:srgbClr val="002060"/>
              </a:solidFill>
            </a:rPr>
            <a:t> </a:t>
          </a:r>
          <a:r>
            <a:rPr lang="ru-RU" sz="1800" b="0" kern="1200" dirty="0" err="1" smtClean="0">
              <a:solidFill>
                <a:srgbClr val="002060"/>
              </a:solidFill>
            </a:rPr>
            <a:t>алудың</a:t>
          </a:r>
          <a:r>
            <a:rPr lang="ru-RU" sz="1800" b="0" kern="1200" dirty="0" smtClean="0">
              <a:solidFill>
                <a:srgbClr val="002060"/>
              </a:solidFill>
            </a:rPr>
            <a:t> </a:t>
          </a:r>
          <a:r>
            <a:rPr lang="ru-RU" sz="1800" b="0" kern="1200" dirty="0" err="1" smtClean="0">
              <a:solidFill>
                <a:srgbClr val="002060"/>
              </a:solidFill>
            </a:rPr>
            <a:t>арнайы</a:t>
          </a:r>
          <a:r>
            <a:rPr lang="ru-RU" sz="1800" b="0" kern="1200" dirty="0" smtClean="0">
              <a:solidFill>
                <a:srgbClr val="002060"/>
              </a:solidFill>
            </a:rPr>
            <a:t> </a:t>
          </a:r>
          <a:r>
            <a:rPr lang="ru-RU" sz="1800" b="0" kern="1200" dirty="0" err="1" smtClean="0">
              <a:solidFill>
                <a:srgbClr val="002060"/>
              </a:solidFill>
            </a:rPr>
            <a:t>проблемаларын</a:t>
          </a:r>
          <a:r>
            <a:rPr lang="ru-RU" sz="1800" b="0" kern="1200" dirty="0" smtClean="0">
              <a:solidFill>
                <a:srgbClr val="002060"/>
              </a:solidFill>
            </a:rPr>
            <a:t> </a:t>
          </a:r>
          <a:r>
            <a:rPr lang="ru-RU" sz="1800" b="0" kern="1200" dirty="0" err="1" smtClean="0">
              <a:solidFill>
                <a:srgbClr val="002060"/>
              </a:solidFill>
            </a:rPr>
            <a:t>зерттеу</a:t>
          </a:r>
          <a:r>
            <a:rPr lang="ru-RU" sz="1800" b="0" kern="1200" dirty="0" smtClean="0">
              <a:solidFill>
                <a:srgbClr val="002060"/>
              </a:solidFill>
            </a:rPr>
            <a:t>, </a:t>
          </a:r>
          <a:r>
            <a:rPr lang="ru-RU" sz="1800" b="0" kern="1200" dirty="0" err="1" smtClean="0">
              <a:solidFill>
                <a:srgbClr val="002060"/>
              </a:solidFill>
            </a:rPr>
            <a:t>жоғары</a:t>
          </a:r>
          <a:r>
            <a:rPr lang="ru-RU" sz="1800" b="0" kern="1200" dirty="0" smtClean="0">
              <a:solidFill>
                <a:srgbClr val="002060"/>
              </a:solidFill>
            </a:rPr>
            <a:t> </a:t>
          </a:r>
          <a:r>
            <a:rPr lang="ru-RU" sz="1800" b="0" kern="1200" dirty="0" err="1" smtClean="0">
              <a:solidFill>
                <a:srgbClr val="002060"/>
              </a:solidFill>
            </a:rPr>
            <a:t>технологиялық</a:t>
          </a:r>
          <a:r>
            <a:rPr lang="ru-RU" sz="1800" b="0" kern="1200" dirty="0" smtClean="0">
              <a:solidFill>
                <a:srgbClr val="002060"/>
              </a:solidFill>
            </a:rPr>
            <a:t> ж</a:t>
          </a:r>
          <a:r>
            <a:rPr lang="en-US" sz="1800" b="0" kern="1200" dirty="0" smtClean="0">
              <a:solidFill>
                <a:srgbClr val="002060"/>
              </a:solidFill>
            </a:rPr>
            <a:t>ə</a:t>
          </a:r>
          <a:r>
            <a:rPr lang="ru-RU" sz="1800" b="0" kern="1200" dirty="0" smtClean="0">
              <a:solidFill>
                <a:srgbClr val="002060"/>
              </a:solidFill>
            </a:rPr>
            <a:t>не </a:t>
          </a:r>
          <a:r>
            <a:rPr lang="ru-RU" sz="1800" b="0" kern="1200" dirty="0" err="1" smtClean="0">
              <a:solidFill>
                <a:srgbClr val="002060"/>
              </a:solidFill>
            </a:rPr>
            <a:t>компьютерлік</a:t>
          </a:r>
          <a:r>
            <a:rPr lang="ru-RU" sz="1800" b="0" kern="1200" dirty="0" smtClean="0">
              <a:solidFill>
                <a:srgbClr val="002060"/>
              </a:solidFill>
            </a:rPr>
            <a:t> </a:t>
          </a:r>
          <a:r>
            <a:rPr lang="ru-RU" sz="1800" b="0" kern="1200" dirty="0" err="1" smtClean="0">
              <a:solidFill>
                <a:srgbClr val="002060"/>
              </a:solidFill>
            </a:rPr>
            <a:t>оқу</a:t>
          </a:r>
          <a:r>
            <a:rPr lang="ru-RU" sz="1800" b="0" kern="1200" dirty="0" smtClean="0">
              <a:solidFill>
                <a:srgbClr val="002060"/>
              </a:solidFill>
            </a:rPr>
            <a:t> </a:t>
          </a:r>
          <a:r>
            <a:rPr lang="ru-RU" sz="1800" b="0" kern="1200" dirty="0" err="1" smtClean="0">
              <a:solidFill>
                <a:srgbClr val="002060"/>
              </a:solidFill>
            </a:rPr>
            <a:t>жүйелерінің</a:t>
          </a:r>
          <a:r>
            <a:rPr lang="ru-RU" sz="1800" b="0" kern="1200" dirty="0" smtClean="0">
              <a:solidFill>
                <a:srgbClr val="002060"/>
              </a:solidFill>
            </a:rPr>
            <a:t> </a:t>
          </a:r>
          <a:r>
            <a:rPr lang="ru-RU" sz="1800" b="0" kern="1200" dirty="0" err="1" smtClean="0">
              <a:solidFill>
                <a:srgbClr val="002060"/>
              </a:solidFill>
            </a:rPr>
            <a:t>принциптерімен</a:t>
          </a:r>
          <a:r>
            <a:rPr lang="ru-RU" sz="1800" b="0" kern="1200" dirty="0" smtClean="0">
              <a:solidFill>
                <a:srgbClr val="002060"/>
              </a:solidFill>
            </a:rPr>
            <a:t> </a:t>
          </a:r>
          <a:r>
            <a:rPr lang="ru-RU" sz="1800" b="0" kern="1200" dirty="0" err="1" smtClean="0">
              <a:solidFill>
                <a:srgbClr val="002060"/>
              </a:solidFill>
            </a:rPr>
            <a:t>таныстыру</a:t>
          </a:r>
          <a:endParaRPr lang="ru-RU" sz="1800" b="0" kern="1200" dirty="0">
            <a:solidFill>
              <a:srgbClr val="002060"/>
            </a:solidFill>
          </a:endParaRPr>
        </a:p>
      </dsp:txBody>
      <dsp:txXfrm rot="-5400000">
        <a:off x="1440025" y="119876"/>
        <a:ext cx="7103120" cy="1808098"/>
      </dsp:txXfrm>
    </dsp:sp>
    <dsp:sp modelId="{53C71711-D366-417B-8421-8C2299EA440E}">
      <dsp:nvSpPr>
        <dsp:cNvPr id="0" name=""/>
        <dsp:cNvSpPr/>
      </dsp:nvSpPr>
      <dsp:spPr>
        <a:xfrm rot="5400000">
          <a:off x="-308576" y="2542795"/>
          <a:ext cx="2057178" cy="1440025"/>
        </a:xfrm>
        <a:prstGeom prst="chevron">
          <a:avLst/>
        </a:prstGeom>
        <a:solidFill>
          <a:schemeClr val="accent3">
            <a:hueOff val="5497000"/>
            <a:satOff val="-3971"/>
            <a:lumOff val="1471"/>
            <a:alphaOff val="0"/>
          </a:schemeClr>
        </a:solidFill>
        <a:ln w="22225" cap="flat" cmpd="sng" algn="ctr">
          <a:solidFill>
            <a:schemeClr val="accent3">
              <a:hueOff val="5497000"/>
              <a:satOff val="-3971"/>
              <a:lumOff val="147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b="1" kern="1200" dirty="0" err="1" smtClean="0"/>
            <a:t>еңбек</a:t>
          </a:r>
          <a:r>
            <a:rPr lang="ru-RU" sz="1700" b="1" kern="1200" dirty="0" smtClean="0"/>
            <a:t> </a:t>
          </a:r>
          <a:r>
            <a:rPr lang="ru-RU" sz="1700" b="1" kern="1200" dirty="0" err="1" smtClean="0"/>
            <a:t>педагогикасы</a:t>
          </a:r>
          <a:endParaRPr lang="ru-RU" sz="1700" b="1" kern="1200" dirty="0"/>
        </a:p>
      </dsp:txBody>
      <dsp:txXfrm rot="-5400000">
        <a:off x="1" y="2954232"/>
        <a:ext cx="1440025" cy="617153"/>
      </dsp:txXfrm>
    </dsp:sp>
    <dsp:sp modelId="{84609211-79F2-4433-90E4-E84DD201B7E8}">
      <dsp:nvSpPr>
        <dsp:cNvPr id="0" name=""/>
        <dsp:cNvSpPr/>
      </dsp:nvSpPr>
      <dsp:spPr>
        <a:xfrm rot="5400000">
          <a:off x="4371909" y="-697665"/>
          <a:ext cx="1337166" cy="7200934"/>
        </a:xfrm>
        <a:prstGeom prst="round2SameRect">
          <a:avLst/>
        </a:prstGeom>
        <a:solidFill>
          <a:schemeClr val="lt1">
            <a:alpha val="90000"/>
            <a:hueOff val="0"/>
            <a:satOff val="0"/>
            <a:lumOff val="0"/>
            <a:alphaOff val="0"/>
          </a:schemeClr>
        </a:solidFill>
        <a:ln w="22225" cap="flat" cmpd="sng" algn="ctr">
          <a:solidFill>
            <a:schemeClr val="accent3">
              <a:hueOff val="5497000"/>
              <a:satOff val="-3971"/>
              <a:lumOff val="1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0" kern="1200" dirty="0" err="1" smtClean="0">
              <a:solidFill>
                <a:srgbClr val="002060"/>
              </a:solidFill>
            </a:rPr>
            <a:t>нарықтық</a:t>
          </a:r>
          <a:r>
            <a:rPr lang="ru-RU" sz="1800" b="0" kern="1200" dirty="0" smtClean="0">
              <a:solidFill>
                <a:srgbClr val="002060"/>
              </a:solidFill>
            </a:rPr>
            <a:t> </a:t>
          </a:r>
          <a:r>
            <a:rPr lang="ru-RU" sz="1800" b="0" kern="1200" dirty="0" err="1" smtClean="0">
              <a:solidFill>
                <a:srgbClr val="002060"/>
              </a:solidFill>
            </a:rPr>
            <a:t>экономикаға</a:t>
          </a:r>
          <a:r>
            <a:rPr lang="ru-RU" sz="1800" b="0" kern="1200" dirty="0" smtClean="0">
              <a:solidFill>
                <a:srgbClr val="002060"/>
              </a:solidFill>
            </a:rPr>
            <a:t> </a:t>
          </a:r>
          <a:r>
            <a:rPr lang="ru-RU" sz="1800" b="0" kern="1200" dirty="0" err="1" smtClean="0">
              <a:solidFill>
                <a:srgbClr val="002060"/>
              </a:solidFill>
            </a:rPr>
            <a:t>орай</a:t>
          </a:r>
          <a:r>
            <a:rPr lang="ru-RU" sz="1800" b="0" kern="1200" dirty="0" smtClean="0">
              <a:solidFill>
                <a:srgbClr val="002060"/>
              </a:solidFill>
            </a:rPr>
            <a:t> </a:t>
          </a:r>
          <a:r>
            <a:rPr lang="ru-RU" sz="1800" b="0" kern="1200" dirty="0" err="1" smtClean="0">
              <a:solidFill>
                <a:srgbClr val="002060"/>
              </a:solidFill>
            </a:rPr>
            <a:t>көкейкесті</a:t>
          </a:r>
          <a:r>
            <a:rPr lang="ru-RU" sz="1800" b="0" kern="1200" dirty="0" smtClean="0">
              <a:solidFill>
                <a:srgbClr val="002060"/>
              </a:solidFill>
            </a:rPr>
            <a:t> </a:t>
          </a:r>
          <a:r>
            <a:rPr lang="ru-RU" sz="1800" b="0" kern="1200" dirty="0" err="1" smtClean="0">
              <a:solidFill>
                <a:srgbClr val="002060"/>
              </a:solidFill>
            </a:rPr>
            <a:t>болып</a:t>
          </a:r>
          <a:r>
            <a:rPr lang="ru-RU" sz="1800" b="0" kern="1200" dirty="0" smtClean="0">
              <a:solidFill>
                <a:srgbClr val="002060"/>
              </a:solidFill>
            </a:rPr>
            <a:t> </a:t>
          </a:r>
          <a:r>
            <a:rPr lang="ru-RU" sz="1800" b="0" kern="1200" dirty="0" err="1" smtClean="0">
              <a:solidFill>
                <a:srgbClr val="002060"/>
              </a:solidFill>
            </a:rPr>
            <a:t>тұрған</a:t>
          </a:r>
          <a:r>
            <a:rPr lang="ru-RU" sz="1800" b="0" kern="1200" dirty="0" smtClean="0">
              <a:solidFill>
                <a:srgbClr val="002060"/>
              </a:solidFill>
            </a:rPr>
            <a:t> </a:t>
          </a:r>
          <a:r>
            <a:rPr lang="ru-RU" sz="1800" b="0" kern="1200" dirty="0" err="1" smtClean="0">
              <a:solidFill>
                <a:srgbClr val="002060"/>
              </a:solidFill>
            </a:rPr>
            <a:t>халық</a:t>
          </a:r>
          <a:r>
            <a:rPr lang="ru-RU" sz="1800" b="0" kern="1200" dirty="0" smtClean="0">
              <a:solidFill>
                <a:srgbClr val="002060"/>
              </a:solidFill>
            </a:rPr>
            <a:t> </a:t>
          </a:r>
          <a:r>
            <a:rPr lang="ru-RU" sz="1800" b="0" kern="1200" dirty="0" err="1" smtClean="0">
              <a:solidFill>
                <a:srgbClr val="002060"/>
              </a:solidFill>
            </a:rPr>
            <a:t>шаруашылығының</a:t>
          </a:r>
          <a:r>
            <a:rPr lang="ru-RU" sz="1800" b="0" kern="1200" dirty="0" smtClean="0">
              <a:solidFill>
                <a:srgbClr val="002060"/>
              </a:solidFill>
            </a:rPr>
            <a:t> </a:t>
          </a:r>
          <a:r>
            <a:rPr lang="en-US" sz="1800" b="0" kern="1200" dirty="0" smtClean="0">
              <a:solidFill>
                <a:srgbClr val="002060"/>
              </a:solidFill>
            </a:rPr>
            <a:t>ə</a:t>
          </a:r>
          <a:r>
            <a:rPr lang="ru-RU" sz="1800" b="0" kern="1200" dirty="0" err="1" smtClean="0">
              <a:solidFill>
                <a:srgbClr val="002060"/>
              </a:solidFill>
            </a:rPr>
            <a:t>ртүрлі</a:t>
          </a:r>
          <a:r>
            <a:rPr lang="ru-RU" sz="1800" b="0" kern="1200" dirty="0" smtClean="0">
              <a:solidFill>
                <a:srgbClr val="002060"/>
              </a:solidFill>
            </a:rPr>
            <a:t> </a:t>
          </a:r>
          <a:r>
            <a:rPr lang="ru-RU" sz="1800" b="0" kern="1200" dirty="0" err="1" smtClean="0">
              <a:solidFill>
                <a:srgbClr val="002060"/>
              </a:solidFill>
            </a:rPr>
            <a:t>салаларында</a:t>
          </a:r>
          <a:r>
            <a:rPr lang="ru-RU" sz="1800" b="0" kern="1200" dirty="0" smtClean="0">
              <a:solidFill>
                <a:srgbClr val="002060"/>
              </a:solidFill>
            </a:rPr>
            <a:t> </a:t>
          </a:r>
          <a:r>
            <a:rPr lang="ru-RU" sz="1800" b="0" kern="1200" dirty="0" err="1" smtClean="0">
              <a:solidFill>
                <a:srgbClr val="002060"/>
              </a:solidFill>
            </a:rPr>
            <a:t>қызмет</a:t>
          </a:r>
          <a:r>
            <a:rPr lang="ru-RU" sz="1800" b="0" kern="1200" dirty="0" smtClean="0">
              <a:solidFill>
                <a:srgbClr val="002060"/>
              </a:solidFill>
            </a:rPr>
            <a:t> </a:t>
          </a:r>
          <a:r>
            <a:rPr lang="ru-RU" sz="1800" b="0" kern="1200" dirty="0" err="1" smtClean="0">
              <a:solidFill>
                <a:srgbClr val="002060"/>
              </a:solidFill>
            </a:rPr>
            <a:t>етіп</a:t>
          </a:r>
          <a:r>
            <a:rPr lang="ru-RU" sz="1800" b="0" kern="1200" dirty="0" smtClean="0">
              <a:solidFill>
                <a:srgbClr val="002060"/>
              </a:solidFill>
            </a:rPr>
            <a:t> </a:t>
          </a:r>
          <a:r>
            <a:rPr lang="ru-RU" sz="1800" b="0" kern="1200" dirty="0" err="1" smtClean="0">
              <a:solidFill>
                <a:srgbClr val="002060"/>
              </a:solidFill>
            </a:rPr>
            <a:t>жатқан</a:t>
          </a:r>
          <a:r>
            <a:rPr lang="ru-RU" sz="1800" b="0" kern="1200" dirty="0" smtClean="0">
              <a:solidFill>
                <a:srgbClr val="002060"/>
              </a:solidFill>
            </a:rPr>
            <a:t> </a:t>
          </a:r>
          <a:r>
            <a:rPr lang="ru-RU" sz="1800" b="0" kern="1200" dirty="0" err="1" smtClean="0">
              <a:solidFill>
                <a:srgbClr val="002060"/>
              </a:solidFill>
            </a:rPr>
            <a:t>жұмысшылардың</a:t>
          </a:r>
          <a:r>
            <a:rPr lang="ru-RU" sz="1800" b="0" kern="1200" dirty="0" smtClean="0">
              <a:solidFill>
                <a:srgbClr val="002060"/>
              </a:solidFill>
            </a:rPr>
            <a:t> </a:t>
          </a:r>
          <a:r>
            <a:rPr lang="ru-RU" sz="1800" b="0" kern="1200" dirty="0" err="1" smtClean="0">
              <a:solidFill>
                <a:srgbClr val="002060"/>
              </a:solidFill>
            </a:rPr>
            <a:t>қайта</a:t>
          </a:r>
          <a:r>
            <a:rPr lang="ru-RU" sz="1800" b="0" kern="1200" dirty="0" smtClean="0">
              <a:solidFill>
                <a:srgbClr val="002060"/>
              </a:solidFill>
            </a:rPr>
            <a:t> </a:t>
          </a:r>
          <a:r>
            <a:rPr lang="ru-RU" sz="1800" b="0" kern="1200" dirty="0" err="1" smtClean="0">
              <a:solidFill>
                <a:srgbClr val="002060"/>
              </a:solidFill>
            </a:rPr>
            <a:t>мамандану</a:t>
          </a:r>
          <a:r>
            <a:rPr lang="ru-RU" sz="1800" b="0" kern="1200" dirty="0" smtClean="0">
              <a:solidFill>
                <a:srgbClr val="002060"/>
              </a:solidFill>
            </a:rPr>
            <a:t>, </a:t>
          </a:r>
          <a:r>
            <a:rPr lang="ru-RU" sz="1800" b="0" kern="1200" dirty="0" err="1" smtClean="0">
              <a:solidFill>
                <a:srgbClr val="002060"/>
              </a:solidFill>
            </a:rPr>
            <a:t>егделік</a:t>
          </a:r>
          <a:r>
            <a:rPr lang="ru-RU" sz="1800" b="0" kern="1200" dirty="0" smtClean="0">
              <a:solidFill>
                <a:srgbClr val="002060"/>
              </a:solidFill>
            </a:rPr>
            <a:t> </a:t>
          </a:r>
          <a:r>
            <a:rPr lang="ru-RU" sz="1800" b="0" kern="1200" dirty="0" err="1" smtClean="0">
              <a:solidFill>
                <a:srgbClr val="002060"/>
              </a:solidFill>
            </a:rPr>
            <a:t>жасқа</a:t>
          </a:r>
          <a:r>
            <a:rPr lang="ru-RU" sz="1800" b="0" kern="1200" dirty="0" smtClean="0">
              <a:solidFill>
                <a:srgbClr val="002060"/>
              </a:solidFill>
            </a:rPr>
            <a:t> </a:t>
          </a:r>
          <a:r>
            <a:rPr lang="ru-RU" sz="1800" b="0" kern="1200" dirty="0" err="1" smtClean="0">
              <a:solidFill>
                <a:srgbClr val="002060"/>
              </a:solidFill>
            </a:rPr>
            <a:t>келгенде</a:t>
          </a:r>
          <a:r>
            <a:rPr lang="ru-RU" sz="1800" b="0" kern="1200" dirty="0" smtClean="0">
              <a:solidFill>
                <a:srgbClr val="002060"/>
              </a:solidFill>
            </a:rPr>
            <a:t> </a:t>
          </a:r>
          <a:r>
            <a:rPr lang="ru-RU" sz="1800" b="0" kern="1200" dirty="0" err="1" smtClean="0">
              <a:solidFill>
                <a:srgbClr val="002060"/>
              </a:solidFill>
            </a:rPr>
            <a:t>жаңа</a:t>
          </a:r>
          <a:r>
            <a:rPr lang="ru-RU" sz="1800" b="0" kern="1200" dirty="0" smtClean="0">
              <a:solidFill>
                <a:srgbClr val="002060"/>
              </a:solidFill>
            </a:rPr>
            <a:t> </a:t>
          </a:r>
          <a:r>
            <a:rPr lang="ru-RU" sz="1800" b="0" kern="1200" dirty="0" err="1" smtClean="0">
              <a:solidFill>
                <a:srgbClr val="002060"/>
              </a:solidFill>
            </a:rPr>
            <a:t>білімдерді</a:t>
          </a:r>
          <a:r>
            <a:rPr lang="ru-RU" sz="1800" b="0" kern="1200" dirty="0" smtClean="0">
              <a:solidFill>
                <a:srgbClr val="002060"/>
              </a:solidFill>
            </a:rPr>
            <a:t>, </a:t>
          </a:r>
          <a:r>
            <a:rPr lang="ru-RU" sz="1800" b="0" kern="1200" dirty="0" err="1" smtClean="0">
              <a:solidFill>
                <a:srgbClr val="002060"/>
              </a:solidFill>
            </a:rPr>
            <a:t>жаңа</a:t>
          </a:r>
          <a:r>
            <a:rPr lang="ru-RU" sz="1800" b="0" kern="1200" dirty="0" smtClean="0">
              <a:solidFill>
                <a:srgbClr val="002060"/>
              </a:solidFill>
            </a:rPr>
            <a:t> к</a:t>
          </a:r>
          <a:r>
            <a:rPr lang="en-US" sz="1800" b="0" kern="1200" dirty="0" smtClean="0">
              <a:solidFill>
                <a:srgbClr val="002060"/>
              </a:solidFill>
            </a:rPr>
            <a:t>ə</a:t>
          </a:r>
          <a:r>
            <a:rPr lang="ru-RU" sz="1800" b="0" kern="1200" dirty="0" err="1" smtClean="0">
              <a:solidFill>
                <a:srgbClr val="002060"/>
              </a:solidFill>
            </a:rPr>
            <a:t>сіпті</a:t>
          </a:r>
          <a:r>
            <a:rPr lang="ru-RU" sz="1800" b="0" kern="1200" dirty="0" smtClean="0">
              <a:solidFill>
                <a:srgbClr val="002060"/>
              </a:solidFill>
            </a:rPr>
            <a:t> </a:t>
          </a:r>
          <a:r>
            <a:rPr lang="ru-RU" sz="1800" b="0" kern="1200" dirty="0" err="1" smtClean="0">
              <a:solidFill>
                <a:srgbClr val="002060"/>
              </a:solidFill>
            </a:rPr>
            <a:t>игеру</a:t>
          </a:r>
          <a:r>
            <a:rPr lang="ru-RU" sz="1800" b="0" kern="1200" dirty="0" smtClean="0">
              <a:solidFill>
                <a:srgbClr val="002060"/>
              </a:solidFill>
            </a:rPr>
            <a:t> м</a:t>
          </a:r>
          <a:r>
            <a:rPr lang="en-US" sz="1800" b="0" kern="1200" dirty="0" smtClean="0">
              <a:solidFill>
                <a:srgbClr val="002060"/>
              </a:solidFill>
            </a:rPr>
            <a:t>ə</a:t>
          </a:r>
          <a:r>
            <a:rPr lang="ru-RU" sz="1800" b="0" kern="1200" dirty="0" err="1" smtClean="0">
              <a:solidFill>
                <a:srgbClr val="002060"/>
              </a:solidFill>
            </a:rPr>
            <a:t>селелерімен</a:t>
          </a:r>
          <a:r>
            <a:rPr lang="ru-RU" sz="1800" b="0" kern="1200" dirty="0" smtClean="0">
              <a:solidFill>
                <a:srgbClr val="002060"/>
              </a:solidFill>
            </a:rPr>
            <a:t> </a:t>
          </a:r>
          <a:r>
            <a:rPr lang="ru-RU" sz="1800" b="0" kern="1200" dirty="0" err="1" smtClean="0">
              <a:solidFill>
                <a:srgbClr val="002060"/>
              </a:solidFill>
            </a:rPr>
            <a:t>шұғылданады</a:t>
          </a:r>
          <a:endParaRPr lang="ru-RU" sz="1800" b="0" kern="1200" dirty="0">
            <a:solidFill>
              <a:srgbClr val="002060"/>
            </a:solidFill>
          </a:endParaRPr>
        </a:p>
      </dsp:txBody>
      <dsp:txXfrm rot="-5400000">
        <a:off x="1440026" y="2299493"/>
        <a:ext cx="7135659" cy="1206616"/>
      </dsp:txXfrm>
    </dsp:sp>
    <dsp:sp modelId="{121CC62F-313A-422B-8BDB-7C5A08F0C1B4}">
      <dsp:nvSpPr>
        <dsp:cNvPr id="0" name=""/>
        <dsp:cNvSpPr/>
      </dsp:nvSpPr>
      <dsp:spPr>
        <a:xfrm rot="5400000">
          <a:off x="-308576" y="4422024"/>
          <a:ext cx="2057178" cy="1440025"/>
        </a:xfrm>
        <a:prstGeom prst="chevron">
          <a:avLst/>
        </a:prstGeom>
        <a:solidFill>
          <a:schemeClr val="accent3">
            <a:hueOff val="10993999"/>
            <a:satOff val="-7943"/>
            <a:lumOff val="2941"/>
            <a:alphaOff val="0"/>
          </a:schemeClr>
        </a:solidFill>
        <a:ln w="22225" cap="flat" cmpd="sng" algn="ctr">
          <a:solidFill>
            <a:schemeClr val="accent3">
              <a:hueOff val="10993999"/>
              <a:satOff val="-7943"/>
              <a:lumOff val="294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b="1" kern="1200" dirty="0" err="1" smtClean="0"/>
            <a:t>арнайы</a:t>
          </a:r>
          <a:r>
            <a:rPr lang="ru-RU" sz="1700" b="1" kern="1200" dirty="0" smtClean="0"/>
            <a:t> педагогика</a:t>
          </a:r>
          <a:endParaRPr lang="ru-RU" sz="1700" b="1" kern="1200" dirty="0"/>
        </a:p>
      </dsp:txBody>
      <dsp:txXfrm rot="-5400000">
        <a:off x="1" y="4833461"/>
        <a:ext cx="1440025" cy="617153"/>
      </dsp:txXfrm>
    </dsp:sp>
    <dsp:sp modelId="{CB76481D-47F4-4740-8989-24A2B5E8041E}">
      <dsp:nvSpPr>
        <dsp:cNvPr id="0" name=""/>
        <dsp:cNvSpPr/>
      </dsp:nvSpPr>
      <dsp:spPr>
        <a:xfrm rot="5400000">
          <a:off x="4371909" y="1181563"/>
          <a:ext cx="1337166" cy="7200934"/>
        </a:xfrm>
        <a:prstGeom prst="round2SameRect">
          <a:avLst/>
        </a:prstGeom>
        <a:solidFill>
          <a:schemeClr val="lt1">
            <a:alpha val="90000"/>
            <a:hueOff val="0"/>
            <a:satOff val="0"/>
            <a:lumOff val="0"/>
            <a:alphaOff val="0"/>
          </a:schemeClr>
        </a:solidFill>
        <a:ln w="22225" cap="flat" cmpd="sng" algn="ctr">
          <a:solidFill>
            <a:schemeClr val="accent3">
              <a:hueOff val="10993999"/>
              <a:satOff val="-7943"/>
              <a:lumOff val="2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0" kern="1200" dirty="0" err="1" smtClean="0">
              <a:solidFill>
                <a:srgbClr val="002060"/>
              </a:solidFill>
            </a:rPr>
            <a:t>өз</a:t>
          </a:r>
          <a:r>
            <a:rPr lang="ru-RU" sz="1800" b="0" kern="1200" dirty="0" smtClean="0">
              <a:solidFill>
                <a:srgbClr val="002060"/>
              </a:solidFill>
            </a:rPr>
            <a:t> </a:t>
          </a:r>
          <a:r>
            <a:rPr lang="ru-RU" sz="1800" b="0" kern="1200" dirty="0" err="1" smtClean="0">
              <a:solidFill>
                <a:srgbClr val="002060"/>
              </a:solidFill>
            </a:rPr>
            <a:t>дамуында</a:t>
          </a:r>
          <a:r>
            <a:rPr lang="ru-RU" sz="1800" b="0" kern="1200" dirty="0" smtClean="0">
              <a:solidFill>
                <a:srgbClr val="002060"/>
              </a:solidFill>
            </a:rPr>
            <a:t> </a:t>
          </a:r>
          <a:r>
            <a:rPr lang="en-US" sz="1800" b="0" kern="1200" dirty="0" smtClean="0">
              <a:solidFill>
                <a:srgbClr val="002060"/>
              </a:solidFill>
            </a:rPr>
            <a:t>ə</a:t>
          </a:r>
          <a:r>
            <a:rPr lang="ru-RU" sz="1800" b="0" kern="1200" dirty="0" err="1" smtClean="0">
              <a:solidFill>
                <a:srgbClr val="002060"/>
              </a:solidFill>
            </a:rPr>
            <a:t>рқилы</a:t>
          </a:r>
          <a:r>
            <a:rPr lang="ru-RU" sz="1800" b="0" kern="1200" dirty="0" smtClean="0">
              <a:solidFill>
                <a:srgbClr val="002060"/>
              </a:solidFill>
            </a:rPr>
            <a:t> </a:t>
          </a:r>
          <a:r>
            <a:rPr lang="ru-RU" sz="1800" b="0" kern="1200" dirty="0" err="1" smtClean="0">
              <a:solidFill>
                <a:srgbClr val="002060"/>
              </a:solidFill>
            </a:rPr>
            <a:t>мүшелік</a:t>
          </a:r>
          <a:r>
            <a:rPr lang="ru-RU" sz="1800" b="0" kern="1200" dirty="0" smtClean="0">
              <a:solidFill>
                <a:srgbClr val="002060"/>
              </a:solidFill>
            </a:rPr>
            <a:t> </a:t>
          </a:r>
          <a:r>
            <a:rPr lang="ru-RU" sz="1800" b="0" kern="1200" dirty="0" err="1" smtClean="0">
              <a:solidFill>
                <a:srgbClr val="002060"/>
              </a:solidFill>
            </a:rPr>
            <a:t>бұзылыстар</a:t>
          </a:r>
          <a:r>
            <a:rPr lang="ru-RU" sz="1800" b="0" kern="1200" dirty="0" smtClean="0">
              <a:solidFill>
                <a:srgbClr val="002060"/>
              </a:solidFill>
            </a:rPr>
            <a:t> мен </a:t>
          </a:r>
          <a:r>
            <a:rPr lang="ru-RU" sz="1800" b="0" kern="1200" dirty="0" err="1" smtClean="0">
              <a:solidFill>
                <a:srgbClr val="002060"/>
              </a:solidFill>
            </a:rPr>
            <a:t>ауытқуларға</a:t>
          </a:r>
          <a:r>
            <a:rPr lang="ru-RU" sz="1800" b="0" kern="1200" dirty="0" smtClean="0">
              <a:solidFill>
                <a:srgbClr val="002060"/>
              </a:solidFill>
            </a:rPr>
            <a:t> </a:t>
          </a:r>
          <a:r>
            <a:rPr lang="ru-RU" sz="1800" b="0" kern="1200" dirty="0" err="1" smtClean="0">
              <a:solidFill>
                <a:srgbClr val="002060"/>
              </a:solidFill>
            </a:rPr>
            <a:t>ұшыраған</a:t>
          </a:r>
          <a:r>
            <a:rPr lang="ru-RU" sz="1800" b="0" kern="1200" dirty="0" smtClean="0">
              <a:solidFill>
                <a:srgbClr val="002060"/>
              </a:solidFill>
            </a:rPr>
            <a:t> </a:t>
          </a:r>
          <a:r>
            <a:rPr lang="ru-RU" sz="1800" b="0" kern="1200" dirty="0" err="1" smtClean="0">
              <a:solidFill>
                <a:srgbClr val="002060"/>
              </a:solidFill>
            </a:rPr>
            <a:t>адамдар</a:t>
          </a:r>
          <a:r>
            <a:rPr lang="ru-RU" sz="1800" b="0" kern="1200" dirty="0" smtClean="0">
              <a:solidFill>
                <a:srgbClr val="002060"/>
              </a:solidFill>
            </a:rPr>
            <a:t> </a:t>
          </a:r>
          <a:r>
            <a:rPr lang="ru-RU" sz="1800" b="0" kern="1200" dirty="0" err="1" smtClean="0">
              <a:solidFill>
                <a:srgbClr val="002060"/>
              </a:solidFill>
            </a:rPr>
            <a:t>аймағында</a:t>
          </a:r>
          <a:r>
            <a:rPr lang="ru-RU" sz="1800" b="0" kern="1200" dirty="0" smtClean="0">
              <a:solidFill>
                <a:srgbClr val="002060"/>
              </a:solidFill>
            </a:rPr>
            <a:t> </a:t>
          </a:r>
          <a:r>
            <a:rPr lang="ru-RU" sz="1800" b="0" kern="1200" dirty="0" err="1" smtClean="0">
              <a:solidFill>
                <a:srgbClr val="002060"/>
              </a:solidFill>
            </a:rPr>
            <a:t>зерттеледі</a:t>
          </a:r>
          <a:r>
            <a:rPr lang="ru-RU" sz="1800" b="0" kern="1200" dirty="0" smtClean="0">
              <a:solidFill>
                <a:srgbClr val="002060"/>
              </a:solidFill>
            </a:rPr>
            <a:t>. </a:t>
          </a:r>
          <a:r>
            <a:rPr lang="ru-RU" sz="1800" b="0" kern="1200" dirty="0" err="1" smtClean="0">
              <a:solidFill>
                <a:srgbClr val="002060"/>
              </a:solidFill>
            </a:rPr>
            <a:t>Естімейтін</a:t>
          </a:r>
          <a:r>
            <a:rPr lang="ru-RU" sz="1800" b="0" kern="1200" dirty="0" smtClean="0">
              <a:solidFill>
                <a:srgbClr val="002060"/>
              </a:solidFill>
            </a:rPr>
            <a:t> </a:t>
          </a:r>
          <a:r>
            <a:rPr lang="ru-RU" sz="1800" b="0" kern="1200" dirty="0" err="1" smtClean="0">
              <a:solidFill>
                <a:srgbClr val="002060"/>
              </a:solidFill>
            </a:rPr>
            <a:t>және</a:t>
          </a:r>
          <a:r>
            <a:rPr lang="ru-RU" sz="1800" b="0" kern="1200" dirty="0" smtClean="0">
              <a:solidFill>
                <a:srgbClr val="002060"/>
              </a:solidFill>
            </a:rPr>
            <a:t> </a:t>
          </a:r>
          <a:r>
            <a:rPr lang="ru-RU" sz="1800" b="0" kern="1200" dirty="0" err="1" smtClean="0">
              <a:solidFill>
                <a:srgbClr val="002060"/>
              </a:solidFill>
            </a:rPr>
            <a:t>мылқаулар</a:t>
          </a:r>
          <a:r>
            <a:rPr lang="ru-RU" sz="1800" b="0" kern="1200" dirty="0" smtClean="0">
              <a:solidFill>
                <a:srgbClr val="002060"/>
              </a:solidFill>
            </a:rPr>
            <a:t> </a:t>
          </a:r>
          <a:r>
            <a:rPr lang="ru-RU" sz="1800" b="0" kern="1200" dirty="0" err="1" smtClean="0">
              <a:solidFill>
                <a:srgbClr val="002060"/>
              </a:solidFill>
            </a:rPr>
            <a:t>оқуы</a:t>
          </a:r>
          <a:r>
            <a:rPr lang="ru-RU" sz="1800" b="0" kern="1200" dirty="0" smtClean="0">
              <a:solidFill>
                <a:srgbClr val="002060"/>
              </a:solidFill>
            </a:rPr>
            <a:t> ж</a:t>
          </a:r>
          <a:r>
            <a:rPr lang="en-US" sz="1800" b="0" kern="1200" dirty="0" smtClean="0">
              <a:solidFill>
                <a:srgbClr val="002060"/>
              </a:solidFill>
            </a:rPr>
            <a:t>ə</a:t>
          </a:r>
          <a:r>
            <a:rPr lang="ru-RU" sz="1800" b="0" kern="1200" dirty="0" smtClean="0">
              <a:solidFill>
                <a:srgbClr val="002060"/>
              </a:solidFill>
            </a:rPr>
            <a:t>не т</a:t>
          </a:r>
          <a:r>
            <a:rPr lang="en-US" sz="1800" b="0" kern="1200" dirty="0" smtClean="0">
              <a:solidFill>
                <a:srgbClr val="002060"/>
              </a:solidFill>
            </a:rPr>
            <a:t>ə</a:t>
          </a:r>
          <a:r>
            <a:rPr lang="ru-RU" sz="1800" b="0" kern="1200" dirty="0" err="1" smtClean="0">
              <a:solidFill>
                <a:srgbClr val="002060"/>
              </a:solidFill>
            </a:rPr>
            <a:t>рбиесімен</a:t>
          </a:r>
          <a:r>
            <a:rPr lang="ru-RU" sz="1800" b="0" kern="1200" dirty="0" smtClean="0">
              <a:solidFill>
                <a:srgbClr val="002060"/>
              </a:solidFill>
            </a:rPr>
            <a:t> </a:t>
          </a:r>
          <a:r>
            <a:rPr lang="ru-RU" sz="1800" b="1" kern="1200" dirty="0" smtClean="0">
              <a:solidFill>
                <a:srgbClr val="002060"/>
              </a:solidFill>
            </a:rPr>
            <a:t>сурдопедагогика</a:t>
          </a:r>
          <a:r>
            <a:rPr lang="ru-RU" sz="1800" b="0" kern="1200" dirty="0" smtClean="0">
              <a:solidFill>
                <a:srgbClr val="002060"/>
              </a:solidFill>
            </a:rPr>
            <a:t>, </a:t>
          </a:r>
          <a:r>
            <a:rPr lang="ru-RU" sz="1800" b="0" kern="1200" dirty="0" err="1" smtClean="0">
              <a:solidFill>
                <a:srgbClr val="002060"/>
              </a:solidFill>
            </a:rPr>
            <a:t>зағиптар</a:t>
          </a:r>
          <a:r>
            <a:rPr lang="ru-RU" sz="1800" b="0" kern="1200" dirty="0" smtClean="0">
              <a:solidFill>
                <a:srgbClr val="002060"/>
              </a:solidFill>
            </a:rPr>
            <a:t>- </a:t>
          </a:r>
          <a:r>
            <a:rPr lang="ru-RU" sz="1800" b="1" kern="1200" dirty="0" smtClean="0">
              <a:solidFill>
                <a:srgbClr val="002060"/>
              </a:solidFill>
            </a:rPr>
            <a:t>тифлопедагогика</a:t>
          </a:r>
          <a:r>
            <a:rPr lang="ru-RU" sz="1800" b="0" kern="1200" dirty="0" smtClean="0">
              <a:solidFill>
                <a:srgbClr val="002060"/>
              </a:solidFill>
            </a:rPr>
            <a:t>, </a:t>
          </a:r>
          <a:r>
            <a:rPr lang="ru-RU" sz="1800" b="0" kern="1200" dirty="0" err="1" smtClean="0">
              <a:solidFill>
                <a:srgbClr val="002060"/>
              </a:solidFill>
            </a:rPr>
            <a:t>ақыл-есі</a:t>
          </a:r>
          <a:r>
            <a:rPr lang="ru-RU" sz="1800" b="0" kern="1200" dirty="0" smtClean="0">
              <a:solidFill>
                <a:srgbClr val="002060"/>
              </a:solidFill>
            </a:rPr>
            <a:t> </a:t>
          </a:r>
          <a:r>
            <a:rPr lang="ru-RU" sz="1800" b="0" kern="1200" dirty="0" err="1" smtClean="0">
              <a:solidFill>
                <a:srgbClr val="002060"/>
              </a:solidFill>
            </a:rPr>
            <a:t>кемдер</a:t>
          </a:r>
          <a:r>
            <a:rPr lang="ru-RU" sz="1800" b="0" kern="1200" dirty="0" smtClean="0">
              <a:solidFill>
                <a:srgbClr val="002060"/>
              </a:solidFill>
            </a:rPr>
            <a:t>- </a:t>
          </a:r>
          <a:r>
            <a:rPr lang="ru-RU" sz="1800" b="1" kern="1200" dirty="0" smtClean="0">
              <a:solidFill>
                <a:srgbClr val="002060"/>
              </a:solidFill>
            </a:rPr>
            <a:t>олигофренопедагогика</a:t>
          </a:r>
          <a:r>
            <a:rPr lang="ru-RU" sz="1800" b="0" kern="1200" dirty="0" smtClean="0">
              <a:solidFill>
                <a:srgbClr val="002060"/>
              </a:solidFill>
            </a:rPr>
            <a:t> </a:t>
          </a:r>
          <a:r>
            <a:rPr lang="ru-RU" sz="1800" b="0" kern="1200" dirty="0" err="1" smtClean="0">
              <a:solidFill>
                <a:srgbClr val="002060"/>
              </a:solidFill>
            </a:rPr>
            <a:t>шұғылданады</a:t>
          </a:r>
          <a:endParaRPr lang="ru-RU" sz="1800" b="0" kern="1200" dirty="0">
            <a:solidFill>
              <a:srgbClr val="002060"/>
            </a:solidFill>
          </a:endParaRPr>
        </a:p>
      </dsp:txBody>
      <dsp:txXfrm rot="-5400000">
        <a:off x="1440026" y="4178722"/>
        <a:ext cx="7135659" cy="12066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EE0001-1FBE-4ADB-8EE9-47DF00510CC6}">
      <dsp:nvSpPr>
        <dsp:cNvPr id="0" name=""/>
        <dsp:cNvSpPr/>
      </dsp:nvSpPr>
      <dsp:spPr>
        <a:xfrm>
          <a:off x="0" y="0"/>
          <a:ext cx="7099988" cy="2527480"/>
        </a:xfrm>
        <a:prstGeom prst="roundRect">
          <a:avLst>
            <a:gd name="adj" fmla="val 10000"/>
          </a:avLst>
        </a:prstGeom>
        <a:solidFill>
          <a:schemeClr val="accent4">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ru-RU" sz="2300" b="1" u="sng" kern="1200" dirty="0" err="1" smtClean="0"/>
            <a:t>Жалпы</a:t>
          </a:r>
          <a:r>
            <a:rPr lang="ru-RU" sz="2300" b="1" u="sng" kern="1200" dirty="0" smtClean="0"/>
            <a:t> педагогика – </a:t>
          </a:r>
          <a:r>
            <a:rPr lang="ru-RU" sz="2300" kern="1200" dirty="0" err="1" smtClean="0"/>
            <a:t>адам</a:t>
          </a:r>
          <a:r>
            <a:rPr lang="ru-RU" sz="2300" kern="1200" dirty="0" smtClean="0"/>
            <a:t> т</a:t>
          </a:r>
          <a:r>
            <a:rPr lang="en-US" sz="2300" kern="1200" dirty="0" smtClean="0"/>
            <a:t>ə</a:t>
          </a:r>
          <a:r>
            <a:rPr lang="ru-RU" sz="2300" kern="1200" dirty="0" err="1" smtClean="0"/>
            <a:t>рбиесі</a:t>
          </a:r>
          <a:r>
            <a:rPr lang="ru-RU" sz="2300" kern="1200" dirty="0" smtClean="0"/>
            <a:t> </a:t>
          </a:r>
          <a:r>
            <a:rPr lang="ru-RU" sz="2300" kern="1200" dirty="0" err="1" smtClean="0"/>
            <a:t>заңдылықтарын</a:t>
          </a:r>
          <a:r>
            <a:rPr lang="ru-RU" sz="2300" kern="1200" dirty="0" smtClean="0"/>
            <a:t> </a:t>
          </a:r>
          <a:r>
            <a:rPr lang="ru-RU" sz="2300" kern="1200" dirty="0" err="1" smtClean="0"/>
            <a:t>зерттеп</a:t>
          </a:r>
          <a:r>
            <a:rPr lang="ru-RU" sz="2300" kern="1200" dirty="0" smtClean="0"/>
            <a:t>, </a:t>
          </a:r>
          <a:r>
            <a:rPr lang="ru-RU" sz="2300" kern="1200" dirty="0" err="1" smtClean="0"/>
            <a:t>барша</a:t>
          </a:r>
          <a:r>
            <a:rPr lang="ru-RU" sz="2300" kern="1200" dirty="0" smtClean="0"/>
            <a:t> </a:t>
          </a:r>
          <a:r>
            <a:rPr lang="ru-RU" sz="2300" kern="1200" dirty="0" err="1" smtClean="0"/>
            <a:t>типтегі</a:t>
          </a:r>
          <a:r>
            <a:rPr lang="ru-RU" sz="2300" kern="1200" dirty="0" smtClean="0"/>
            <a:t> т</a:t>
          </a:r>
          <a:r>
            <a:rPr lang="en-US" sz="2300" kern="1200" dirty="0" smtClean="0"/>
            <a:t>ə</a:t>
          </a:r>
          <a:r>
            <a:rPr lang="ru-RU" sz="2300" kern="1200" dirty="0" err="1" smtClean="0"/>
            <a:t>рбиелік</a:t>
          </a:r>
          <a:r>
            <a:rPr lang="ru-RU" sz="2300" kern="1200" dirty="0" smtClean="0"/>
            <a:t> </a:t>
          </a:r>
          <a:r>
            <a:rPr lang="ru-RU" sz="2300" kern="1200" dirty="0" err="1" smtClean="0"/>
            <a:t>мекемелердегі</a:t>
          </a:r>
          <a:r>
            <a:rPr lang="ru-RU" sz="2300" kern="1200" dirty="0" smtClean="0"/>
            <a:t> </a:t>
          </a:r>
          <a:r>
            <a:rPr lang="ru-RU" sz="2300" kern="1200" dirty="0" err="1" smtClean="0"/>
            <a:t>оқу</a:t>
          </a:r>
          <a:r>
            <a:rPr lang="ru-RU" sz="2300" kern="1200" dirty="0" smtClean="0"/>
            <a:t>-т</a:t>
          </a:r>
          <a:r>
            <a:rPr lang="en-US" sz="2300" kern="1200" dirty="0" smtClean="0"/>
            <a:t>ə</a:t>
          </a:r>
          <a:r>
            <a:rPr lang="ru-RU" sz="2300" kern="1200" dirty="0" err="1" smtClean="0"/>
            <a:t>рбие</a:t>
          </a:r>
          <a:r>
            <a:rPr lang="ru-RU" sz="2300" kern="1200" dirty="0" smtClean="0"/>
            <a:t> </a:t>
          </a:r>
          <a:r>
            <a:rPr lang="ru-RU" sz="2300" kern="1200" dirty="0" err="1" smtClean="0"/>
            <a:t>процесінің</a:t>
          </a:r>
          <a:r>
            <a:rPr lang="ru-RU" sz="2300" kern="1200" dirty="0" smtClean="0"/>
            <a:t> </a:t>
          </a:r>
          <a:r>
            <a:rPr lang="ru-RU" sz="2300" kern="1200" dirty="0" err="1" smtClean="0"/>
            <a:t>жалпы</a:t>
          </a:r>
          <a:r>
            <a:rPr lang="ru-RU" sz="2300" kern="1200" dirty="0" smtClean="0"/>
            <a:t> </a:t>
          </a:r>
          <a:r>
            <a:rPr lang="ru-RU" sz="2300" kern="1200" dirty="0" err="1" smtClean="0"/>
            <a:t>негіздерін</a:t>
          </a:r>
          <a:r>
            <a:rPr lang="ru-RU" sz="2300" kern="1200" dirty="0" smtClean="0"/>
            <a:t> </a:t>
          </a:r>
          <a:r>
            <a:rPr lang="ru-RU" sz="2300" kern="1200" dirty="0" err="1" smtClean="0"/>
            <a:t>теориялық</a:t>
          </a:r>
          <a:r>
            <a:rPr lang="ru-RU" sz="2300" kern="1200" dirty="0" smtClean="0"/>
            <a:t> </a:t>
          </a:r>
          <a:r>
            <a:rPr lang="ru-RU" sz="2300" kern="1200" dirty="0" err="1" smtClean="0"/>
            <a:t>тұрғыдан</a:t>
          </a:r>
          <a:r>
            <a:rPr lang="ru-RU" sz="2300" kern="1200" dirty="0" smtClean="0"/>
            <a:t> </a:t>
          </a:r>
          <a:r>
            <a:rPr lang="ru-RU" sz="2300" kern="1200" dirty="0" err="1" smtClean="0"/>
            <a:t>қарастыратын</a:t>
          </a:r>
          <a:r>
            <a:rPr lang="ru-RU" sz="2300" kern="1200" dirty="0" smtClean="0"/>
            <a:t> </a:t>
          </a:r>
          <a:r>
            <a:rPr lang="ru-RU" sz="2300" kern="1200" dirty="0" err="1" smtClean="0"/>
            <a:t>іргелі</a:t>
          </a:r>
          <a:r>
            <a:rPr lang="ru-RU" sz="2300" kern="1200" dirty="0" smtClean="0"/>
            <a:t> </a:t>
          </a:r>
          <a:r>
            <a:rPr lang="ru-RU" sz="2300" kern="1200" dirty="0" err="1" smtClean="0"/>
            <a:t>ғылыми</a:t>
          </a:r>
          <a:r>
            <a:rPr lang="ru-RU" sz="2300" kern="1200" dirty="0" smtClean="0"/>
            <a:t> п</a:t>
          </a:r>
          <a:r>
            <a:rPr lang="en-US" sz="2300" kern="1200" dirty="0" smtClean="0"/>
            <a:t>ə</a:t>
          </a:r>
          <a:r>
            <a:rPr lang="ru-RU" sz="2300" kern="1200" dirty="0" smtClean="0"/>
            <a:t>н.</a:t>
          </a:r>
          <a:endParaRPr lang="ru-RU" sz="2300" kern="1200" dirty="0"/>
        </a:p>
      </dsp:txBody>
      <dsp:txXfrm>
        <a:off x="74027" y="74027"/>
        <a:ext cx="4487641" cy="2379426"/>
      </dsp:txXfrm>
    </dsp:sp>
    <dsp:sp modelId="{AD911763-B974-4284-B745-75E7B4D977D1}">
      <dsp:nvSpPr>
        <dsp:cNvPr id="0" name=""/>
        <dsp:cNvSpPr/>
      </dsp:nvSpPr>
      <dsp:spPr>
        <a:xfrm>
          <a:off x="1252939" y="3089143"/>
          <a:ext cx="7099988" cy="2527480"/>
        </a:xfrm>
        <a:prstGeom prst="roundRect">
          <a:avLst>
            <a:gd name="adj" fmla="val 10000"/>
          </a:avLst>
        </a:prstGeom>
        <a:solidFill>
          <a:schemeClr val="accent4">
            <a:hueOff val="-586705"/>
            <a:satOff val="-3325"/>
            <a:lumOff val="-2745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ru-RU" sz="2300" kern="1200" dirty="0" err="1" smtClean="0"/>
            <a:t>Қалыптасқан</a:t>
          </a:r>
          <a:r>
            <a:rPr lang="ru-RU" sz="2300" kern="1200" dirty="0" smtClean="0"/>
            <a:t> д</a:t>
          </a:r>
          <a:r>
            <a:rPr lang="en-US" sz="2300" kern="1200" dirty="0" smtClean="0"/>
            <a:t>ə</a:t>
          </a:r>
          <a:r>
            <a:rPr lang="ru-RU" sz="2300" kern="1200" dirty="0" err="1" smtClean="0"/>
            <a:t>стүр</a:t>
          </a:r>
          <a:r>
            <a:rPr lang="ru-RU" sz="2300" kern="1200" dirty="0" smtClean="0"/>
            <a:t> </a:t>
          </a:r>
          <a:r>
            <a:rPr lang="ru-RU" sz="2300" kern="1200" dirty="0" err="1" smtClean="0"/>
            <a:t>бойынша</a:t>
          </a:r>
          <a:r>
            <a:rPr lang="ru-RU" sz="2300" kern="1200" dirty="0" smtClean="0"/>
            <a:t> </a:t>
          </a:r>
          <a:r>
            <a:rPr lang="ru-RU" sz="2300" kern="1200" dirty="0" err="1" smtClean="0"/>
            <a:t>жалпы</a:t>
          </a:r>
          <a:r>
            <a:rPr lang="ru-RU" sz="2300" kern="1200" dirty="0" smtClean="0"/>
            <a:t> педагогика </a:t>
          </a:r>
          <a:r>
            <a:rPr lang="ru-RU" sz="2300" b="1" u="sng" kern="1200" dirty="0" err="1" smtClean="0"/>
            <a:t>төрт</a:t>
          </a:r>
          <a:r>
            <a:rPr lang="ru-RU" sz="2300" b="1" u="sng" kern="1200" dirty="0" smtClean="0"/>
            <a:t> </a:t>
          </a:r>
          <a:r>
            <a:rPr lang="ru-RU" sz="2300" b="1" u="sng" kern="1200" dirty="0" err="1" smtClean="0"/>
            <a:t>бөлімнен</a:t>
          </a:r>
          <a:r>
            <a:rPr lang="ru-RU" sz="2300" kern="1200" dirty="0" smtClean="0"/>
            <a:t> </a:t>
          </a:r>
          <a:r>
            <a:rPr lang="ru-RU" sz="2300" kern="1200" dirty="0" err="1" smtClean="0"/>
            <a:t>тұрады</a:t>
          </a:r>
          <a:r>
            <a:rPr lang="ru-RU" sz="2300" kern="1200" dirty="0" smtClean="0"/>
            <a:t>. </a:t>
          </a:r>
          <a:r>
            <a:rPr lang="ru-RU" sz="2300" kern="1200" dirty="0" smtClean="0">
              <a:solidFill>
                <a:srgbClr val="FFFF00"/>
              </a:solidFill>
            </a:rPr>
            <a:t>1) </a:t>
          </a:r>
          <a:r>
            <a:rPr lang="ru-RU" sz="2300" kern="1200" dirty="0" err="1" smtClean="0">
              <a:solidFill>
                <a:srgbClr val="FFFF00"/>
              </a:solidFill>
            </a:rPr>
            <a:t>оқу</a:t>
          </a:r>
          <a:r>
            <a:rPr lang="ru-RU" sz="2300" kern="1200" dirty="0" smtClean="0">
              <a:solidFill>
                <a:srgbClr val="FFFF00"/>
              </a:solidFill>
            </a:rPr>
            <a:t>-т</a:t>
          </a:r>
          <a:r>
            <a:rPr lang="en-US" sz="2300" kern="1200" dirty="0" smtClean="0">
              <a:solidFill>
                <a:srgbClr val="FFFF00"/>
              </a:solidFill>
            </a:rPr>
            <a:t>ə</a:t>
          </a:r>
          <a:r>
            <a:rPr lang="ru-RU" sz="2300" kern="1200" dirty="0" err="1" smtClean="0">
              <a:solidFill>
                <a:srgbClr val="FFFF00"/>
              </a:solidFill>
            </a:rPr>
            <a:t>рбие</a:t>
          </a:r>
          <a:r>
            <a:rPr lang="ru-RU" sz="2300" kern="1200" dirty="0" smtClean="0">
              <a:solidFill>
                <a:srgbClr val="FFFF00"/>
              </a:solidFill>
            </a:rPr>
            <a:t> </a:t>
          </a:r>
          <a:r>
            <a:rPr lang="ru-RU" sz="2300" kern="1200" dirty="0" err="1" smtClean="0">
              <a:solidFill>
                <a:srgbClr val="FFFF00"/>
              </a:solidFill>
            </a:rPr>
            <a:t>процесінің</a:t>
          </a:r>
          <a:r>
            <a:rPr lang="ru-RU" sz="2300" kern="1200" dirty="0" smtClean="0">
              <a:solidFill>
                <a:srgbClr val="FFFF00"/>
              </a:solidFill>
            </a:rPr>
            <a:t> </a:t>
          </a:r>
          <a:r>
            <a:rPr lang="ru-RU" sz="2300" kern="1200" dirty="0" err="1" smtClean="0">
              <a:solidFill>
                <a:srgbClr val="FFFF00"/>
              </a:solidFill>
            </a:rPr>
            <a:t>негіздері</a:t>
          </a:r>
          <a:r>
            <a:rPr lang="ru-RU" sz="2300" kern="1200" dirty="0" smtClean="0">
              <a:solidFill>
                <a:srgbClr val="FFFF00"/>
              </a:solidFill>
            </a:rPr>
            <a:t>; 2) дидактика (</a:t>
          </a:r>
          <a:r>
            <a:rPr lang="ru-RU" sz="2300" kern="1200" dirty="0" err="1" smtClean="0">
              <a:solidFill>
                <a:srgbClr val="FFFF00"/>
              </a:solidFill>
            </a:rPr>
            <a:t>оқу</a:t>
          </a:r>
          <a:r>
            <a:rPr lang="ru-RU" sz="2300" kern="1200" dirty="0" smtClean="0">
              <a:solidFill>
                <a:srgbClr val="FFFF00"/>
              </a:solidFill>
            </a:rPr>
            <a:t> </a:t>
          </a:r>
          <a:r>
            <a:rPr lang="ru-RU" sz="2300" kern="1200" dirty="0" err="1" smtClean="0">
              <a:solidFill>
                <a:srgbClr val="FFFF00"/>
              </a:solidFill>
            </a:rPr>
            <a:t>теориясы</a:t>
          </a:r>
          <a:r>
            <a:rPr lang="ru-RU" sz="2300" kern="1200" dirty="0" smtClean="0">
              <a:solidFill>
                <a:srgbClr val="FFFF00"/>
              </a:solidFill>
            </a:rPr>
            <a:t>); 3) т</a:t>
          </a:r>
          <a:r>
            <a:rPr lang="en-US" sz="2300" kern="1200" dirty="0" smtClean="0">
              <a:solidFill>
                <a:srgbClr val="FFFF00"/>
              </a:solidFill>
            </a:rPr>
            <a:t>ə</a:t>
          </a:r>
          <a:r>
            <a:rPr lang="ru-RU" sz="2300" kern="1200" dirty="0" err="1" smtClean="0">
              <a:solidFill>
                <a:srgbClr val="FFFF00"/>
              </a:solidFill>
            </a:rPr>
            <a:t>рбие</a:t>
          </a:r>
          <a:r>
            <a:rPr lang="ru-RU" sz="2300" kern="1200" dirty="0" smtClean="0">
              <a:solidFill>
                <a:srgbClr val="FFFF00"/>
              </a:solidFill>
            </a:rPr>
            <a:t> </a:t>
          </a:r>
          <a:r>
            <a:rPr lang="ru-RU" sz="2300" kern="1200" dirty="0" err="1" smtClean="0">
              <a:solidFill>
                <a:srgbClr val="FFFF00"/>
              </a:solidFill>
            </a:rPr>
            <a:t>теориясы</a:t>
          </a:r>
          <a:r>
            <a:rPr lang="ru-RU" sz="2300" kern="1200" dirty="0" smtClean="0">
              <a:solidFill>
                <a:srgbClr val="FFFF00"/>
              </a:solidFill>
            </a:rPr>
            <a:t>; 4) </a:t>
          </a:r>
          <a:r>
            <a:rPr lang="ru-RU" sz="2300" kern="1200" dirty="0" err="1" smtClean="0">
              <a:solidFill>
                <a:srgbClr val="FFFF00"/>
              </a:solidFill>
            </a:rPr>
            <a:t>мектеп</a:t>
          </a:r>
          <a:r>
            <a:rPr lang="ru-RU" sz="2300" kern="1200" dirty="0" smtClean="0">
              <a:solidFill>
                <a:srgbClr val="FFFF00"/>
              </a:solidFill>
            </a:rPr>
            <a:t> </a:t>
          </a:r>
          <a:r>
            <a:rPr lang="ru-RU" sz="2300" kern="1200" dirty="0" err="1" smtClean="0">
              <a:solidFill>
                <a:srgbClr val="FFFF00"/>
              </a:solidFill>
            </a:rPr>
            <a:t>тану</a:t>
          </a:r>
          <a:endParaRPr lang="ru-RU" sz="2300" kern="1200" dirty="0">
            <a:solidFill>
              <a:srgbClr val="FFFF00"/>
            </a:solidFill>
          </a:endParaRPr>
        </a:p>
      </dsp:txBody>
      <dsp:txXfrm>
        <a:off x="1326966" y="3163170"/>
        <a:ext cx="4056133" cy="2379426"/>
      </dsp:txXfrm>
    </dsp:sp>
    <dsp:sp modelId="{8055D3B5-0214-40BB-969F-2AC44511AF9C}">
      <dsp:nvSpPr>
        <dsp:cNvPr id="0" name=""/>
        <dsp:cNvSpPr/>
      </dsp:nvSpPr>
      <dsp:spPr>
        <a:xfrm>
          <a:off x="5457126" y="1986880"/>
          <a:ext cx="1642862" cy="1642862"/>
        </a:xfrm>
        <a:prstGeom prst="downArrow">
          <a:avLst>
            <a:gd name="adj1" fmla="val 55000"/>
            <a:gd name="adj2" fmla="val 45000"/>
          </a:avLst>
        </a:prstGeom>
        <a:solidFill>
          <a:schemeClr val="accent4">
            <a:tint val="40000"/>
            <a:alpha val="90000"/>
            <a:hueOff val="0"/>
            <a:satOff val="0"/>
            <a:lumOff val="0"/>
            <a:alphaOff val="0"/>
          </a:schemeClr>
        </a:solidFill>
        <a:ln w="2222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5826770" y="1986880"/>
        <a:ext cx="903574" cy="12362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B705E-2225-444E-985D-7DF426907168}">
      <dsp:nvSpPr>
        <dsp:cNvPr id="0" name=""/>
        <dsp:cNvSpPr/>
      </dsp:nvSpPr>
      <dsp:spPr>
        <a:xfrm>
          <a:off x="3208989" y="2316577"/>
          <a:ext cx="2345476" cy="1559533"/>
        </a:xfrm>
        <a:prstGeom prst="ellipse">
          <a:avLst/>
        </a:prstGeom>
        <a:solidFill>
          <a:schemeClr val="accent2">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k-KZ" sz="1600" b="1" kern="1200" dirty="0" smtClean="0"/>
            <a:t>ПЕДАГОГИКА</a:t>
          </a:r>
          <a:endParaRPr lang="ru-RU" sz="1600" b="1" kern="1200" dirty="0"/>
        </a:p>
      </dsp:txBody>
      <dsp:txXfrm>
        <a:off x="3552476" y="2544965"/>
        <a:ext cx="1658502" cy="1102757"/>
      </dsp:txXfrm>
    </dsp:sp>
    <dsp:sp modelId="{B7BBD492-78E6-46C7-9103-57458D5A98A0}">
      <dsp:nvSpPr>
        <dsp:cNvPr id="0" name=""/>
        <dsp:cNvSpPr/>
      </dsp:nvSpPr>
      <dsp:spPr>
        <a:xfrm rot="16200000">
          <a:off x="4200504" y="1708165"/>
          <a:ext cx="362446" cy="55347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b="1" kern="1200"/>
        </a:p>
      </dsp:txBody>
      <dsp:txXfrm>
        <a:off x="4254871" y="1873228"/>
        <a:ext cx="253712" cy="332087"/>
      </dsp:txXfrm>
    </dsp:sp>
    <dsp:sp modelId="{2303A8BE-8BCA-44DD-BCDB-8973DB05F6BB}">
      <dsp:nvSpPr>
        <dsp:cNvPr id="0" name=""/>
        <dsp:cNvSpPr/>
      </dsp:nvSpPr>
      <dsp:spPr>
        <a:xfrm>
          <a:off x="3307204" y="4836"/>
          <a:ext cx="2149045" cy="1627880"/>
        </a:xfrm>
        <a:prstGeom prst="ellipse">
          <a:avLst/>
        </a:prstGeom>
        <a:solidFill>
          <a:schemeClr val="accent3">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kk-KZ" sz="2000" b="1" kern="1200" dirty="0" smtClean="0"/>
            <a:t>философия</a:t>
          </a:r>
          <a:endParaRPr lang="ru-RU" sz="2000" b="1" kern="1200" dirty="0"/>
        </a:p>
      </dsp:txBody>
      <dsp:txXfrm>
        <a:off x="3621924" y="243234"/>
        <a:ext cx="1519605" cy="1151084"/>
      </dsp:txXfrm>
    </dsp:sp>
    <dsp:sp modelId="{8D0B1AA4-8FB3-4359-9E0A-3F04BCF12B5C}">
      <dsp:nvSpPr>
        <dsp:cNvPr id="0" name=""/>
        <dsp:cNvSpPr/>
      </dsp:nvSpPr>
      <dsp:spPr>
        <a:xfrm rot="19749096">
          <a:off x="5339244" y="2158767"/>
          <a:ext cx="297844" cy="553479"/>
        </a:xfrm>
        <a:prstGeom prst="rightArrow">
          <a:avLst>
            <a:gd name="adj1" fmla="val 60000"/>
            <a:gd name="adj2" fmla="val 50000"/>
          </a:avLst>
        </a:prstGeom>
        <a:solidFill>
          <a:schemeClr val="accent3">
            <a:hueOff val="2198800"/>
            <a:satOff val="-1589"/>
            <a:lumOff val="5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b="1" kern="1200"/>
        </a:p>
      </dsp:txBody>
      <dsp:txXfrm>
        <a:off x="5345565" y="2292372"/>
        <a:ext cx="208491" cy="332087"/>
      </dsp:txXfrm>
    </dsp:sp>
    <dsp:sp modelId="{84A447EC-8C14-4B5B-B0FD-97BAB3D92B85}">
      <dsp:nvSpPr>
        <dsp:cNvPr id="0" name=""/>
        <dsp:cNvSpPr/>
      </dsp:nvSpPr>
      <dsp:spPr>
        <a:xfrm>
          <a:off x="5439160" y="936101"/>
          <a:ext cx="2393358" cy="1627880"/>
        </a:xfrm>
        <a:prstGeom prst="ellipse">
          <a:avLst/>
        </a:prstGeom>
        <a:solidFill>
          <a:schemeClr val="accent3">
            <a:hueOff val="2198800"/>
            <a:satOff val="-1589"/>
            <a:lumOff val="588"/>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kk-KZ" sz="2000" b="1" kern="1200" dirty="0" smtClean="0"/>
            <a:t>физиология</a:t>
          </a:r>
          <a:endParaRPr lang="ru-RU" sz="2000" b="1" kern="1200" dirty="0"/>
        </a:p>
      </dsp:txBody>
      <dsp:txXfrm>
        <a:off x="5789659" y="1174499"/>
        <a:ext cx="1692360" cy="1151084"/>
      </dsp:txXfrm>
    </dsp:sp>
    <dsp:sp modelId="{A0E2345D-360D-4C08-90C3-25BDEDC7BF07}">
      <dsp:nvSpPr>
        <dsp:cNvPr id="0" name=""/>
        <dsp:cNvSpPr/>
      </dsp:nvSpPr>
      <dsp:spPr>
        <a:xfrm rot="1524852">
          <a:off x="5427758" y="3383454"/>
          <a:ext cx="281350" cy="553479"/>
        </a:xfrm>
        <a:prstGeom prst="rightArrow">
          <a:avLst>
            <a:gd name="adj1" fmla="val 60000"/>
            <a:gd name="adj2" fmla="val 50000"/>
          </a:avLst>
        </a:prstGeom>
        <a:solidFill>
          <a:schemeClr val="accent3">
            <a:hueOff val="4397600"/>
            <a:satOff val="-3177"/>
            <a:lumOff val="11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b="1" kern="1200"/>
        </a:p>
      </dsp:txBody>
      <dsp:txXfrm>
        <a:off x="5431842" y="3476038"/>
        <a:ext cx="196945" cy="332087"/>
      </dsp:txXfrm>
    </dsp:sp>
    <dsp:sp modelId="{AE66C691-C20F-4236-809B-33AFA848FADE}">
      <dsp:nvSpPr>
        <dsp:cNvPr id="0" name=""/>
        <dsp:cNvSpPr/>
      </dsp:nvSpPr>
      <dsp:spPr>
        <a:xfrm>
          <a:off x="5549375" y="3456376"/>
          <a:ext cx="2606301" cy="1627880"/>
        </a:xfrm>
        <a:prstGeom prst="ellipse">
          <a:avLst/>
        </a:prstGeom>
        <a:solidFill>
          <a:schemeClr val="accent3">
            <a:hueOff val="4397600"/>
            <a:satOff val="-3177"/>
            <a:lumOff val="1176"/>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kk-KZ" sz="2000" b="1" kern="1200" dirty="0" smtClean="0"/>
            <a:t>әлеуметтану</a:t>
          </a:r>
          <a:endParaRPr lang="ru-RU" sz="2000" b="1" kern="1200" dirty="0"/>
        </a:p>
      </dsp:txBody>
      <dsp:txXfrm>
        <a:off x="5931059" y="3694774"/>
        <a:ext cx="1842933" cy="1151084"/>
      </dsp:txXfrm>
    </dsp:sp>
    <dsp:sp modelId="{53FE55FF-E08E-440B-AF1D-442C36FDB06E}">
      <dsp:nvSpPr>
        <dsp:cNvPr id="0" name=""/>
        <dsp:cNvSpPr/>
      </dsp:nvSpPr>
      <dsp:spPr>
        <a:xfrm rot="5400000">
          <a:off x="4200504" y="3931043"/>
          <a:ext cx="362446" cy="553479"/>
        </a:xfrm>
        <a:prstGeom prst="rightArrow">
          <a:avLst>
            <a:gd name="adj1" fmla="val 60000"/>
            <a:gd name="adj2" fmla="val 50000"/>
          </a:avLst>
        </a:prstGeom>
        <a:solidFill>
          <a:schemeClr val="accent3">
            <a:hueOff val="6596400"/>
            <a:satOff val="-4766"/>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b="1" kern="1200"/>
        </a:p>
      </dsp:txBody>
      <dsp:txXfrm>
        <a:off x="4254871" y="3987372"/>
        <a:ext cx="253712" cy="332087"/>
      </dsp:txXfrm>
    </dsp:sp>
    <dsp:sp modelId="{D86615D8-F517-41ED-8F09-A78DD374243F}">
      <dsp:nvSpPr>
        <dsp:cNvPr id="0" name=""/>
        <dsp:cNvSpPr/>
      </dsp:nvSpPr>
      <dsp:spPr>
        <a:xfrm>
          <a:off x="3325380" y="4559971"/>
          <a:ext cx="2112695" cy="1627880"/>
        </a:xfrm>
        <a:prstGeom prst="ellipse">
          <a:avLst/>
        </a:prstGeom>
        <a:solidFill>
          <a:schemeClr val="accent3">
            <a:hueOff val="6596400"/>
            <a:satOff val="-4766"/>
            <a:lumOff val="1765"/>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kk-KZ" sz="2000" b="1" kern="1200" dirty="0" smtClean="0"/>
            <a:t>экономика</a:t>
          </a:r>
          <a:endParaRPr lang="ru-RU" sz="2000" b="1" kern="1200" dirty="0"/>
        </a:p>
      </dsp:txBody>
      <dsp:txXfrm>
        <a:off x="3634777" y="4798369"/>
        <a:ext cx="1493901" cy="1151084"/>
      </dsp:txXfrm>
    </dsp:sp>
    <dsp:sp modelId="{F38DB01B-B72E-443B-9227-942D448CE3C2}">
      <dsp:nvSpPr>
        <dsp:cNvPr id="0" name=""/>
        <dsp:cNvSpPr/>
      </dsp:nvSpPr>
      <dsp:spPr>
        <a:xfrm rot="9151668">
          <a:off x="3081049" y="3421211"/>
          <a:ext cx="287263" cy="553479"/>
        </a:xfrm>
        <a:prstGeom prst="rightArrow">
          <a:avLst>
            <a:gd name="adj1" fmla="val 60000"/>
            <a:gd name="adj2" fmla="val 50000"/>
          </a:avLst>
        </a:prstGeom>
        <a:solidFill>
          <a:schemeClr val="accent3">
            <a:hueOff val="8795199"/>
            <a:satOff val="-6354"/>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b="1" kern="1200"/>
        </a:p>
      </dsp:txBody>
      <dsp:txXfrm rot="10800000">
        <a:off x="3162369" y="3512029"/>
        <a:ext cx="201084" cy="332087"/>
      </dsp:txXfrm>
    </dsp:sp>
    <dsp:sp modelId="{8A489AFC-87C8-4210-A6AB-FCFAEB332013}">
      <dsp:nvSpPr>
        <dsp:cNvPr id="0" name=""/>
        <dsp:cNvSpPr/>
      </dsp:nvSpPr>
      <dsp:spPr>
        <a:xfrm>
          <a:off x="703726" y="3528398"/>
          <a:ext cx="2563259" cy="1627880"/>
        </a:xfrm>
        <a:prstGeom prst="ellipse">
          <a:avLst/>
        </a:prstGeom>
        <a:solidFill>
          <a:schemeClr val="accent3">
            <a:hueOff val="8795199"/>
            <a:satOff val="-6354"/>
            <a:lumOff val="2353"/>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kk-KZ" sz="2000" b="1" kern="1200" dirty="0" smtClean="0"/>
            <a:t>антропология</a:t>
          </a:r>
          <a:endParaRPr lang="ru-RU" sz="2000" b="1" kern="1200" dirty="0"/>
        </a:p>
      </dsp:txBody>
      <dsp:txXfrm>
        <a:off x="1079107" y="3766796"/>
        <a:ext cx="1812497" cy="1151084"/>
      </dsp:txXfrm>
    </dsp:sp>
    <dsp:sp modelId="{DF28C510-878F-432A-8B05-FFC9EF769F42}">
      <dsp:nvSpPr>
        <dsp:cNvPr id="0" name=""/>
        <dsp:cNvSpPr/>
      </dsp:nvSpPr>
      <dsp:spPr>
        <a:xfrm rot="12505428">
          <a:off x="3065860" y="2191690"/>
          <a:ext cx="311435" cy="553479"/>
        </a:xfrm>
        <a:prstGeom prst="rightArrow">
          <a:avLst>
            <a:gd name="adj1" fmla="val 60000"/>
            <a:gd name="adj2" fmla="val 50000"/>
          </a:avLst>
        </a:prstGeom>
        <a:solidFill>
          <a:schemeClr val="accent3">
            <a:hueOff val="10993999"/>
            <a:satOff val="-7943"/>
            <a:lumOff val="294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b="1" kern="1200"/>
        </a:p>
      </dsp:txBody>
      <dsp:txXfrm rot="10800000">
        <a:off x="3153659" y="2324622"/>
        <a:ext cx="218005" cy="332087"/>
      </dsp:txXfrm>
    </dsp:sp>
    <dsp:sp modelId="{3B9A7FC4-00BF-46BC-B762-998BCA1608EE}">
      <dsp:nvSpPr>
        <dsp:cNvPr id="0" name=""/>
        <dsp:cNvSpPr/>
      </dsp:nvSpPr>
      <dsp:spPr>
        <a:xfrm>
          <a:off x="847741" y="1008111"/>
          <a:ext cx="2359140" cy="1627880"/>
        </a:xfrm>
        <a:prstGeom prst="ellipse">
          <a:avLst/>
        </a:prstGeom>
        <a:solidFill>
          <a:schemeClr val="accent3">
            <a:hueOff val="10993999"/>
            <a:satOff val="-7943"/>
            <a:lumOff val="2941"/>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kk-KZ" sz="2000" b="1" kern="1200" dirty="0" smtClean="0"/>
            <a:t>психология</a:t>
          </a:r>
          <a:endParaRPr lang="ru-RU" sz="2000" b="1" kern="1200" dirty="0"/>
        </a:p>
      </dsp:txBody>
      <dsp:txXfrm>
        <a:off x="1193229" y="1246509"/>
        <a:ext cx="1668164" cy="1151084"/>
      </dsp:txXfrm>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24.10.2018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24.10.2018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24.10.2018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24.10.2018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24.10.2018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24.10.2018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24.10.2018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24.10.2018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4C71EC6-210F-42DE-9C53-41977AD35B3D}" type="datetimeFigureOut">
              <a:rPr lang="ru-RU" smtClean="0"/>
              <a:t>24.10.2018</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9B0651-EE4F-4900-A07F-96A6BFA9D0F0}"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39552" y="476672"/>
            <a:ext cx="8064896" cy="230425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i="1" u="sng" dirty="0">
                <a:solidFill>
                  <a:schemeClr val="tx1"/>
                </a:solidFill>
              </a:rPr>
              <a:t>Педагогика </a:t>
            </a:r>
            <a:r>
              <a:rPr lang="kk-KZ" sz="2400" b="1" u="sng" dirty="0">
                <a:solidFill>
                  <a:schemeClr val="tx1"/>
                </a:solidFill>
              </a:rPr>
              <a:t>–</a:t>
            </a:r>
            <a:r>
              <a:rPr lang="kk-KZ" sz="2400" b="1" dirty="0">
                <a:solidFill>
                  <a:schemeClr val="tx1"/>
                </a:solidFill>
              </a:rPr>
              <a:t> педагогикалық үдерістің мақсатын, заңдылықтарын, принциптерін, әдістері мен құралдарын, формаларын, мазмұны мен технологиясын адам дамуының құралы мен факторы ретінде зерттейтін </a:t>
            </a:r>
            <a:r>
              <a:rPr lang="kk-KZ" sz="2400" b="1" dirty="0" smtClean="0">
                <a:solidFill>
                  <a:schemeClr val="tx1"/>
                </a:solidFill>
              </a:rPr>
              <a:t>ғылым</a:t>
            </a:r>
            <a:endParaRPr lang="ru-RU" sz="2400" b="1" dirty="0">
              <a:solidFill>
                <a:schemeClr val="tx1"/>
              </a:solidFill>
            </a:endParaRPr>
          </a:p>
        </p:txBody>
      </p:sp>
      <p:pic>
        <p:nvPicPr>
          <p:cNvPr id="5" name="Рисунок 4" descr="764.doc [Режим ограниченной функциональности] - Microsoft Word"/>
          <p:cNvPicPr>
            <a:picLocks noChangeAspect="1"/>
          </p:cNvPicPr>
          <p:nvPr/>
        </p:nvPicPr>
        <p:blipFill rotWithShape="1">
          <a:blip r:embed="rId2">
            <a:extLst>
              <a:ext uri="{28A0092B-C50C-407E-A947-70E740481C1C}">
                <a14:useLocalDpi xmlns:a14="http://schemas.microsoft.com/office/drawing/2010/main" val="0"/>
              </a:ext>
            </a:extLst>
          </a:blip>
          <a:srcRect l="35000" t="29877" r="26061" b="27625"/>
          <a:stretch/>
        </p:blipFill>
        <p:spPr>
          <a:xfrm>
            <a:off x="647564" y="2996952"/>
            <a:ext cx="7848872" cy="3528392"/>
          </a:xfrm>
          <a:prstGeom prst="rect">
            <a:avLst/>
          </a:prstGeom>
        </p:spPr>
      </p:pic>
    </p:spTree>
    <p:extLst>
      <p:ext uri="{BB962C8B-B14F-4D97-AF65-F5344CB8AC3E}">
        <p14:creationId xmlns:p14="http://schemas.microsoft.com/office/powerpoint/2010/main" val="1890261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30865" y="845171"/>
            <a:ext cx="724153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kk-KZ" sz="3200" b="1" i="0" u="sng" strike="noStrike" cap="none" normalizeH="0" baseline="0" dirty="0" smtClean="0">
                <a:ln>
                  <a:noFill/>
                </a:ln>
                <a:solidFill>
                  <a:schemeClr val="bg1"/>
                </a:solidFill>
                <a:effectLst/>
                <a:ea typeface="Calibri" pitchFamily="34" charset="0"/>
                <a:cs typeface="Times New Roman" pitchFamily="18" charset="0"/>
              </a:rPr>
              <a:t>№ </a:t>
            </a:r>
            <a:r>
              <a:rPr kumimoji="0" lang="kk-KZ" sz="3200" b="1" i="0" u="sng" strike="noStrike" cap="none" normalizeH="0" baseline="0" dirty="0" smtClean="0">
                <a:ln>
                  <a:noFill/>
                </a:ln>
                <a:solidFill>
                  <a:schemeClr val="bg1"/>
                </a:solidFill>
                <a:effectLst/>
                <a:ea typeface="Calibri" pitchFamily="34" charset="0"/>
                <a:cs typeface="Times New Roman"/>
              </a:rPr>
              <a:t>2 дәріс т</a:t>
            </a:r>
            <a:r>
              <a:rPr kumimoji="0" lang="tr-TR" sz="3200" b="1" i="0" u="sng" strike="noStrike" cap="none" normalizeH="0" baseline="0" dirty="0" smtClean="0">
                <a:ln>
                  <a:noFill/>
                </a:ln>
                <a:solidFill>
                  <a:schemeClr val="bg1"/>
                </a:solidFill>
                <a:effectLst/>
                <a:ea typeface="Calibri" pitchFamily="34" charset="0"/>
                <a:cs typeface="Times New Roman" pitchFamily="18" charset="0"/>
              </a:rPr>
              <a:t>ақырыбы:</a:t>
            </a:r>
            <a:r>
              <a:rPr kumimoji="0" lang="kk-KZ" sz="3200" b="1" i="0" u="sng" strike="noStrike" cap="none" normalizeH="0" baseline="0" dirty="0" smtClean="0">
                <a:ln>
                  <a:noFill/>
                </a:ln>
                <a:solidFill>
                  <a:schemeClr val="bg1"/>
                </a:solidFill>
                <a:effectLst/>
                <a:ea typeface="Calibri" pitchFamily="34" charset="0"/>
                <a:cs typeface="Times New Roman" pitchFamily="18" charset="0"/>
              </a:rPr>
              <a:t> </a:t>
            </a:r>
            <a:r>
              <a:rPr lang="ru-RU" sz="3200" b="1" dirty="0" err="1">
                <a:solidFill>
                  <a:schemeClr val="bg1"/>
                </a:solidFill>
              </a:rPr>
              <a:t>Педагогикалық</a:t>
            </a:r>
            <a:r>
              <a:rPr lang="ru-RU" sz="3200" b="1" dirty="0">
                <a:solidFill>
                  <a:schemeClr val="bg1"/>
                </a:solidFill>
              </a:rPr>
              <a:t> </a:t>
            </a:r>
            <a:r>
              <a:rPr lang="ru-RU" sz="3200" b="1" dirty="0" err="1">
                <a:solidFill>
                  <a:schemeClr val="bg1"/>
                </a:solidFill>
              </a:rPr>
              <a:t>ғылымдар</a:t>
            </a:r>
            <a:r>
              <a:rPr lang="ru-RU" sz="3200" b="1" dirty="0">
                <a:solidFill>
                  <a:schemeClr val="bg1"/>
                </a:solidFill>
              </a:rPr>
              <a:t> </a:t>
            </a:r>
            <a:r>
              <a:rPr lang="ru-RU" sz="3200" b="1" dirty="0" err="1" smtClean="0">
                <a:solidFill>
                  <a:schemeClr val="bg1"/>
                </a:solidFill>
              </a:rPr>
              <a:t>жүйесі</a:t>
            </a:r>
            <a:r>
              <a:rPr lang="ru-RU" sz="3200" b="1" dirty="0" smtClean="0">
                <a:solidFill>
                  <a:schemeClr val="bg1"/>
                </a:solidFill>
              </a:rPr>
              <a:t>. </a:t>
            </a:r>
            <a:r>
              <a:rPr lang="ru-RU" sz="3200" b="1" dirty="0">
                <a:solidFill>
                  <a:schemeClr val="bg1"/>
                </a:solidFill>
              </a:rPr>
              <a:t>Педагогика ж</a:t>
            </a:r>
            <a:r>
              <a:rPr lang="en-US" sz="3200" b="1" dirty="0">
                <a:solidFill>
                  <a:schemeClr val="bg1"/>
                </a:solidFill>
              </a:rPr>
              <a:t>ə</a:t>
            </a:r>
            <a:r>
              <a:rPr lang="ru-RU" sz="3200" b="1" dirty="0">
                <a:solidFill>
                  <a:schemeClr val="bg1"/>
                </a:solidFill>
              </a:rPr>
              <a:t>не </a:t>
            </a:r>
            <a:r>
              <a:rPr lang="ru-RU" sz="3200" b="1" dirty="0" err="1">
                <a:solidFill>
                  <a:schemeClr val="bg1"/>
                </a:solidFill>
              </a:rPr>
              <a:t>басқа</a:t>
            </a:r>
            <a:r>
              <a:rPr lang="ru-RU" sz="3200" b="1" dirty="0">
                <a:solidFill>
                  <a:schemeClr val="bg1"/>
                </a:solidFill>
              </a:rPr>
              <a:t> </a:t>
            </a:r>
            <a:r>
              <a:rPr lang="ru-RU" sz="3200" b="1" dirty="0" err="1">
                <a:solidFill>
                  <a:schemeClr val="bg1"/>
                </a:solidFill>
              </a:rPr>
              <a:t>ғылымдар</a:t>
            </a:r>
            <a:r>
              <a:rPr lang="ru-RU" sz="3200" b="1" dirty="0">
                <a:solidFill>
                  <a:schemeClr val="bg1"/>
                </a:solidFill>
              </a:rPr>
              <a:t> </a:t>
            </a:r>
            <a:endParaRPr lang="kk-KZ" sz="3200" b="1" u="sng" dirty="0" smtClean="0">
              <a:solidFill>
                <a:schemeClr val="bg1"/>
              </a:solidFill>
              <a:ea typeface="Calibri" pitchFamily="34" charset="0"/>
              <a:cs typeface="Times New Roman" pitchFamily="18" charset="0"/>
            </a:endParaRPr>
          </a:p>
        </p:txBody>
      </p:sp>
      <p:sp>
        <p:nvSpPr>
          <p:cNvPr id="5" name="Rectangle 1"/>
          <p:cNvSpPr>
            <a:spLocks noChangeArrowheads="1"/>
          </p:cNvSpPr>
          <p:nvPr/>
        </p:nvSpPr>
        <p:spPr bwMode="auto">
          <a:xfrm>
            <a:off x="858590" y="3388351"/>
            <a:ext cx="734481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3200" b="1" i="0" u="sng" strike="noStrike" cap="none" normalizeH="0" baseline="0" dirty="0" smtClean="0">
                <a:ln>
                  <a:noFill/>
                </a:ln>
                <a:solidFill>
                  <a:srgbClr val="002060"/>
                </a:solidFill>
                <a:effectLst/>
                <a:ea typeface="Calibri" pitchFamily="34" charset="0"/>
                <a:cs typeface="Times New Roman" pitchFamily="18" charset="0"/>
              </a:rPr>
              <a:t>Жоспары:</a:t>
            </a:r>
            <a:endParaRPr kumimoji="0" lang="ru-RU" sz="3200" b="0" i="0" u="none" strike="noStrike" cap="none" normalizeH="0" baseline="0" dirty="0" smtClean="0">
              <a:ln>
                <a:noFill/>
              </a:ln>
              <a:solidFill>
                <a:srgbClr val="002060"/>
              </a:solidFill>
              <a:effectLst/>
              <a:cs typeface="Arial" pitchFamily="34" charset="0"/>
            </a:endParaRPr>
          </a:p>
          <a:p>
            <a:pPr marL="457200" lvl="0" indent="-457200" algn="just" eaLnBrk="0" fontAlgn="base" hangingPunct="0">
              <a:spcBef>
                <a:spcPct val="0"/>
              </a:spcBef>
              <a:spcAft>
                <a:spcPct val="0"/>
              </a:spcAft>
              <a:buAutoNum type="arabicPeriod"/>
            </a:pPr>
            <a:r>
              <a:rPr lang="ru-RU" sz="3200" b="1" dirty="0" err="1" smtClean="0">
                <a:solidFill>
                  <a:srgbClr val="002060"/>
                </a:solidFill>
              </a:rPr>
              <a:t>Педагогикалық</a:t>
            </a:r>
            <a:r>
              <a:rPr lang="ru-RU" sz="3200" b="1" dirty="0" smtClean="0">
                <a:solidFill>
                  <a:srgbClr val="002060"/>
                </a:solidFill>
              </a:rPr>
              <a:t> </a:t>
            </a:r>
            <a:r>
              <a:rPr lang="ru-RU" sz="3200" b="1" dirty="0" err="1">
                <a:solidFill>
                  <a:srgbClr val="002060"/>
                </a:solidFill>
              </a:rPr>
              <a:t>ғылымдар</a:t>
            </a:r>
            <a:r>
              <a:rPr lang="ru-RU" sz="3200" b="1" dirty="0">
                <a:solidFill>
                  <a:srgbClr val="002060"/>
                </a:solidFill>
              </a:rPr>
              <a:t> </a:t>
            </a:r>
            <a:r>
              <a:rPr lang="ru-RU" sz="3200" b="1" dirty="0" err="1" smtClean="0">
                <a:solidFill>
                  <a:srgbClr val="002060"/>
                </a:solidFill>
              </a:rPr>
              <a:t>жүйесі</a:t>
            </a:r>
            <a:endParaRPr lang="ru-RU" sz="3200" b="1" dirty="0" smtClean="0">
              <a:solidFill>
                <a:srgbClr val="002060"/>
              </a:solidFill>
            </a:endParaRPr>
          </a:p>
          <a:p>
            <a:pPr marL="457200" lvl="0" indent="-457200" algn="just" eaLnBrk="0" fontAlgn="base" hangingPunct="0">
              <a:spcBef>
                <a:spcPct val="0"/>
              </a:spcBef>
              <a:spcAft>
                <a:spcPct val="0"/>
              </a:spcAft>
              <a:buAutoNum type="arabicPeriod"/>
            </a:pPr>
            <a:r>
              <a:rPr lang="ru-RU" sz="3200" b="1" dirty="0" smtClean="0">
                <a:solidFill>
                  <a:srgbClr val="002060"/>
                </a:solidFill>
              </a:rPr>
              <a:t> </a:t>
            </a:r>
            <a:r>
              <a:rPr lang="ru-RU" sz="3200" b="1" dirty="0">
                <a:solidFill>
                  <a:srgbClr val="002060"/>
                </a:solidFill>
              </a:rPr>
              <a:t>Педагогика ж</a:t>
            </a:r>
            <a:r>
              <a:rPr lang="en-US" sz="3200" b="1" dirty="0">
                <a:solidFill>
                  <a:srgbClr val="002060"/>
                </a:solidFill>
              </a:rPr>
              <a:t>ə</a:t>
            </a:r>
            <a:r>
              <a:rPr lang="ru-RU" sz="3200" b="1" dirty="0">
                <a:solidFill>
                  <a:srgbClr val="002060"/>
                </a:solidFill>
              </a:rPr>
              <a:t>не </a:t>
            </a:r>
            <a:r>
              <a:rPr lang="ru-RU" sz="3200" b="1" dirty="0" err="1">
                <a:solidFill>
                  <a:srgbClr val="002060"/>
                </a:solidFill>
              </a:rPr>
              <a:t>басқа</a:t>
            </a:r>
            <a:r>
              <a:rPr lang="ru-RU" sz="3200" b="1" dirty="0">
                <a:solidFill>
                  <a:srgbClr val="002060"/>
                </a:solidFill>
              </a:rPr>
              <a:t> </a:t>
            </a:r>
            <a:r>
              <a:rPr lang="ru-RU" sz="3200" b="1" dirty="0" err="1">
                <a:solidFill>
                  <a:srgbClr val="002060"/>
                </a:solidFill>
              </a:rPr>
              <a:t>ғылымдар</a:t>
            </a:r>
            <a:endParaRPr kumimoji="0" lang="tr-TR" sz="3200" b="0" i="0" strike="noStrike" cap="none" normalizeH="0" baseline="0" dirty="0" smtClean="0">
              <a:ln>
                <a:noFill/>
              </a:ln>
              <a:solidFill>
                <a:srgbClr val="002060"/>
              </a:solidFill>
              <a:effectLst/>
              <a:cs typeface="Arial" pitchFamily="34" charset="0"/>
            </a:endParaRPr>
          </a:p>
        </p:txBody>
      </p:sp>
    </p:spTree>
    <p:extLst>
      <p:ext uri="{BB962C8B-B14F-4D97-AF65-F5344CB8AC3E}">
        <p14:creationId xmlns:p14="http://schemas.microsoft.com/office/powerpoint/2010/main" val="2648481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639567819"/>
              </p:ext>
            </p:extLst>
          </p:nvPr>
        </p:nvGraphicFramePr>
        <p:xfrm>
          <a:off x="323528" y="476672"/>
          <a:ext cx="8568952"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2063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511442962"/>
              </p:ext>
            </p:extLst>
          </p:nvPr>
        </p:nvGraphicFramePr>
        <p:xfrm>
          <a:off x="323528" y="548680"/>
          <a:ext cx="864096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867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91979785"/>
              </p:ext>
            </p:extLst>
          </p:nvPr>
        </p:nvGraphicFramePr>
        <p:xfrm>
          <a:off x="323528" y="548680"/>
          <a:ext cx="864096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1049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307913599"/>
              </p:ext>
            </p:extLst>
          </p:nvPr>
        </p:nvGraphicFramePr>
        <p:xfrm>
          <a:off x="395536" y="692696"/>
          <a:ext cx="835292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4292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372241066"/>
              </p:ext>
            </p:extLst>
          </p:nvPr>
        </p:nvGraphicFramePr>
        <p:xfrm>
          <a:off x="179512" y="404664"/>
          <a:ext cx="8784976"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7534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descr="fleursautre0332h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85750" y="4429125"/>
            <a:ext cx="20097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5" descr="fleursautre0332h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00938" y="4429125"/>
            <a:ext cx="19145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Содержимое 8"/>
          <p:cNvSpPr>
            <a:spLocks noGrp="1"/>
          </p:cNvSpPr>
          <p:nvPr>
            <p:ph idx="1"/>
          </p:nvPr>
        </p:nvSpPr>
        <p:spPr>
          <a:xfrm rot="20728550">
            <a:off x="-79114" y="2185282"/>
            <a:ext cx="9485313" cy="1071563"/>
          </a:xfrm>
        </p:spPr>
        <p:txBody>
          <a:bodyPr>
            <a:noAutofit/>
          </a:bodyPr>
          <a:lstStyle/>
          <a:p>
            <a:pPr algn="ctr">
              <a:buFontTx/>
              <a:buNone/>
            </a:pPr>
            <a:r>
              <a:rPr lang="kk-KZ" sz="5400" b="1" dirty="0" smtClean="0">
                <a:solidFill>
                  <a:srgbClr val="A50021"/>
                </a:solidFill>
                <a:latin typeface="Times New Roman" pitchFamily="18" charset="0"/>
                <a:cs typeface="Times New Roman" pitchFamily="18" charset="0"/>
              </a:rPr>
              <a:t>НАЗАРЛАРЫҢЫЗҒА</a:t>
            </a:r>
          </a:p>
          <a:p>
            <a:pPr algn="ctr">
              <a:buFontTx/>
              <a:buNone/>
            </a:pPr>
            <a:r>
              <a:rPr lang="kk-KZ" sz="5400" b="1" dirty="0" smtClean="0">
                <a:solidFill>
                  <a:srgbClr val="A50021"/>
                </a:solidFill>
                <a:latin typeface="Times New Roman" pitchFamily="18" charset="0"/>
                <a:cs typeface="Times New Roman" pitchFamily="18" charset="0"/>
              </a:rPr>
              <a:t> РАХМЕТ</a:t>
            </a:r>
            <a:endParaRPr lang="ru-RU" sz="5400" b="1" dirty="0" smtClean="0">
              <a:solidFill>
                <a:srgbClr val="A50021"/>
              </a:solidFill>
              <a:latin typeface="Times New Roman" pitchFamily="18" charset="0"/>
              <a:cs typeface="Times New Roman" pitchFamily="18" charset="0"/>
            </a:endParaRPr>
          </a:p>
        </p:txBody>
      </p:sp>
    </p:spTree>
    <p:extLst>
      <p:ext uri="{BB962C8B-B14F-4D97-AF65-F5344CB8AC3E}">
        <p14:creationId xmlns:p14="http://schemas.microsoft.com/office/powerpoint/2010/main" val="1689184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39552" y="764704"/>
            <a:ext cx="8064896" cy="2160240"/>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i="1" u="sng" dirty="0">
                <a:solidFill>
                  <a:schemeClr val="tx1"/>
                </a:solidFill>
              </a:rPr>
              <a:t>Педагогика нысаны </a:t>
            </a:r>
            <a:r>
              <a:rPr lang="kk-KZ" sz="2400" b="1" dirty="0">
                <a:solidFill>
                  <a:schemeClr val="tx1"/>
                </a:solidFill>
              </a:rPr>
              <a:t>ретінде кең мағынасында</a:t>
            </a:r>
            <a:r>
              <a:rPr lang="kk-KZ" sz="2400" b="1" i="1" dirty="0">
                <a:solidFill>
                  <a:schemeClr val="tx1"/>
                </a:solidFill>
              </a:rPr>
              <a:t> </a:t>
            </a:r>
            <a:r>
              <a:rPr lang="kk-KZ" sz="2400" b="1" dirty="0">
                <a:solidFill>
                  <a:schemeClr val="tx1"/>
                </a:solidFill>
              </a:rPr>
              <a:t>білім беруді танимыз, яғни тұтас педагогикалық үдерістегі адамның дамуы мен қалыптасуы, білім алуы мен тәрбиеленуі</a:t>
            </a:r>
            <a:endParaRPr lang="ru-RU" sz="2400" b="1" dirty="0">
              <a:solidFill>
                <a:schemeClr val="tx1"/>
              </a:solidFill>
            </a:endParaRPr>
          </a:p>
        </p:txBody>
      </p:sp>
      <p:sp>
        <p:nvSpPr>
          <p:cNvPr id="3" name="Скругленный прямоугольник 2"/>
          <p:cNvSpPr/>
          <p:nvPr/>
        </p:nvSpPr>
        <p:spPr>
          <a:xfrm>
            <a:off x="539552" y="3140968"/>
            <a:ext cx="8064896" cy="151216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i="1" u="sng" dirty="0">
                <a:solidFill>
                  <a:schemeClr val="tx1"/>
                </a:solidFill>
              </a:rPr>
              <a:t>Педагогика пәні </a:t>
            </a:r>
            <a:r>
              <a:rPr lang="kk-KZ" sz="2400" b="1" dirty="0">
                <a:solidFill>
                  <a:schemeClr val="tx1"/>
                </a:solidFill>
              </a:rPr>
              <a:t>ретінде тұтас педагогикалық үдерісі саналады, оған оқыту мен тәрбие үдерістері кіреді </a:t>
            </a:r>
            <a:endParaRPr lang="ru-RU" sz="2400" b="1" dirty="0">
              <a:solidFill>
                <a:schemeClr val="tx1"/>
              </a:solidFill>
            </a:endParaRPr>
          </a:p>
        </p:txBody>
      </p:sp>
      <p:sp>
        <p:nvSpPr>
          <p:cNvPr id="4" name="Скругленный прямоугольник 3"/>
          <p:cNvSpPr/>
          <p:nvPr/>
        </p:nvSpPr>
        <p:spPr>
          <a:xfrm>
            <a:off x="539552" y="4869160"/>
            <a:ext cx="8064896" cy="151216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a:solidFill>
                  <a:schemeClr val="tx1"/>
                </a:solidFill>
              </a:rPr>
              <a:t>Педагогикада </a:t>
            </a:r>
            <a:r>
              <a:rPr lang="kk-KZ" sz="2400" b="1" i="1" u="sng" dirty="0">
                <a:solidFill>
                  <a:schemeClr val="tx1"/>
                </a:solidFill>
              </a:rPr>
              <a:t>негізгі категорияларға</a:t>
            </a:r>
            <a:r>
              <a:rPr lang="kk-KZ" sz="2400" b="1" u="sng" dirty="0">
                <a:solidFill>
                  <a:schemeClr val="tx1"/>
                </a:solidFill>
              </a:rPr>
              <a:t> </a:t>
            </a:r>
            <a:r>
              <a:rPr lang="kk-KZ" sz="2400" b="1" dirty="0">
                <a:solidFill>
                  <a:schemeClr val="tx1"/>
                </a:solidFill>
              </a:rPr>
              <a:t>жататындар: білім беру, тәрбие, оқыту, педагогикалық үдеріс, өздігінен білім алу, өзін-өзі тәрбиелеу</a:t>
            </a:r>
            <a:endParaRPr lang="ru-RU" sz="2400" b="1" dirty="0">
              <a:solidFill>
                <a:schemeClr val="tx1"/>
              </a:solidFill>
            </a:endParaRPr>
          </a:p>
        </p:txBody>
      </p:sp>
    </p:spTree>
    <p:extLst>
      <p:ext uri="{BB962C8B-B14F-4D97-AF65-F5344CB8AC3E}">
        <p14:creationId xmlns:p14="http://schemas.microsoft.com/office/powerpoint/2010/main" val="338808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69042" y="4365104"/>
            <a:ext cx="8064896" cy="1512168"/>
          </a:xfrm>
          <a:prstGeom prst="roundRect">
            <a:avLst/>
          </a:prstGeom>
          <a:solidFill>
            <a:srgbClr val="EDFB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i="1" u="sng" dirty="0">
                <a:solidFill>
                  <a:schemeClr val="tx1"/>
                </a:solidFill>
              </a:rPr>
              <a:t>Оқыту </a:t>
            </a:r>
            <a:r>
              <a:rPr lang="kk-KZ" b="1" u="sng" dirty="0">
                <a:solidFill>
                  <a:schemeClr val="tx1"/>
                </a:solidFill>
              </a:rPr>
              <a:t>–</a:t>
            </a:r>
            <a:r>
              <a:rPr lang="kk-KZ" b="1" dirty="0">
                <a:solidFill>
                  <a:schemeClr val="tx1"/>
                </a:solidFill>
              </a:rPr>
              <a:t> арнайы ұйымдастырылған, мақсатты бағытталған үдеріс, оның жүргізілу барысында білім алушылар белгілі бір көлемде білім, іскерлік пен дағдылар жүйесін игеріп, табиғи қабілеттері дамиды, әлеуметтік және тұлғалық мәнге ие қасиеттердің қалыптасуы жүзеге асады</a:t>
            </a:r>
            <a:endParaRPr lang="ru-RU" b="1" dirty="0">
              <a:solidFill>
                <a:schemeClr val="tx1"/>
              </a:solidFill>
            </a:endParaRPr>
          </a:p>
        </p:txBody>
      </p:sp>
      <p:sp>
        <p:nvSpPr>
          <p:cNvPr id="3" name="Скругленный прямоугольник 2"/>
          <p:cNvSpPr/>
          <p:nvPr/>
        </p:nvSpPr>
        <p:spPr>
          <a:xfrm>
            <a:off x="554297" y="2564904"/>
            <a:ext cx="8064896" cy="151216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i="1" u="sng" dirty="0">
                <a:solidFill>
                  <a:schemeClr val="tx1"/>
                </a:solidFill>
              </a:rPr>
              <a:t>Тәрбие</a:t>
            </a:r>
            <a:r>
              <a:rPr lang="kk-KZ" sz="2400" b="1" u="sng" dirty="0">
                <a:solidFill>
                  <a:schemeClr val="tx1"/>
                </a:solidFill>
              </a:rPr>
              <a:t> –</a:t>
            </a:r>
            <a:r>
              <a:rPr lang="kk-KZ" sz="2400" b="1" dirty="0">
                <a:solidFill>
                  <a:schemeClr val="tx1"/>
                </a:solidFill>
              </a:rPr>
              <a:t> тұлғаның дамуына және қалыптасуына негізгі жағдайларды жасауға бағытталған мақсатты үдеріс</a:t>
            </a:r>
            <a:endParaRPr lang="ru-RU" sz="2400" b="1" dirty="0">
              <a:solidFill>
                <a:schemeClr val="tx1"/>
              </a:solidFill>
            </a:endParaRPr>
          </a:p>
        </p:txBody>
      </p:sp>
      <p:sp>
        <p:nvSpPr>
          <p:cNvPr id="4" name="Скругленный прямоугольник 3"/>
          <p:cNvSpPr/>
          <p:nvPr/>
        </p:nvSpPr>
        <p:spPr>
          <a:xfrm>
            <a:off x="539552" y="692696"/>
            <a:ext cx="8064896" cy="1512168"/>
          </a:xfrm>
          <a:prstGeom prst="roundRect">
            <a:avLst/>
          </a:prstGeom>
          <a:solidFill>
            <a:srgbClr val="84F8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i="1" u="sng" dirty="0">
                <a:solidFill>
                  <a:schemeClr val="tx1"/>
                </a:solidFill>
              </a:rPr>
              <a:t>Білім беру </a:t>
            </a:r>
            <a:r>
              <a:rPr lang="kk-KZ" b="1" dirty="0">
                <a:solidFill>
                  <a:schemeClr val="tx1"/>
                </a:solidFill>
              </a:rPr>
              <a:t>–</a:t>
            </a:r>
            <a:r>
              <a:rPr lang="kk-KZ" b="1" i="1" dirty="0">
                <a:solidFill>
                  <a:schemeClr val="tx1"/>
                </a:solidFill>
              </a:rPr>
              <a:t> </a:t>
            </a:r>
            <a:r>
              <a:rPr lang="kk-KZ" b="1" dirty="0">
                <a:solidFill>
                  <a:schemeClr val="tx1"/>
                </a:solidFill>
              </a:rPr>
              <a:t>білім алушылардың білімдер жүйесін қалыптастырудағы білім, іскерлік пен дағдыларын меңгертудің үдерісі, олардың негізінде дүниетанымдық, адамгершілік және т.б. тұлға қасиеттері, адамға тән көзқарастардың қалыптасуы, шығармашылық күш пен қабілеттерінің дамуы</a:t>
            </a:r>
            <a:endParaRPr lang="ru-RU" b="1" dirty="0">
              <a:solidFill>
                <a:schemeClr val="tx1"/>
              </a:solidFill>
            </a:endParaRPr>
          </a:p>
        </p:txBody>
      </p:sp>
    </p:spTree>
    <p:extLst>
      <p:ext uri="{BB962C8B-B14F-4D97-AF65-F5344CB8AC3E}">
        <p14:creationId xmlns:p14="http://schemas.microsoft.com/office/powerpoint/2010/main" val="1147195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611560" y="692696"/>
            <a:ext cx="8136904" cy="1440160"/>
          </a:xfrm>
          <a:prstGeom prst="round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u="sng" dirty="0">
                <a:solidFill>
                  <a:schemeClr val="tx1"/>
                </a:solidFill>
              </a:rPr>
              <a:t>Педагогикалық үдеріс </a:t>
            </a:r>
            <a:r>
              <a:rPr lang="kk-KZ" sz="2000" b="1" dirty="0">
                <a:solidFill>
                  <a:schemeClr val="tx1"/>
                </a:solidFill>
              </a:rPr>
              <a:t>– тұлғаның білім алуы мен дамуы, оқуы мен тәрбиеленуі туралы міндеттер шешілетін арнайы ұйымдастырылған педагогтар мен білім алушылардың өзара әрекеттестігі</a:t>
            </a:r>
            <a:endParaRPr lang="ru-RU" sz="2000" b="1" dirty="0">
              <a:solidFill>
                <a:schemeClr val="tx1"/>
              </a:solidFill>
            </a:endParaRPr>
          </a:p>
        </p:txBody>
      </p:sp>
      <p:sp>
        <p:nvSpPr>
          <p:cNvPr id="3" name="Скругленный прямоугольник 2"/>
          <p:cNvSpPr/>
          <p:nvPr/>
        </p:nvSpPr>
        <p:spPr>
          <a:xfrm>
            <a:off x="629397" y="2348880"/>
            <a:ext cx="8136904"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u="sng" dirty="0">
                <a:solidFill>
                  <a:schemeClr val="tx1"/>
                </a:solidFill>
              </a:rPr>
              <a:t>Өздігінен білім алу</a:t>
            </a:r>
            <a:r>
              <a:rPr lang="kk-KZ" sz="2000" b="1" u="sng" dirty="0">
                <a:solidFill>
                  <a:schemeClr val="tx1"/>
                </a:solidFill>
              </a:rPr>
              <a:t> </a:t>
            </a:r>
            <a:r>
              <a:rPr lang="kk-KZ" sz="2000" b="1" dirty="0">
                <a:solidFill>
                  <a:schemeClr val="tx1"/>
                </a:solidFill>
              </a:rPr>
              <a:t>– білімді іздеу мен игеру жолындағы адамның мақсатты әрекеті мен нысаналы бағытталған </a:t>
            </a:r>
            <a:r>
              <a:rPr lang="kk-KZ" sz="2000" b="1" dirty="0" smtClean="0">
                <a:solidFill>
                  <a:schemeClr val="tx1"/>
                </a:solidFill>
              </a:rPr>
              <a:t>жұмысы</a:t>
            </a:r>
            <a:endParaRPr lang="ru-RU" sz="2000" b="1" dirty="0">
              <a:solidFill>
                <a:schemeClr val="tx1"/>
              </a:solidFill>
            </a:endParaRPr>
          </a:p>
          <a:p>
            <a:pPr algn="ctr"/>
            <a:r>
              <a:rPr lang="kk-KZ" sz="2000" b="1" i="1" u="sng" dirty="0">
                <a:solidFill>
                  <a:schemeClr val="tx1"/>
                </a:solidFill>
              </a:rPr>
              <a:t>Өзін-өзі тәрбиелеу </a:t>
            </a:r>
            <a:r>
              <a:rPr lang="kk-KZ" sz="2000" b="1" dirty="0">
                <a:solidFill>
                  <a:schemeClr val="tx1"/>
                </a:solidFill>
              </a:rPr>
              <a:t>– адамның өзіне қажетті мінез-құлық сапаларын қалыптастыру үшін мақсатты бағытталған саналы жұмыс түрі</a:t>
            </a:r>
            <a:endParaRPr lang="ru-RU" sz="2000" b="1" dirty="0">
              <a:solidFill>
                <a:schemeClr val="tx1"/>
              </a:solidFill>
            </a:endParaRPr>
          </a:p>
        </p:txBody>
      </p:sp>
      <p:sp>
        <p:nvSpPr>
          <p:cNvPr id="4" name="Скругленный прямоугольник 3"/>
          <p:cNvSpPr/>
          <p:nvPr/>
        </p:nvSpPr>
        <p:spPr>
          <a:xfrm>
            <a:off x="629575" y="4365104"/>
            <a:ext cx="8136904" cy="144016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i="1" u="sng" dirty="0">
                <a:solidFill>
                  <a:schemeClr val="tx1"/>
                </a:solidFill>
              </a:rPr>
              <a:t>Педагогикалық теория</a:t>
            </a:r>
            <a:r>
              <a:rPr lang="kk-KZ" b="1" u="sng" dirty="0">
                <a:solidFill>
                  <a:schemeClr val="tx1"/>
                </a:solidFill>
              </a:rPr>
              <a:t> </a:t>
            </a:r>
            <a:r>
              <a:rPr lang="kk-KZ" b="1" dirty="0">
                <a:solidFill>
                  <a:schemeClr val="tx1"/>
                </a:solidFill>
              </a:rPr>
              <a:t>– сипаттау, түсіндіру, болжалдау және сәйкес келетін педагогикалық шынайылықты қайта құрайтын педагогикалық нысандардың обьективті және заңнамалық қасиеттері мен байланыстары туралы ретке келтірілген білімдер жүйесі </a:t>
            </a:r>
            <a:endParaRPr lang="ru-RU" b="1" dirty="0">
              <a:solidFill>
                <a:schemeClr val="tx1"/>
              </a:solidFill>
            </a:endParaRPr>
          </a:p>
        </p:txBody>
      </p:sp>
    </p:spTree>
    <p:extLst>
      <p:ext uri="{BB962C8B-B14F-4D97-AF65-F5344CB8AC3E}">
        <p14:creationId xmlns:p14="http://schemas.microsoft.com/office/powerpoint/2010/main" val="32878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21955"/>
            <a:ext cx="8352928" cy="5632311"/>
          </a:xfrm>
          <a:prstGeom prst="rect">
            <a:avLst/>
          </a:prstGeom>
        </p:spPr>
        <p:txBody>
          <a:bodyPr wrap="square">
            <a:spAutoFit/>
          </a:bodyPr>
          <a:lstStyle/>
          <a:p>
            <a:pPr marL="285750" indent="-285750">
              <a:buFont typeface="Wingdings" pitchFamily="2" charset="2"/>
              <a:buChar char="Ø"/>
            </a:pPr>
            <a:r>
              <a:rPr lang="kk-KZ" b="1" u="sng" dirty="0">
                <a:solidFill>
                  <a:srgbClr val="FF0000"/>
                </a:solidFill>
              </a:rPr>
              <a:t>1924-1940 жылдары </a:t>
            </a:r>
            <a:r>
              <a:rPr lang="kk-KZ" b="1" dirty="0">
                <a:solidFill>
                  <a:srgbClr val="002060"/>
                </a:solidFill>
              </a:rPr>
              <a:t>құрастырылған педагогика оқулықтары педагогика курсы жүйесінің берік негізін қалады. Соғыстан кейінгі жылдары </a:t>
            </a:r>
            <a:r>
              <a:rPr lang="kk-KZ" b="1" dirty="0">
                <a:solidFill>
                  <a:srgbClr val="C00000"/>
                </a:solidFill>
              </a:rPr>
              <a:t>Б.П.</a:t>
            </a:r>
            <a:r>
              <a:rPr lang="kk-KZ" b="1" dirty="0">
                <a:solidFill>
                  <a:srgbClr val="FF0000"/>
                </a:solidFill>
              </a:rPr>
              <a:t> </a:t>
            </a:r>
            <a:r>
              <a:rPr lang="kk-KZ" b="1" dirty="0">
                <a:solidFill>
                  <a:srgbClr val="C00000"/>
                </a:solidFill>
              </a:rPr>
              <a:t>Есипов пен Н.К. Гончаровтың </a:t>
            </a:r>
            <a:r>
              <a:rPr lang="kk-KZ" b="1" dirty="0">
                <a:solidFill>
                  <a:srgbClr val="002060"/>
                </a:solidFill>
              </a:rPr>
              <a:t>«Педагогика: учебник для учащихся педагогических училищ» (1948 ж.); авторы </a:t>
            </a:r>
            <a:r>
              <a:rPr lang="kk-KZ" b="1" dirty="0">
                <a:solidFill>
                  <a:srgbClr val="C00000"/>
                </a:solidFill>
              </a:rPr>
              <a:t>П.Н. Шимбирев </a:t>
            </a:r>
            <a:r>
              <a:rPr lang="kk-KZ" b="1" dirty="0">
                <a:solidFill>
                  <a:srgbClr val="002060"/>
                </a:solidFill>
              </a:rPr>
              <a:t>болып табылатын «Педагогика: учебник для студентов педагогических институтов» (1954 ж.), </a:t>
            </a:r>
            <a:r>
              <a:rPr lang="kk-KZ" b="1" dirty="0">
                <a:solidFill>
                  <a:srgbClr val="C00000"/>
                </a:solidFill>
              </a:rPr>
              <a:t>И.А. Каировтың </a:t>
            </a:r>
            <a:r>
              <a:rPr lang="kk-KZ" b="1" dirty="0">
                <a:solidFill>
                  <a:srgbClr val="002060"/>
                </a:solidFill>
              </a:rPr>
              <a:t>«Педагогика: учебник для студентов педагогических институтов» (1956 ж.) үш оқулықтары жарық </a:t>
            </a:r>
            <a:r>
              <a:rPr lang="kk-KZ" b="1" dirty="0" smtClean="0">
                <a:solidFill>
                  <a:srgbClr val="002060"/>
                </a:solidFill>
              </a:rPr>
              <a:t>көрді.</a:t>
            </a:r>
          </a:p>
          <a:p>
            <a:pPr marL="285750" indent="-285750">
              <a:buFont typeface="Wingdings" pitchFamily="2" charset="2"/>
              <a:buChar char="Ø"/>
            </a:pPr>
            <a:r>
              <a:rPr lang="kk-KZ" b="1" u="sng" dirty="0">
                <a:solidFill>
                  <a:srgbClr val="FF0000"/>
                </a:solidFill>
              </a:rPr>
              <a:t>1960-1980 жылдары </a:t>
            </a:r>
            <a:r>
              <a:rPr lang="kk-KZ" b="1" dirty="0">
                <a:solidFill>
                  <a:srgbClr val="C00000"/>
                </a:solidFill>
              </a:rPr>
              <a:t>С.И. Зиновьевтің </a:t>
            </a:r>
            <a:r>
              <a:rPr lang="kk-KZ" b="1" dirty="0">
                <a:solidFill>
                  <a:srgbClr val="002060"/>
                </a:solidFill>
              </a:rPr>
              <a:t>«Учебный процесс в советской высшей школе» (1975 ж.), </a:t>
            </a:r>
            <a:r>
              <a:rPr lang="kk-KZ" b="1" dirty="0">
                <a:solidFill>
                  <a:srgbClr val="C00000"/>
                </a:solidFill>
              </a:rPr>
              <a:t>С.И. Архангельскийдің </a:t>
            </a:r>
            <a:r>
              <a:rPr lang="kk-KZ" b="1" dirty="0">
                <a:solidFill>
                  <a:srgbClr val="002060"/>
                </a:solidFill>
              </a:rPr>
              <a:t>«Учебный процесс в высшей школе, его закономерные основы и методы» (1980 ж.) және т.б. еңбектері шықты</a:t>
            </a:r>
            <a:r>
              <a:rPr lang="kk-KZ" b="1" dirty="0" smtClean="0">
                <a:solidFill>
                  <a:srgbClr val="002060"/>
                </a:solidFill>
              </a:rPr>
              <a:t>.</a:t>
            </a:r>
          </a:p>
          <a:p>
            <a:pPr marL="285750" indent="-285750">
              <a:buFont typeface="Wingdings" pitchFamily="2" charset="2"/>
              <a:buChar char="Ø"/>
            </a:pPr>
            <a:r>
              <a:rPr lang="kk-KZ" b="1" u="sng" dirty="0">
                <a:solidFill>
                  <a:srgbClr val="FF0000"/>
                </a:solidFill>
              </a:rPr>
              <a:t>1969 </a:t>
            </a:r>
            <a:r>
              <a:rPr lang="kk-KZ" b="1" u="sng" dirty="0" smtClean="0">
                <a:solidFill>
                  <a:srgbClr val="FF0000"/>
                </a:solidFill>
              </a:rPr>
              <a:t>жылы </a:t>
            </a:r>
            <a:r>
              <a:rPr lang="kk-KZ" b="1" dirty="0">
                <a:solidFill>
                  <a:srgbClr val="C00000"/>
                </a:solidFill>
              </a:rPr>
              <a:t>Б.П. Есиповтың </a:t>
            </a:r>
            <a:r>
              <a:rPr lang="kk-KZ" b="1" dirty="0">
                <a:solidFill>
                  <a:srgbClr val="002060"/>
                </a:solidFill>
              </a:rPr>
              <a:t>«Основы дидактики» (1967 ж.), </a:t>
            </a:r>
            <a:r>
              <a:rPr lang="kk-KZ" b="1" dirty="0">
                <a:solidFill>
                  <a:srgbClr val="C00000"/>
                </a:solidFill>
              </a:rPr>
              <a:t>Ф.Ф. Королевтің, В.Е. Гмурманның</a:t>
            </a:r>
            <a:r>
              <a:rPr lang="kk-KZ" b="1" dirty="0">
                <a:solidFill>
                  <a:srgbClr val="002060"/>
                </a:solidFill>
              </a:rPr>
              <a:t> «Общие основы педагогики» (1967 ж.), </a:t>
            </a:r>
            <a:r>
              <a:rPr lang="kk-KZ" b="1" dirty="0">
                <a:solidFill>
                  <a:srgbClr val="C00000"/>
                </a:solidFill>
              </a:rPr>
              <a:t>В.А. Сластениннің, И.В. Исаевтің, Е.Н. Шияновтың</a:t>
            </a:r>
            <a:r>
              <a:rPr lang="kk-KZ" b="1" dirty="0">
                <a:solidFill>
                  <a:srgbClr val="002060"/>
                </a:solidFill>
              </a:rPr>
              <a:t> «Основы педагогики» (1974 ж.), </a:t>
            </a:r>
            <a:r>
              <a:rPr lang="kk-KZ" b="1" dirty="0">
                <a:solidFill>
                  <a:srgbClr val="C00000"/>
                </a:solidFill>
              </a:rPr>
              <a:t>Т.А. Ильинаның </a:t>
            </a:r>
            <a:r>
              <a:rPr lang="kk-KZ" b="1" dirty="0">
                <a:solidFill>
                  <a:srgbClr val="002060"/>
                </a:solidFill>
              </a:rPr>
              <a:t>«Педагогика» (1977 ж.) еңбектері жарық көрді.</a:t>
            </a:r>
            <a:endParaRPr lang="ru-RU" b="1" dirty="0">
              <a:solidFill>
                <a:srgbClr val="002060"/>
              </a:solidFill>
            </a:endParaRPr>
          </a:p>
          <a:p>
            <a:pPr marL="285750" indent="-285750">
              <a:buFont typeface="Wingdings" pitchFamily="2" charset="2"/>
              <a:buChar char="Ø"/>
            </a:pPr>
            <a:r>
              <a:rPr lang="kk-KZ" b="1" u="sng" dirty="0">
                <a:solidFill>
                  <a:srgbClr val="FF0000"/>
                </a:solidFill>
              </a:rPr>
              <a:t>80-жылдары</a:t>
            </a:r>
            <a:r>
              <a:rPr lang="kk-KZ" b="1" dirty="0">
                <a:solidFill>
                  <a:srgbClr val="FF0000"/>
                </a:solidFill>
              </a:rPr>
              <a:t> </a:t>
            </a:r>
            <a:r>
              <a:rPr lang="kk-KZ" b="1" dirty="0">
                <a:solidFill>
                  <a:srgbClr val="002060"/>
                </a:solidFill>
              </a:rPr>
              <a:t>педагогикалық институттардың студенттеріне арналған </a:t>
            </a:r>
            <a:r>
              <a:rPr lang="kk-KZ" b="1" dirty="0">
                <a:solidFill>
                  <a:srgbClr val="C00000"/>
                </a:solidFill>
              </a:rPr>
              <a:t>М.Н. Скаткиннің</a:t>
            </a:r>
            <a:r>
              <a:rPr lang="kk-KZ" b="1" dirty="0">
                <a:solidFill>
                  <a:srgbClr val="002060"/>
                </a:solidFill>
              </a:rPr>
              <a:t> (1982 ж.), </a:t>
            </a:r>
            <a:r>
              <a:rPr lang="kk-KZ" b="1" dirty="0">
                <a:solidFill>
                  <a:srgbClr val="C00000"/>
                </a:solidFill>
              </a:rPr>
              <a:t>Т.А. Ильинаның </a:t>
            </a:r>
            <a:r>
              <a:rPr lang="kk-KZ" b="1" dirty="0">
                <a:solidFill>
                  <a:srgbClr val="002060"/>
                </a:solidFill>
              </a:rPr>
              <a:t>(1984 ж.), </a:t>
            </a:r>
            <a:r>
              <a:rPr lang="kk-KZ" b="1" dirty="0">
                <a:solidFill>
                  <a:srgbClr val="C00000"/>
                </a:solidFill>
              </a:rPr>
              <a:t>Ю.К. Бабанскийдің </a:t>
            </a:r>
            <a:r>
              <a:rPr lang="kk-KZ" b="1" dirty="0">
                <a:solidFill>
                  <a:srgbClr val="002060"/>
                </a:solidFill>
              </a:rPr>
              <a:t>(1988 ж.) оқулықтары мен оқу құралдары жарық көрді. </a:t>
            </a:r>
            <a:endParaRPr lang="kk-KZ" b="1" dirty="0" smtClean="0">
              <a:solidFill>
                <a:srgbClr val="002060"/>
              </a:solidFill>
            </a:endParaRPr>
          </a:p>
          <a:p>
            <a:pPr marL="285750" indent="-285750">
              <a:buFont typeface="Wingdings" pitchFamily="2" charset="2"/>
              <a:buChar char="Ø"/>
            </a:pPr>
            <a:endParaRPr lang="ru-RU" b="1" dirty="0">
              <a:solidFill>
                <a:srgbClr val="002060"/>
              </a:solidFill>
            </a:endParaRPr>
          </a:p>
        </p:txBody>
      </p:sp>
    </p:spTree>
    <p:extLst>
      <p:ext uri="{BB962C8B-B14F-4D97-AF65-F5344CB8AC3E}">
        <p14:creationId xmlns:p14="http://schemas.microsoft.com/office/powerpoint/2010/main" val="2541053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208912" cy="6186309"/>
          </a:xfrm>
          <a:prstGeom prst="rect">
            <a:avLst/>
          </a:prstGeom>
        </p:spPr>
        <p:txBody>
          <a:bodyPr wrap="square">
            <a:spAutoFit/>
          </a:bodyPr>
          <a:lstStyle/>
          <a:p>
            <a:pPr marL="285750" indent="-285750">
              <a:buFont typeface="Wingdings" pitchFamily="2" charset="2"/>
              <a:buChar char="Ø"/>
            </a:pPr>
            <a:r>
              <a:rPr lang="kk-KZ" b="1" u="sng" dirty="0">
                <a:solidFill>
                  <a:srgbClr val="FF0000"/>
                </a:solidFill>
              </a:rPr>
              <a:t>90-жылдар</a:t>
            </a:r>
            <a:r>
              <a:rPr lang="kk-KZ" b="1" dirty="0">
                <a:solidFill>
                  <a:srgbClr val="002060"/>
                </a:solidFill>
              </a:rPr>
              <a:t> педагогика ғылымының әдіснамалық негіздерін белсенді зерттеумен ерекшеленді. Оның қорытындысы </a:t>
            </a:r>
            <a:r>
              <a:rPr lang="kk-KZ" b="1" dirty="0">
                <a:solidFill>
                  <a:schemeClr val="accent1"/>
                </a:solidFill>
              </a:rPr>
              <a:t>И.Ф. Харламовтың </a:t>
            </a:r>
            <a:r>
              <a:rPr lang="kk-KZ" b="1" dirty="0">
                <a:solidFill>
                  <a:srgbClr val="002060"/>
                </a:solidFill>
              </a:rPr>
              <a:t>«Педагогика» (1990 ж.), </a:t>
            </a:r>
            <a:r>
              <a:rPr lang="kk-KZ" b="1" dirty="0">
                <a:solidFill>
                  <a:schemeClr val="accent1"/>
                </a:solidFill>
              </a:rPr>
              <a:t>И.П. Подласыйдың </a:t>
            </a:r>
            <a:r>
              <a:rPr lang="kk-KZ" b="1" dirty="0">
                <a:solidFill>
                  <a:srgbClr val="002060"/>
                </a:solidFill>
              </a:rPr>
              <a:t>«Педагогика» (1996 ж.), </a:t>
            </a:r>
            <a:r>
              <a:rPr lang="kk-KZ" b="1" dirty="0">
                <a:solidFill>
                  <a:schemeClr val="accent1"/>
                </a:solidFill>
              </a:rPr>
              <a:t>И.П. Пидкасистыйдың</a:t>
            </a:r>
            <a:r>
              <a:rPr lang="kk-KZ" b="1" dirty="0">
                <a:solidFill>
                  <a:srgbClr val="002060"/>
                </a:solidFill>
              </a:rPr>
              <a:t> «Педагогика» (1996 ж.), </a:t>
            </a:r>
            <a:r>
              <a:rPr lang="kk-KZ" b="1" dirty="0">
                <a:solidFill>
                  <a:schemeClr val="accent1"/>
                </a:solidFill>
              </a:rPr>
              <a:t>Б.Т. Лихачевтің </a:t>
            </a:r>
            <a:r>
              <a:rPr lang="kk-KZ" b="1" dirty="0">
                <a:solidFill>
                  <a:srgbClr val="002060"/>
                </a:solidFill>
              </a:rPr>
              <a:t>«Педагогика: курс лекций» (1997 ж.), В</a:t>
            </a:r>
            <a:r>
              <a:rPr lang="kk-KZ" b="1" dirty="0">
                <a:solidFill>
                  <a:schemeClr val="accent1"/>
                </a:solidFill>
              </a:rPr>
              <a:t>.И. Сластениннің, И.Ф. Исаевтің, Е.Н. Мищенконың</a:t>
            </a:r>
            <a:r>
              <a:rPr lang="kk-KZ" b="1" dirty="0">
                <a:solidFill>
                  <a:srgbClr val="002060"/>
                </a:solidFill>
              </a:rPr>
              <a:t> «Педагогика» (1997ж.), </a:t>
            </a:r>
            <a:r>
              <a:rPr lang="kk-KZ" b="1" dirty="0">
                <a:solidFill>
                  <a:schemeClr val="accent1"/>
                </a:solidFill>
              </a:rPr>
              <a:t>Б.З. Вульфовтың, В.Д. Ивановтың </a:t>
            </a:r>
            <a:r>
              <a:rPr lang="kk-KZ" b="1" dirty="0">
                <a:solidFill>
                  <a:srgbClr val="002060"/>
                </a:solidFill>
              </a:rPr>
              <a:t>«Основы педагогики в лекциях, ситуациях, первоисточниках» (1997 ж.), </a:t>
            </a:r>
            <a:r>
              <a:rPr lang="kk-KZ" b="1" dirty="0">
                <a:solidFill>
                  <a:schemeClr val="accent1"/>
                </a:solidFill>
              </a:rPr>
              <a:t>Т.А. Стефановскаяның </a:t>
            </a:r>
            <a:r>
              <a:rPr lang="kk-KZ" b="1" dirty="0">
                <a:solidFill>
                  <a:srgbClr val="002060"/>
                </a:solidFill>
              </a:rPr>
              <a:t>«Педагогика: наука и искусство» (1998 ж.) деген еңбектерінен көрініс тапты</a:t>
            </a:r>
            <a:r>
              <a:rPr lang="kk-KZ" b="1" dirty="0" smtClean="0">
                <a:solidFill>
                  <a:srgbClr val="002060"/>
                </a:solidFill>
              </a:rPr>
              <a:t>.</a:t>
            </a:r>
          </a:p>
          <a:p>
            <a:pPr marL="285750" indent="-285750">
              <a:buFont typeface="Wingdings" pitchFamily="2" charset="2"/>
              <a:buChar char="Ø"/>
            </a:pPr>
            <a:r>
              <a:rPr lang="kk-KZ" b="1" u="sng" dirty="0">
                <a:solidFill>
                  <a:srgbClr val="FF0000"/>
                </a:solidFill>
              </a:rPr>
              <a:t>ХХІ ғасыр </a:t>
            </a:r>
            <a:r>
              <a:rPr lang="kk-KZ" b="1" dirty="0">
                <a:solidFill>
                  <a:srgbClr val="002060"/>
                </a:solidFill>
              </a:rPr>
              <a:t>«Жаңа ғасыр оқулығы» атты оқулықтар сериясының пайда болуының бастамасы еді. Бұл серияға келесі авторлардың басылымдары кірді: </a:t>
            </a:r>
            <a:r>
              <a:rPr lang="kk-KZ" b="1" dirty="0">
                <a:solidFill>
                  <a:schemeClr val="accent1"/>
                </a:solidFill>
              </a:rPr>
              <a:t>Н.В. Бордовская, А.А. Реан </a:t>
            </a:r>
            <a:r>
              <a:rPr lang="kk-KZ" b="1" dirty="0">
                <a:solidFill>
                  <a:srgbClr val="002060"/>
                </a:solidFill>
              </a:rPr>
              <a:t>«Педагогика» (2001 ж.), </a:t>
            </a:r>
            <a:r>
              <a:rPr lang="kk-KZ" b="1" dirty="0">
                <a:solidFill>
                  <a:schemeClr val="accent1"/>
                </a:solidFill>
              </a:rPr>
              <a:t>А.В. Хуторской </a:t>
            </a:r>
            <a:r>
              <a:rPr lang="kk-KZ" b="1" dirty="0">
                <a:solidFill>
                  <a:srgbClr val="002060"/>
                </a:solidFill>
              </a:rPr>
              <a:t>«Современная дидактика» (2001 ж), </a:t>
            </a:r>
            <a:r>
              <a:rPr lang="kk-KZ" b="1" dirty="0">
                <a:solidFill>
                  <a:schemeClr val="accent1"/>
                </a:solidFill>
              </a:rPr>
              <a:t>С.Д. Смирнов </a:t>
            </a:r>
            <a:r>
              <a:rPr lang="kk-KZ" b="1" dirty="0">
                <a:solidFill>
                  <a:srgbClr val="002060"/>
                </a:solidFill>
              </a:rPr>
              <a:t>«Педагогика и психология высшего образования: от деятельности к личности» (2003 ж.), </a:t>
            </a:r>
            <a:r>
              <a:rPr lang="kk-KZ" b="1" dirty="0">
                <a:solidFill>
                  <a:schemeClr val="accent1"/>
                </a:solidFill>
              </a:rPr>
              <a:t>В.В. Краевский </a:t>
            </a:r>
            <a:r>
              <a:rPr lang="kk-KZ" b="1" dirty="0">
                <a:solidFill>
                  <a:srgbClr val="002060"/>
                </a:solidFill>
              </a:rPr>
              <a:t>«Общие основы педагогики» (2003 ж.), </a:t>
            </a:r>
            <a:r>
              <a:rPr lang="kk-KZ" b="1" dirty="0">
                <a:solidFill>
                  <a:schemeClr val="accent1"/>
                </a:solidFill>
              </a:rPr>
              <a:t>В.И. Сластенин, И.Ф. Исаев, Е.Н. Мищенко</a:t>
            </a:r>
            <a:r>
              <a:rPr lang="kk-KZ" b="1" dirty="0">
                <a:solidFill>
                  <a:srgbClr val="002060"/>
                </a:solidFill>
              </a:rPr>
              <a:t> «Педагогика» (2006 ж.), </a:t>
            </a:r>
            <a:r>
              <a:rPr lang="kk-KZ" b="1" dirty="0">
                <a:solidFill>
                  <a:schemeClr val="accent1"/>
                </a:solidFill>
              </a:rPr>
              <a:t>А.М. Столяренко </a:t>
            </a:r>
            <a:r>
              <a:rPr lang="kk-KZ" b="1" dirty="0">
                <a:solidFill>
                  <a:srgbClr val="002060"/>
                </a:solidFill>
              </a:rPr>
              <a:t>«Общая педагогика» (2006 ж.), </a:t>
            </a:r>
            <a:r>
              <a:rPr lang="kk-KZ" b="1" dirty="0">
                <a:solidFill>
                  <a:schemeClr val="accent1"/>
                </a:solidFill>
              </a:rPr>
              <a:t>И.П. Пидкасистый </a:t>
            </a:r>
            <a:r>
              <a:rPr lang="kk-KZ" b="1" dirty="0">
                <a:solidFill>
                  <a:srgbClr val="002060"/>
                </a:solidFill>
              </a:rPr>
              <a:t>«Педагогика» (2008 ж.), </a:t>
            </a:r>
            <a:r>
              <a:rPr lang="kk-KZ" b="1" dirty="0">
                <a:solidFill>
                  <a:schemeClr val="accent1"/>
                </a:solidFill>
              </a:rPr>
              <a:t>В.И. Загвязинский </a:t>
            </a:r>
            <a:r>
              <a:rPr lang="kk-KZ" b="1" dirty="0">
                <a:solidFill>
                  <a:srgbClr val="002060"/>
                </a:solidFill>
              </a:rPr>
              <a:t>«Общая педагогика» (2008 ж.), </a:t>
            </a:r>
            <a:r>
              <a:rPr lang="kk-KZ" b="1" dirty="0">
                <a:solidFill>
                  <a:schemeClr val="accent1"/>
                </a:solidFill>
              </a:rPr>
              <a:t>В.Г. Виненко </a:t>
            </a:r>
            <a:r>
              <a:rPr lang="kk-KZ" b="1" dirty="0">
                <a:solidFill>
                  <a:srgbClr val="002060"/>
                </a:solidFill>
              </a:rPr>
              <a:t>«Общие основы педагогики» (2009 ж.), </a:t>
            </a:r>
            <a:r>
              <a:rPr lang="kk-KZ" b="1" dirty="0">
                <a:solidFill>
                  <a:schemeClr val="accent1"/>
                </a:solidFill>
              </a:rPr>
              <a:t>О.Ю. Ефремов </a:t>
            </a:r>
            <a:r>
              <a:rPr lang="kk-KZ" b="1" dirty="0">
                <a:solidFill>
                  <a:srgbClr val="002060"/>
                </a:solidFill>
              </a:rPr>
              <a:t>«Педагогика» (2010 ж.) және т.б. Аталған оқулықтар базалық педагогикалық білім берудің мемлекеттік стандартына сәйкес дайындалып, жоғары оқу орындарының студенттеріне ұсынылды</a:t>
            </a:r>
            <a:r>
              <a:rPr lang="kk-KZ" b="1" dirty="0" smtClean="0">
                <a:solidFill>
                  <a:srgbClr val="002060"/>
                </a:solidFill>
              </a:rPr>
              <a:t>.</a:t>
            </a:r>
            <a:endParaRPr lang="ru-RU" b="1" dirty="0">
              <a:solidFill>
                <a:srgbClr val="002060"/>
              </a:solidFill>
            </a:endParaRPr>
          </a:p>
        </p:txBody>
      </p:sp>
    </p:spTree>
    <p:extLst>
      <p:ext uri="{BB962C8B-B14F-4D97-AF65-F5344CB8AC3E}">
        <p14:creationId xmlns:p14="http://schemas.microsoft.com/office/powerpoint/2010/main" val="20153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04664"/>
            <a:ext cx="8856984" cy="6186309"/>
          </a:xfrm>
          <a:prstGeom prst="rect">
            <a:avLst/>
          </a:prstGeom>
        </p:spPr>
        <p:txBody>
          <a:bodyPr wrap="square">
            <a:spAutoFit/>
          </a:bodyPr>
          <a:lstStyle/>
          <a:p>
            <a:pPr marL="285750" indent="-285750">
              <a:buFont typeface="Wingdings" pitchFamily="2" charset="2"/>
              <a:buChar char="Ø"/>
            </a:pPr>
            <a:r>
              <a:rPr lang="kk-KZ" b="1" u="sng" dirty="0">
                <a:solidFill>
                  <a:srgbClr val="FF0000"/>
                </a:solidFill>
              </a:rPr>
              <a:t>Қазақстанда</a:t>
            </a:r>
            <a:r>
              <a:rPr lang="kk-KZ" b="1" dirty="0">
                <a:solidFill>
                  <a:srgbClr val="002060"/>
                </a:solidFill>
              </a:rPr>
              <a:t> шығарылған педагогика саласындағы оқулықтар мен оқу құралдарын екі топқа </a:t>
            </a:r>
            <a:r>
              <a:rPr lang="kk-KZ" b="1" dirty="0">
                <a:solidFill>
                  <a:schemeClr val="accent1"/>
                </a:solidFill>
              </a:rPr>
              <a:t>бөлуге</a:t>
            </a:r>
            <a:r>
              <a:rPr lang="kk-KZ" b="1" dirty="0">
                <a:solidFill>
                  <a:srgbClr val="002060"/>
                </a:solidFill>
              </a:rPr>
              <a:t> болады: </a:t>
            </a:r>
            <a:endParaRPr lang="kk-KZ" b="1" dirty="0" smtClean="0">
              <a:solidFill>
                <a:srgbClr val="002060"/>
              </a:solidFill>
            </a:endParaRPr>
          </a:p>
          <a:p>
            <a:pPr marL="285750" indent="-285750">
              <a:buFont typeface="Wingdings" pitchFamily="2" charset="2"/>
              <a:buChar char="Ø"/>
            </a:pPr>
            <a:r>
              <a:rPr lang="kk-KZ" b="1" u="sng" dirty="0">
                <a:solidFill>
                  <a:srgbClr val="FF0000"/>
                </a:solidFill>
              </a:rPr>
              <a:t>Бірінші топқа</a:t>
            </a:r>
            <a:r>
              <a:rPr lang="kk-KZ" b="1" dirty="0">
                <a:solidFill>
                  <a:srgbClr val="FF0000"/>
                </a:solidFill>
              </a:rPr>
              <a:t> </a:t>
            </a:r>
            <a:r>
              <a:rPr lang="kk-KZ" b="1" dirty="0">
                <a:solidFill>
                  <a:schemeClr val="accent1"/>
                </a:solidFill>
              </a:rPr>
              <a:t>Т.Т. Тәжібаевтің </a:t>
            </a:r>
            <a:r>
              <a:rPr lang="kk-KZ" b="1" dirty="0">
                <a:solidFill>
                  <a:srgbClr val="002060"/>
                </a:solidFill>
              </a:rPr>
              <a:t>«Абай Құнанбаевтың педагогикалық, психологиялық, философиялық көзқарастары» (1957 ж.), «ХІХ ғасырдың ІІ жартысындағы Қазақстандағы ағартушылық-педагогикалық ойлардың дамуы» (1958 ж.), </a:t>
            </a:r>
            <a:r>
              <a:rPr lang="kk-KZ" b="1" dirty="0">
                <a:solidFill>
                  <a:schemeClr val="accent1"/>
                </a:solidFill>
              </a:rPr>
              <a:t>Р.Г. Лембергтің </a:t>
            </a:r>
            <a:r>
              <a:rPr lang="kk-KZ" b="1" dirty="0">
                <a:solidFill>
                  <a:srgbClr val="002060"/>
                </a:solidFill>
              </a:rPr>
              <a:t>«Дидактические очерки» (1960 ж.), </a:t>
            </a:r>
            <a:r>
              <a:rPr lang="kk-KZ" b="1" dirty="0">
                <a:solidFill>
                  <a:schemeClr val="accent1"/>
                </a:solidFill>
              </a:rPr>
              <a:t>Ә. Сембаевтің </a:t>
            </a:r>
            <a:r>
              <a:rPr lang="kk-KZ" b="1" dirty="0">
                <a:solidFill>
                  <a:srgbClr val="002060"/>
                </a:solidFill>
              </a:rPr>
              <a:t>«Қазақ совет мектебінің тарихы» (1967 ж.), </a:t>
            </a:r>
            <a:r>
              <a:rPr lang="kk-KZ" b="1" dirty="0">
                <a:solidFill>
                  <a:schemeClr val="accent1"/>
                </a:solidFill>
              </a:rPr>
              <a:t>Н. Көшекбаевтің </a:t>
            </a:r>
            <a:r>
              <a:rPr lang="kk-KZ" b="1" dirty="0">
                <a:solidFill>
                  <a:srgbClr val="002060"/>
                </a:solidFill>
              </a:rPr>
              <a:t>«Оқыту теориясы» (1967 ж.), </a:t>
            </a:r>
            <a:r>
              <a:rPr lang="kk-KZ" b="1" dirty="0">
                <a:solidFill>
                  <a:schemeClr val="accent1"/>
                </a:solidFill>
              </a:rPr>
              <a:t>М.М. Мұқановтың </a:t>
            </a:r>
            <a:r>
              <a:rPr lang="kk-KZ" b="1" dirty="0">
                <a:solidFill>
                  <a:srgbClr val="002060"/>
                </a:solidFill>
              </a:rPr>
              <a:t>«Ақыл-ой өрісі» (1980 ж.), </a:t>
            </a:r>
            <a:r>
              <a:rPr lang="kk-KZ" b="1" dirty="0">
                <a:solidFill>
                  <a:schemeClr val="accent1"/>
                </a:solidFill>
              </a:rPr>
              <a:t>К.Б. Жарықбаевтың</a:t>
            </a:r>
            <a:r>
              <a:rPr lang="kk-KZ" b="1" dirty="0">
                <a:solidFill>
                  <a:srgbClr val="002060"/>
                </a:solidFill>
              </a:rPr>
              <a:t> «Аталар сөзі-ақылдың көзі» (1980 ж.), </a:t>
            </a:r>
            <a:r>
              <a:rPr lang="kk-KZ" b="1" dirty="0">
                <a:solidFill>
                  <a:schemeClr val="accent1"/>
                </a:solidFill>
              </a:rPr>
              <a:t>К.Б. Бержановтың, С.М. Мусиннің</a:t>
            </a:r>
            <a:r>
              <a:rPr lang="kk-KZ" b="1" dirty="0">
                <a:solidFill>
                  <a:srgbClr val="002060"/>
                </a:solidFill>
              </a:rPr>
              <a:t> «Педагогика тарихы» (1984 ж.) және т.б. авторлардың еңбектері кірді.</a:t>
            </a:r>
            <a:endParaRPr lang="ru-RU" b="1" dirty="0">
              <a:solidFill>
                <a:srgbClr val="002060"/>
              </a:solidFill>
            </a:endParaRPr>
          </a:p>
          <a:p>
            <a:pPr marL="285750" indent="-285750">
              <a:buFont typeface="Wingdings" pitchFamily="2" charset="2"/>
              <a:buChar char="Ø"/>
            </a:pPr>
            <a:r>
              <a:rPr lang="kk-KZ" b="1" u="sng" dirty="0">
                <a:solidFill>
                  <a:srgbClr val="FF0000"/>
                </a:solidFill>
              </a:rPr>
              <a:t>1990 жылдары </a:t>
            </a:r>
            <a:r>
              <a:rPr lang="tr-TR" b="1" dirty="0" smtClean="0">
                <a:solidFill>
                  <a:srgbClr val="FF0000"/>
                </a:solidFill>
              </a:rPr>
              <a:t> </a:t>
            </a:r>
            <a:r>
              <a:rPr lang="kk-KZ" b="1" dirty="0" smtClean="0">
                <a:solidFill>
                  <a:schemeClr val="accent1"/>
                </a:solidFill>
              </a:rPr>
              <a:t>Ж.Б</a:t>
            </a:r>
            <a:r>
              <a:rPr lang="kk-KZ" b="1" dirty="0">
                <a:solidFill>
                  <a:schemeClr val="accent1"/>
                </a:solidFill>
              </a:rPr>
              <a:t>. Қоянбаевтың </a:t>
            </a:r>
            <a:r>
              <a:rPr lang="kk-KZ" b="1" dirty="0">
                <a:solidFill>
                  <a:srgbClr val="002060"/>
                </a:solidFill>
              </a:rPr>
              <a:t>«Педагогика» (1992 ж.), </a:t>
            </a:r>
            <a:r>
              <a:rPr lang="kk-KZ" b="1" dirty="0">
                <a:solidFill>
                  <a:schemeClr val="accent1"/>
                </a:solidFill>
              </a:rPr>
              <a:t>М. Жұмабаевтың </a:t>
            </a:r>
            <a:r>
              <a:rPr lang="kk-KZ" b="1" dirty="0">
                <a:solidFill>
                  <a:srgbClr val="002060"/>
                </a:solidFill>
              </a:rPr>
              <a:t>«Педагогика» (1993 ж.), </a:t>
            </a:r>
            <a:r>
              <a:rPr lang="kk-KZ" b="1" dirty="0">
                <a:solidFill>
                  <a:schemeClr val="accent1"/>
                </a:solidFill>
              </a:rPr>
              <a:t>К.Б. Жарықбаев пен С. Қалиевтың </a:t>
            </a:r>
            <a:r>
              <a:rPr lang="kk-KZ" b="1" dirty="0">
                <a:solidFill>
                  <a:srgbClr val="002060"/>
                </a:solidFill>
              </a:rPr>
              <a:t>«Қазақ тәлім-тәрбиесі» (1995 ж.) кітаптары жарық көрді. </a:t>
            </a:r>
            <a:endParaRPr lang="kk-KZ" b="1" dirty="0" smtClean="0">
              <a:solidFill>
                <a:srgbClr val="002060"/>
              </a:solidFill>
            </a:endParaRPr>
          </a:p>
          <a:p>
            <a:pPr marL="285750" indent="-285750">
              <a:buFont typeface="Wingdings" pitchFamily="2" charset="2"/>
              <a:buChar char="Ø"/>
            </a:pPr>
            <a:r>
              <a:rPr lang="kk-KZ" b="1" u="sng" dirty="0" smtClean="0">
                <a:solidFill>
                  <a:srgbClr val="FF0000"/>
                </a:solidFill>
              </a:rPr>
              <a:t>Екінші </a:t>
            </a:r>
            <a:r>
              <a:rPr lang="kk-KZ" b="1" u="sng" dirty="0">
                <a:solidFill>
                  <a:srgbClr val="FF0000"/>
                </a:solidFill>
              </a:rPr>
              <a:t>топқа</a:t>
            </a:r>
            <a:r>
              <a:rPr lang="kk-KZ" b="1" dirty="0">
                <a:solidFill>
                  <a:srgbClr val="FF0000"/>
                </a:solidFill>
              </a:rPr>
              <a:t> </a:t>
            </a:r>
            <a:r>
              <a:rPr lang="kk-KZ" b="1" dirty="0">
                <a:solidFill>
                  <a:srgbClr val="002060"/>
                </a:solidFill>
              </a:rPr>
              <a:t>профессор </a:t>
            </a:r>
            <a:r>
              <a:rPr lang="kk-KZ" b="1" dirty="0">
                <a:solidFill>
                  <a:schemeClr val="accent1"/>
                </a:solidFill>
              </a:rPr>
              <a:t>Н.Д. Хмельдің </a:t>
            </a:r>
            <a:r>
              <a:rPr lang="kk-KZ" b="1" dirty="0">
                <a:solidFill>
                  <a:srgbClr val="002060"/>
                </a:solidFill>
              </a:rPr>
              <a:t>редакциялауымен «Педагогика» (2003 ж.), </a:t>
            </a:r>
            <a:r>
              <a:rPr lang="kk-KZ" b="1" dirty="0">
                <a:solidFill>
                  <a:schemeClr val="accent1"/>
                </a:solidFill>
              </a:rPr>
              <a:t>Ж. Әбиевтің </a:t>
            </a:r>
            <a:r>
              <a:rPr lang="kk-KZ" b="1" dirty="0">
                <a:solidFill>
                  <a:srgbClr val="002060"/>
                </a:solidFill>
              </a:rPr>
              <a:t>«Педагогика» (2004 ж.), </a:t>
            </a:r>
            <a:r>
              <a:rPr lang="kk-KZ" b="1" dirty="0">
                <a:solidFill>
                  <a:schemeClr val="accent1"/>
                </a:solidFill>
              </a:rPr>
              <a:t>Ж.Б. Қоянбаев, Р.М. Қоянбаевтың </a:t>
            </a:r>
            <a:r>
              <a:rPr lang="kk-KZ" b="1" dirty="0">
                <a:solidFill>
                  <a:srgbClr val="002060"/>
                </a:solidFill>
              </a:rPr>
              <a:t>«Педагогика» (2004 ж.) оқулықтар мен оқу құралдары кірді. Педагогика ғылымдарының докторы, ресейлік ғалым </a:t>
            </a:r>
            <a:r>
              <a:rPr lang="kk-KZ" b="1" dirty="0">
                <a:solidFill>
                  <a:schemeClr val="accent1"/>
                </a:solidFill>
              </a:rPr>
              <a:t>П.И. Пидкасистыйдың </a:t>
            </a:r>
            <a:r>
              <a:rPr lang="kk-KZ" b="1" dirty="0">
                <a:solidFill>
                  <a:srgbClr val="002060"/>
                </a:solidFill>
              </a:rPr>
              <a:t>«Педагогика» атты оқулығы отандық ғалымдар </a:t>
            </a:r>
            <a:r>
              <a:rPr lang="kk-KZ" b="1" dirty="0">
                <a:solidFill>
                  <a:schemeClr val="accent1"/>
                </a:solidFill>
              </a:rPr>
              <a:t>Г.К. Ахметова, Ш.Т. Таубаевамен </a:t>
            </a:r>
            <a:r>
              <a:rPr lang="kk-KZ" b="1" dirty="0">
                <a:solidFill>
                  <a:srgbClr val="002060"/>
                </a:solidFill>
              </a:rPr>
              <a:t>қазақ тіліне аударылып (2006 ж.), Қазақстан Республикасының Білім және ғылым министірлігімен педагогикалық жоғары оқу орындарына және педагогикалық колледждерде оқылатын оқулық ретінде ұсынылды.</a:t>
            </a:r>
            <a:endParaRPr lang="ru-RU" b="1" dirty="0">
              <a:solidFill>
                <a:srgbClr val="002060"/>
              </a:solidFill>
            </a:endParaRPr>
          </a:p>
          <a:p>
            <a:pPr marL="285750" indent="-285750">
              <a:buFont typeface="Wingdings" pitchFamily="2" charset="2"/>
              <a:buChar char="Ø"/>
            </a:pPr>
            <a:endParaRPr lang="ru-RU" b="1" dirty="0">
              <a:solidFill>
                <a:srgbClr val="002060"/>
              </a:solidFill>
            </a:endParaRPr>
          </a:p>
        </p:txBody>
      </p:sp>
    </p:spTree>
    <p:extLst>
      <p:ext uri="{BB962C8B-B14F-4D97-AF65-F5344CB8AC3E}">
        <p14:creationId xmlns:p14="http://schemas.microsoft.com/office/powerpoint/2010/main" val="251882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77710" y="692696"/>
            <a:ext cx="8352928" cy="5688632"/>
          </a:xfrm>
          <a:prstGeom prst="round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200" dirty="0" err="1">
                <a:solidFill>
                  <a:schemeClr val="tx1"/>
                </a:solidFill>
              </a:rPr>
              <a:t>Педагогиканың</a:t>
            </a:r>
            <a:r>
              <a:rPr lang="ru-RU" sz="2200" dirty="0">
                <a:solidFill>
                  <a:schemeClr val="tx1"/>
                </a:solidFill>
              </a:rPr>
              <a:t> </a:t>
            </a:r>
            <a:r>
              <a:rPr lang="ru-RU" sz="2200" b="1" u="sng" dirty="0" err="1">
                <a:solidFill>
                  <a:srgbClr val="FF0000"/>
                </a:solidFill>
              </a:rPr>
              <a:t>теориялық</a:t>
            </a:r>
            <a:r>
              <a:rPr lang="ru-RU" sz="2200" b="1" u="sng" dirty="0">
                <a:solidFill>
                  <a:srgbClr val="FF0000"/>
                </a:solidFill>
              </a:rPr>
              <a:t> </a:t>
            </a:r>
            <a:r>
              <a:rPr lang="ru-RU" sz="2200" b="1" u="sng" dirty="0" err="1">
                <a:solidFill>
                  <a:srgbClr val="FF0000"/>
                </a:solidFill>
              </a:rPr>
              <a:t>міндеттері</a:t>
            </a:r>
            <a:r>
              <a:rPr lang="ru-RU" sz="2200" b="1" u="sng" dirty="0">
                <a:solidFill>
                  <a:srgbClr val="FF0000"/>
                </a:solidFill>
              </a:rPr>
              <a:t> </a:t>
            </a:r>
            <a:r>
              <a:rPr lang="ru-RU" sz="2200" dirty="0" err="1">
                <a:solidFill>
                  <a:schemeClr val="tx1"/>
                </a:solidFill>
              </a:rPr>
              <a:t>үш</a:t>
            </a:r>
            <a:r>
              <a:rPr lang="ru-RU" sz="2200" dirty="0">
                <a:solidFill>
                  <a:schemeClr val="tx1"/>
                </a:solidFill>
              </a:rPr>
              <a:t> </a:t>
            </a:r>
            <a:r>
              <a:rPr lang="ru-RU" sz="2200" dirty="0" err="1">
                <a:solidFill>
                  <a:schemeClr val="tx1"/>
                </a:solidFill>
              </a:rPr>
              <a:t>деңгейде</a:t>
            </a:r>
            <a:r>
              <a:rPr lang="ru-RU" sz="2200" dirty="0">
                <a:solidFill>
                  <a:schemeClr val="tx1"/>
                </a:solidFill>
              </a:rPr>
              <a:t> </a:t>
            </a:r>
            <a:r>
              <a:rPr lang="ru-RU" sz="2200" dirty="0" err="1">
                <a:solidFill>
                  <a:schemeClr val="tx1"/>
                </a:solidFill>
              </a:rPr>
              <a:t>жүзеге</a:t>
            </a:r>
            <a:r>
              <a:rPr lang="ru-RU" sz="2200" dirty="0">
                <a:solidFill>
                  <a:schemeClr val="tx1"/>
                </a:solidFill>
              </a:rPr>
              <a:t> </a:t>
            </a:r>
            <a:r>
              <a:rPr lang="ru-RU" sz="2200" dirty="0" err="1">
                <a:solidFill>
                  <a:schemeClr val="tx1"/>
                </a:solidFill>
              </a:rPr>
              <a:t>асырылады</a:t>
            </a:r>
            <a:r>
              <a:rPr lang="ru-RU" sz="2200" dirty="0">
                <a:solidFill>
                  <a:schemeClr val="tx1"/>
                </a:solidFill>
              </a:rPr>
              <a:t>: </a:t>
            </a:r>
          </a:p>
          <a:p>
            <a:pPr algn="just"/>
            <a:r>
              <a:rPr lang="ru-RU" sz="2200" dirty="0">
                <a:solidFill>
                  <a:schemeClr val="tx1"/>
                </a:solidFill>
              </a:rPr>
              <a:t>- </a:t>
            </a:r>
            <a:r>
              <a:rPr lang="ru-RU" sz="2200" b="1" dirty="0" err="1">
                <a:solidFill>
                  <a:schemeClr val="tx1"/>
                </a:solidFill>
              </a:rPr>
              <a:t>сипаттау</a:t>
            </a:r>
            <a:r>
              <a:rPr lang="ru-RU" sz="2200" b="1" dirty="0">
                <a:solidFill>
                  <a:schemeClr val="tx1"/>
                </a:solidFill>
              </a:rPr>
              <a:t> </a:t>
            </a:r>
            <a:r>
              <a:rPr lang="ru-RU" sz="2200" b="1" dirty="0" err="1">
                <a:solidFill>
                  <a:schemeClr val="tx1"/>
                </a:solidFill>
              </a:rPr>
              <a:t>немесе</a:t>
            </a:r>
            <a:r>
              <a:rPr lang="ru-RU" sz="2200" b="1" dirty="0">
                <a:solidFill>
                  <a:schemeClr val="tx1"/>
                </a:solidFill>
              </a:rPr>
              <a:t> </a:t>
            </a:r>
            <a:r>
              <a:rPr lang="ru-RU" sz="2200" b="1" dirty="0" err="1">
                <a:solidFill>
                  <a:schemeClr val="tx1"/>
                </a:solidFill>
              </a:rPr>
              <a:t>түсіндіру</a:t>
            </a:r>
            <a:r>
              <a:rPr lang="ru-RU" sz="2200" b="1" dirty="0">
                <a:solidFill>
                  <a:schemeClr val="tx1"/>
                </a:solidFill>
              </a:rPr>
              <a:t> </a:t>
            </a:r>
            <a:r>
              <a:rPr lang="ru-RU" sz="2200" dirty="0">
                <a:solidFill>
                  <a:schemeClr val="tx1"/>
                </a:solidFill>
              </a:rPr>
              <a:t>– </a:t>
            </a:r>
            <a:r>
              <a:rPr lang="ru-RU" sz="2200" dirty="0" err="1">
                <a:solidFill>
                  <a:schemeClr val="tx1"/>
                </a:solidFill>
              </a:rPr>
              <a:t>озат</a:t>
            </a:r>
            <a:r>
              <a:rPr lang="ru-RU" sz="2200" dirty="0">
                <a:solidFill>
                  <a:schemeClr val="tx1"/>
                </a:solidFill>
              </a:rPr>
              <a:t> </a:t>
            </a:r>
            <a:r>
              <a:rPr lang="en-US" sz="2200" dirty="0">
                <a:solidFill>
                  <a:schemeClr val="tx1"/>
                </a:solidFill>
              </a:rPr>
              <a:t>ə</a:t>
            </a:r>
            <a:r>
              <a:rPr lang="ru-RU" sz="2200" dirty="0" err="1">
                <a:solidFill>
                  <a:schemeClr val="tx1"/>
                </a:solidFill>
              </a:rPr>
              <a:t>рі</a:t>
            </a:r>
            <a:r>
              <a:rPr lang="ru-RU" sz="2200" dirty="0">
                <a:solidFill>
                  <a:schemeClr val="tx1"/>
                </a:solidFill>
              </a:rPr>
              <a:t> </a:t>
            </a:r>
            <a:r>
              <a:rPr lang="ru-RU" sz="2200" dirty="0" err="1">
                <a:solidFill>
                  <a:schemeClr val="tx1"/>
                </a:solidFill>
              </a:rPr>
              <a:t>жаңашыл</a:t>
            </a:r>
            <a:r>
              <a:rPr lang="ru-RU" sz="2200" dirty="0">
                <a:solidFill>
                  <a:schemeClr val="tx1"/>
                </a:solidFill>
              </a:rPr>
              <a:t> </a:t>
            </a:r>
            <a:r>
              <a:rPr lang="ru-RU" sz="2200" dirty="0" err="1">
                <a:solidFill>
                  <a:schemeClr val="tx1"/>
                </a:solidFill>
              </a:rPr>
              <a:t>педагогикалық</a:t>
            </a:r>
            <a:r>
              <a:rPr lang="ru-RU" sz="2200" dirty="0">
                <a:solidFill>
                  <a:schemeClr val="tx1"/>
                </a:solidFill>
              </a:rPr>
              <a:t> т</a:t>
            </a:r>
            <a:r>
              <a:rPr lang="en-US" sz="2200" dirty="0">
                <a:solidFill>
                  <a:schemeClr val="tx1"/>
                </a:solidFill>
              </a:rPr>
              <a:t>ə</a:t>
            </a:r>
            <a:r>
              <a:rPr lang="ru-RU" sz="2200" dirty="0" err="1">
                <a:solidFill>
                  <a:schemeClr val="tx1"/>
                </a:solidFill>
              </a:rPr>
              <a:t>жірибені</a:t>
            </a:r>
            <a:r>
              <a:rPr lang="ru-RU" sz="2200" dirty="0">
                <a:solidFill>
                  <a:schemeClr val="tx1"/>
                </a:solidFill>
              </a:rPr>
              <a:t> </a:t>
            </a:r>
            <a:r>
              <a:rPr lang="ru-RU" sz="2200" dirty="0" err="1">
                <a:solidFill>
                  <a:schemeClr val="tx1"/>
                </a:solidFill>
              </a:rPr>
              <a:t>зерттеу</a:t>
            </a:r>
            <a:r>
              <a:rPr lang="ru-RU" sz="2200" dirty="0">
                <a:solidFill>
                  <a:schemeClr val="tx1"/>
                </a:solidFill>
              </a:rPr>
              <a:t>; </a:t>
            </a:r>
          </a:p>
          <a:p>
            <a:pPr algn="just"/>
            <a:r>
              <a:rPr lang="ru-RU" sz="2200" dirty="0">
                <a:solidFill>
                  <a:schemeClr val="tx1"/>
                </a:solidFill>
              </a:rPr>
              <a:t>- </a:t>
            </a:r>
            <a:r>
              <a:rPr lang="ru-RU" sz="2200" b="1" dirty="0" err="1">
                <a:solidFill>
                  <a:schemeClr val="tx1"/>
                </a:solidFill>
              </a:rPr>
              <a:t>анықтау</a:t>
            </a:r>
            <a:r>
              <a:rPr lang="ru-RU" sz="2200" b="1" dirty="0">
                <a:solidFill>
                  <a:schemeClr val="tx1"/>
                </a:solidFill>
              </a:rPr>
              <a:t> </a:t>
            </a:r>
            <a:r>
              <a:rPr lang="ru-RU" sz="2200" dirty="0">
                <a:solidFill>
                  <a:schemeClr val="tx1"/>
                </a:solidFill>
              </a:rPr>
              <a:t>(</a:t>
            </a:r>
            <a:r>
              <a:rPr lang="ru-RU" sz="2200" dirty="0" err="1">
                <a:solidFill>
                  <a:schemeClr val="tx1"/>
                </a:solidFill>
              </a:rPr>
              <a:t>диагностикалық</a:t>
            </a:r>
            <a:r>
              <a:rPr lang="ru-RU" sz="2200" dirty="0">
                <a:solidFill>
                  <a:schemeClr val="tx1"/>
                </a:solidFill>
              </a:rPr>
              <a:t>) – </a:t>
            </a:r>
            <a:r>
              <a:rPr lang="ru-RU" sz="2200" dirty="0" err="1">
                <a:solidFill>
                  <a:schemeClr val="tx1"/>
                </a:solidFill>
              </a:rPr>
              <a:t>педагогикалық</a:t>
            </a:r>
            <a:r>
              <a:rPr lang="ru-RU" sz="2200" dirty="0">
                <a:solidFill>
                  <a:schemeClr val="tx1"/>
                </a:solidFill>
              </a:rPr>
              <a:t> </a:t>
            </a:r>
            <a:r>
              <a:rPr lang="ru-RU" sz="2200" dirty="0" err="1">
                <a:solidFill>
                  <a:schemeClr val="tx1"/>
                </a:solidFill>
              </a:rPr>
              <a:t>құбылыс</a:t>
            </a:r>
            <a:r>
              <a:rPr lang="ru-RU" sz="2200" dirty="0">
                <a:solidFill>
                  <a:schemeClr val="tx1"/>
                </a:solidFill>
              </a:rPr>
              <a:t> </a:t>
            </a:r>
            <a:r>
              <a:rPr lang="ru-RU" sz="2200" dirty="0" err="1">
                <a:solidFill>
                  <a:schemeClr val="tx1"/>
                </a:solidFill>
              </a:rPr>
              <a:t>жағдайын</a:t>
            </a:r>
            <a:r>
              <a:rPr lang="ru-RU" sz="2200" dirty="0">
                <a:solidFill>
                  <a:schemeClr val="tx1"/>
                </a:solidFill>
              </a:rPr>
              <a:t>, педагог пен </a:t>
            </a:r>
            <a:r>
              <a:rPr lang="ru-RU" sz="2200" dirty="0" err="1">
                <a:solidFill>
                  <a:schemeClr val="tx1"/>
                </a:solidFill>
              </a:rPr>
              <a:t>оқушы</a:t>
            </a:r>
            <a:r>
              <a:rPr lang="ru-RU" sz="2200" dirty="0">
                <a:solidFill>
                  <a:schemeClr val="tx1"/>
                </a:solidFill>
              </a:rPr>
              <a:t> </a:t>
            </a:r>
            <a:r>
              <a:rPr lang="ru-RU" sz="2200" dirty="0" err="1">
                <a:solidFill>
                  <a:schemeClr val="tx1"/>
                </a:solidFill>
              </a:rPr>
              <a:t>іс</a:t>
            </a:r>
            <a:r>
              <a:rPr lang="ru-RU" sz="2200" dirty="0">
                <a:solidFill>
                  <a:schemeClr val="tx1"/>
                </a:solidFill>
              </a:rPr>
              <a:t>-</a:t>
            </a:r>
            <a:r>
              <a:rPr lang="en-US" sz="2200" dirty="0">
                <a:solidFill>
                  <a:schemeClr val="tx1"/>
                </a:solidFill>
              </a:rPr>
              <a:t>ə</a:t>
            </a:r>
            <a:r>
              <a:rPr lang="ru-RU" sz="2200" dirty="0" err="1">
                <a:solidFill>
                  <a:schemeClr val="tx1"/>
                </a:solidFill>
              </a:rPr>
              <a:t>рекеттерінің</a:t>
            </a:r>
            <a:r>
              <a:rPr lang="ru-RU" sz="2200" dirty="0">
                <a:solidFill>
                  <a:schemeClr val="tx1"/>
                </a:solidFill>
              </a:rPr>
              <a:t> н</a:t>
            </a:r>
            <a:r>
              <a:rPr lang="en-US" sz="2200" dirty="0">
                <a:solidFill>
                  <a:schemeClr val="tx1"/>
                </a:solidFill>
              </a:rPr>
              <a:t>ə</a:t>
            </a:r>
            <a:r>
              <a:rPr lang="ru-RU" sz="2200" dirty="0" err="1">
                <a:solidFill>
                  <a:schemeClr val="tx1"/>
                </a:solidFill>
              </a:rPr>
              <a:t>тижелілігі</a:t>
            </a:r>
            <a:r>
              <a:rPr lang="ru-RU" sz="2200" dirty="0">
                <a:solidFill>
                  <a:schemeClr val="tx1"/>
                </a:solidFill>
              </a:rPr>
              <a:t> </a:t>
            </a:r>
            <a:r>
              <a:rPr lang="ru-RU" sz="2200" dirty="0" err="1">
                <a:solidFill>
                  <a:schemeClr val="tx1"/>
                </a:solidFill>
              </a:rPr>
              <a:t>немесе</a:t>
            </a:r>
            <a:r>
              <a:rPr lang="ru-RU" sz="2200" dirty="0">
                <a:solidFill>
                  <a:schemeClr val="tx1"/>
                </a:solidFill>
              </a:rPr>
              <a:t> </a:t>
            </a:r>
            <a:r>
              <a:rPr lang="ru-RU" sz="2200" dirty="0" err="1">
                <a:solidFill>
                  <a:schemeClr val="tx1"/>
                </a:solidFill>
              </a:rPr>
              <a:t>тиімділігін</a:t>
            </a:r>
            <a:r>
              <a:rPr lang="ru-RU" sz="2200" dirty="0">
                <a:solidFill>
                  <a:schemeClr val="tx1"/>
                </a:solidFill>
              </a:rPr>
              <a:t> ж</a:t>
            </a:r>
            <a:r>
              <a:rPr lang="en-US" sz="2200" dirty="0">
                <a:solidFill>
                  <a:schemeClr val="tx1"/>
                </a:solidFill>
              </a:rPr>
              <a:t>ə</a:t>
            </a:r>
            <a:r>
              <a:rPr lang="ru-RU" sz="2200" dirty="0">
                <a:solidFill>
                  <a:schemeClr val="tx1"/>
                </a:solidFill>
              </a:rPr>
              <a:t>не </a:t>
            </a:r>
            <a:r>
              <a:rPr lang="ru-RU" sz="2200" dirty="0" err="1">
                <a:solidFill>
                  <a:schemeClr val="tx1"/>
                </a:solidFill>
              </a:rPr>
              <a:t>оларды</a:t>
            </a:r>
            <a:r>
              <a:rPr lang="ru-RU" sz="2200" dirty="0">
                <a:solidFill>
                  <a:schemeClr val="tx1"/>
                </a:solidFill>
              </a:rPr>
              <a:t> </a:t>
            </a:r>
            <a:r>
              <a:rPr lang="ru-RU" sz="2200" dirty="0" err="1">
                <a:solidFill>
                  <a:schemeClr val="tx1"/>
                </a:solidFill>
              </a:rPr>
              <a:t>қамтамасыз</a:t>
            </a:r>
            <a:r>
              <a:rPr lang="ru-RU" sz="2200" dirty="0">
                <a:solidFill>
                  <a:schemeClr val="tx1"/>
                </a:solidFill>
              </a:rPr>
              <a:t> </a:t>
            </a:r>
            <a:r>
              <a:rPr lang="ru-RU" sz="2200" dirty="0" err="1">
                <a:solidFill>
                  <a:schemeClr val="tx1"/>
                </a:solidFill>
              </a:rPr>
              <a:t>етуші</a:t>
            </a:r>
            <a:r>
              <a:rPr lang="ru-RU" sz="2200" dirty="0">
                <a:solidFill>
                  <a:schemeClr val="tx1"/>
                </a:solidFill>
              </a:rPr>
              <a:t> </a:t>
            </a:r>
            <a:r>
              <a:rPr lang="ru-RU" sz="2200" dirty="0" err="1">
                <a:solidFill>
                  <a:schemeClr val="tx1"/>
                </a:solidFill>
              </a:rPr>
              <a:t>шарттар</a:t>
            </a:r>
            <a:r>
              <a:rPr lang="ru-RU" sz="2200" dirty="0">
                <a:solidFill>
                  <a:schemeClr val="tx1"/>
                </a:solidFill>
              </a:rPr>
              <a:t> мен </a:t>
            </a:r>
            <a:r>
              <a:rPr lang="ru-RU" sz="2200" dirty="0" err="1">
                <a:solidFill>
                  <a:schemeClr val="tx1"/>
                </a:solidFill>
              </a:rPr>
              <a:t>себептерді</a:t>
            </a:r>
            <a:r>
              <a:rPr lang="ru-RU" sz="2200" dirty="0">
                <a:solidFill>
                  <a:schemeClr val="tx1"/>
                </a:solidFill>
              </a:rPr>
              <a:t> </a:t>
            </a:r>
            <a:r>
              <a:rPr lang="ru-RU" sz="2200" dirty="0" err="1">
                <a:solidFill>
                  <a:schemeClr val="tx1"/>
                </a:solidFill>
              </a:rPr>
              <a:t>айқындап</a:t>
            </a:r>
            <a:r>
              <a:rPr lang="ru-RU" sz="2200" dirty="0">
                <a:solidFill>
                  <a:schemeClr val="tx1"/>
                </a:solidFill>
              </a:rPr>
              <a:t> </a:t>
            </a:r>
            <a:r>
              <a:rPr lang="ru-RU" sz="2200" dirty="0" err="1">
                <a:solidFill>
                  <a:schemeClr val="tx1"/>
                </a:solidFill>
              </a:rPr>
              <a:t>алу</a:t>
            </a:r>
            <a:r>
              <a:rPr lang="ru-RU" sz="2200" dirty="0">
                <a:solidFill>
                  <a:schemeClr val="tx1"/>
                </a:solidFill>
              </a:rPr>
              <a:t>; </a:t>
            </a:r>
          </a:p>
          <a:p>
            <a:pPr algn="just"/>
            <a:r>
              <a:rPr lang="ru-RU" sz="2200" dirty="0">
                <a:solidFill>
                  <a:schemeClr val="tx1"/>
                </a:solidFill>
              </a:rPr>
              <a:t>- </a:t>
            </a:r>
            <a:r>
              <a:rPr lang="ru-RU" sz="2200" b="1" dirty="0" err="1">
                <a:solidFill>
                  <a:schemeClr val="tx1"/>
                </a:solidFill>
              </a:rPr>
              <a:t>болжау</a:t>
            </a:r>
            <a:r>
              <a:rPr lang="ru-RU" sz="2200" b="1" dirty="0">
                <a:solidFill>
                  <a:schemeClr val="tx1"/>
                </a:solidFill>
              </a:rPr>
              <a:t> </a:t>
            </a:r>
            <a:r>
              <a:rPr lang="ru-RU" sz="2200" dirty="0">
                <a:solidFill>
                  <a:schemeClr val="tx1"/>
                </a:solidFill>
              </a:rPr>
              <a:t>(</a:t>
            </a:r>
            <a:r>
              <a:rPr lang="ru-RU" sz="2200" dirty="0" err="1">
                <a:solidFill>
                  <a:schemeClr val="tx1"/>
                </a:solidFill>
              </a:rPr>
              <a:t>прогноздау</a:t>
            </a:r>
            <a:r>
              <a:rPr lang="ru-RU" sz="2200" dirty="0">
                <a:solidFill>
                  <a:schemeClr val="tx1"/>
                </a:solidFill>
              </a:rPr>
              <a:t>) – </a:t>
            </a:r>
            <a:r>
              <a:rPr lang="ru-RU" sz="2200" dirty="0" err="1">
                <a:solidFill>
                  <a:schemeClr val="tx1"/>
                </a:solidFill>
              </a:rPr>
              <a:t>барша</a:t>
            </a:r>
            <a:r>
              <a:rPr lang="ru-RU" sz="2200" dirty="0">
                <a:solidFill>
                  <a:schemeClr val="tx1"/>
                </a:solidFill>
              </a:rPr>
              <a:t> </a:t>
            </a:r>
            <a:r>
              <a:rPr lang="ru-RU" sz="2200" dirty="0" err="1">
                <a:solidFill>
                  <a:schemeClr val="tx1"/>
                </a:solidFill>
              </a:rPr>
              <a:t>педагогикалық</a:t>
            </a:r>
            <a:r>
              <a:rPr lang="ru-RU" sz="2200" dirty="0">
                <a:solidFill>
                  <a:schemeClr val="tx1"/>
                </a:solidFill>
              </a:rPr>
              <a:t> </a:t>
            </a:r>
            <a:r>
              <a:rPr lang="ru-RU" sz="2200" dirty="0" err="1">
                <a:solidFill>
                  <a:schemeClr val="tx1"/>
                </a:solidFill>
              </a:rPr>
              <a:t>жағдаяттарды</a:t>
            </a:r>
            <a:r>
              <a:rPr lang="ru-RU" sz="2200" dirty="0">
                <a:solidFill>
                  <a:schemeClr val="tx1"/>
                </a:solidFill>
              </a:rPr>
              <a:t> </a:t>
            </a:r>
            <a:r>
              <a:rPr lang="ru-RU" sz="2200" dirty="0" err="1">
                <a:solidFill>
                  <a:schemeClr val="tx1"/>
                </a:solidFill>
              </a:rPr>
              <a:t>табиғи</a:t>
            </a:r>
            <a:r>
              <a:rPr lang="ru-RU" sz="2200" dirty="0">
                <a:solidFill>
                  <a:schemeClr val="tx1"/>
                </a:solidFill>
              </a:rPr>
              <a:t> </a:t>
            </a:r>
            <a:r>
              <a:rPr lang="ru-RU" sz="2200" dirty="0" err="1">
                <a:solidFill>
                  <a:schemeClr val="tx1"/>
                </a:solidFill>
              </a:rPr>
              <a:t>тұтастық</a:t>
            </a:r>
            <a:r>
              <a:rPr lang="ru-RU" sz="2200" dirty="0">
                <a:solidFill>
                  <a:schemeClr val="tx1"/>
                </a:solidFill>
              </a:rPr>
              <a:t> </a:t>
            </a:r>
            <a:r>
              <a:rPr lang="ru-RU" sz="2200" dirty="0" err="1">
                <a:solidFill>
                  <a:schemeClr val="tx1"/>
                </a:solidFill>
              </a:rPr>
              <a:t>күйінде</a:t>
            </a:r>
            <a:r>
              <a:rPr lang="ru-RU" sz="2200" dirty="0">
                <a:solidFill>
                  <a:schemeClr val="tx1"/>
                </a:solidFill>
              </a:rPr>
              <a:t> </a:t>
            </a:r>
            <a:r>
              <a:rPr lang="ru-RU" sz="2200" dirty="0" err="1">
                <a:solidFill>
                  <a:schemeClr val="tx1"/>
                </a:solidFill>
              </a:rPr>
              <a:t>эксперименталды</a:t>
            </a:r>
            <a:r>
              <a:rPr lang="ru-RU" sz="2200" dirty="0">
                <a:solidFill>
                  <a:schemeClr val="tx1"/>
                </a:solidFill>
              </a:rPr>
              <a:t> </a:t>
            </a:r>
            <a:r>
              <a:rPr lang="ru-RU" sz="2200" dirty="0" err="1">
                <a:solidFill>
                  <a:schemeClr val="tx1"/>
                </a:solidFill>
              </a:rPr>
              <a:t>зерттеуден</a:t>
            </a:r>
            <a:r>
              <a:rPr lang="ru-RU" sz="2200" dirty="0">
                <a:solidFill>
                  <a:schemeClr val="tx1"/>
                </a:solidFill>
              </a:rPr>
              <a:t> </a:t>
            </a:r>
            <a:r>
              <a:rPr lang="ru-RU" sz="2200" dirty="0" err="1">
                <a:solidFill>
                  <a:schemeClr val="tx1"/>
                </a:solidFill>
              </a:rPr>
              <a:t>өткізу</a:t>
            </a:r>
            <a:r>
              <a:rPr lang="ru-RU" sz="2200" dirty="0">
                <a:solidFill>
                  <a:schemeClr val="tx1"/>
                </a:solidFill>
              </a:rPr>
              <a:t> ж</a:t>
            </a:r>
            <a:r>
              <a:rPr lang="en-US" sz="2200" dirty="0">
                <a:solidFill>
                  <a:schemeClr val="tx1"/>
                </a:solidFill>
              </a:rPr>
              <a:t>ə</a:t>
            </a:r>
            <a:r>
              <a:rPr lang="ru-RU" sz="2200" dirty="0">
                <a:solidFill>
                  <a:schemeClr val="tx1"/>
                </a:solidFill>
              </a:rPr>
              <a:t>не </a:t>
            </a:r>
            <a:r>
              <a:rPr lang="ru-RU" sz="2200" dirty="0" err="1">
                <a:solidFill>
                  <a:schemeClr val="tx1"/>
                </a:solidFill>
              </a:rPr>
              <a:t>оның</a:t>
            </a:r>
            <a:r>
              <a:rPr lang="ru-RU" sz="2200" dirty="0">
                <a:solidFill>
                  <a:schemeClr val="tx1"/>
                </a:solidFill>
              </a:rPr>
              <a:t> </a:t>
            </a:r>
            <a:r>
              <a:rPr lang="ru-RU" sz="2200" dirty="0" err="1">
                <a:solidFill>
                  <a:schemeClr val="tx1"/>
                </a:solidFill>
              </a:rPr>
              <a:t>негізінде</a:t>
            </a:r>
            <a:r>
              <a:rPr lang="ru-RU" sz="2200" dirty="0">
                <a:solidFill>
                  <a:schemeClr val="tx1"/>
                </a:solidFill>
              </a:rPr>
              <a:t> </a:t>
            </a:r>
            <a:r>
              <a:rPr lang="ru-RU" sz="2200" dirty="0" err="1">
                <a:solidFill>
                  <a:schemeClr val="tx1"/>
                </a:solidFill>
              </a:rPr>
              <a:t>сол</a:t>
            </a:r>
            <a:r>
              <a:rPr lang="ru-RU" sz="2200" dirty="0">
                <a:solidFill>
                  <a:schemeClr val="tx1"/>
                </a:solidFill>
              </a:rPr>
              <a:t> </a:t>
            </a:r>
            <a:r>
              <a:rPr lang="ru-RU" sz="2200" dirty="0" err="1">
                <a:solidFill>
                  <a:schemeClr val="tx1"/>
                </a:solidFill>
              </a:rPr>
              <a:t>педагогикалық</a:t>
            </a:r>
            <a:r>
              <a:rPr lang="ru-RU" sz="2200" dirty="0">
                <a:solidFill>
                  <a:schemeClr val="tx1"/>
                </a:solidFill>
              </a:rPr>
              <a:t> </a:t>
            </a:r>
            <a:r>
              <a:rPr lang="ru-RU" sz="2200" dirty="0" err="1">
                <a:solidFill>
                  <a:schemeClr val="tx1"/>
                </a:solidFill>
              </a:rPr>
              <a:t>болмыстың</a:t>
            </a:r>
            <a:r>
              <a:rPr lang="ru-RU" sz="2200" dirty="0">
                <a:solidFill>
                  <a:schemeClr val="tx1"/>
                </a:solidFill>
              </a:rPr>
              <a:t> </a:t>
            </a:r>
            <a:r>
              <a:rPr lang="ru-RU" sz="2200" dirty="0" err="1">
                <a:solidFill>
                  <a:schemeClr val="tx1"/>
                </a:solidFill>
              </a:rPr>
              <a:t>жаңаланған</a:t>
            </a:r>
            <a:r>
              <a:rPr lang="ru-RU" sz="2200" dirty="0">
                <a:solidFill>
                  <a:schemeClr val="tx1"/>
                </a:solidFill>
              </a:rPr>
              <a:t> </a:t>
            </a:r>
            <a:r>
              <a:rPr lang="ru-RU" sz="2200" dirty="0" err="1">
                <a:solidFill>
                  <a:schemeClr val="tx1"/>
                </a:solidFill>
              </a:rPr>
              <a:t>моделін</a:t>
            </a:r>
            <a:r>
              <a:rPr lang="ru-RU" sz="2200" dirty="0">
                <a:solidFill>
                  <a:schemeClr val="tx1"/>
                </a:solidFill>
              </a:rPr>
              <a:t> </a:t>
            </a:r>
            <a:r>
              <a:rPr lang="ru-RU" sz="2200" dirty="0" err="1">
                <a:solidFill>
                  <a:schemeClr val="tx1"/>
                </a:solidFill>
              </a:rPr>
              <a:t>құрастыру</a:t>
            </a:r>
            <a:r>
              <a:rPr lang="ru-RU" sz="2200" dirty="0">
                <a:solidFill>
                  <a:schemeClr val="tx1"/>
                </a:solidFill>
              </a:rPr>
              <a:t>. </a:t>
            </a:r>
          </a:p>
        </p:txBody>
      </p:sp>
    </p:spTree>
    <p:extLst>
      <p:ext uri="{BB962C8B-B14F-4D97-AF65-F5344CB8AC3E}">
        <p14:creationId xmlns:p14="http://schemas.microsoft.com/office/powerpoint/2010/main" val="1301660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67544" y="692696"/>
            <a:ext cx="8352928" cy="5688632"/>
          </a:xfrm>
          <a:prstGeom prst="roundRect">
            <a:avLst/>
          </a:prstGeom>
          <a:solidFill>
            <a:srgbClr val="84F8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200" dirty="0" err="1">
                <a:solidFill>
                  <a:schemeClr val="tx1"/>
                </a:solidFill>
              </a:rPr>
              <a:t>Педагогиканың</a:t>
            </a:r>
            <a:r>
              <a:rPr lang="ru-RU" sz="2200" dirty="0">
                <a:solidFill>
                  <a:schemeClr val="tx1"/>
                </a:solidFill>
              </a:rPr>
              <a:t> </a:t>
            </a:r>
            <a:r>
              <a:rPr lang="ru-RU" sz="2200" b="1" u="sng" dirty="0" err="1">
                <a:solidFill>
                  <a:srgbClr val="FF0000"/>
                </a:solidFill>
              </a:rPr>
              <a:t>технологиялық</a:t>
            </a:r>
            <a:r>
              <a:rPr lang="ru-RU" sz="2200" b="1" u="sng" dirty="0">
                <a:solidFill>
                  <a:srgbClr val="FF0000"/>
                </a:solidFill>
              </a:rPr>
              <a:t> </a:t>
            </a:r>
            <a:r>
              <a:rPr lang="ru-RU" sz="2200" b="1" u="sng" dirty="0" err="1">
                <a:solidFill>
                  <a:srgbClr val="FF0000"/>
                </a:solidFill>
              </a:rPr>
              <a:t>қызметтері</a:t>
            </a:r>
            <a:r>
              <a:rPr lang="ru-RU" sz="2200" b="1" u="sng" dirty="0">
                <a:solidFill>
                  <a:srgbClr val="FF0000"/>
                </a:solidFill>
              </a:rPr>
              <a:t> </a:t>
            </a:r>
            <a:r>
              <a:rPr lang="ru-RU" sz="2200" dirty="0">
                <a:solidFill>
                  <a:schemeClr val="tx1"/>
                </a:solidFill>
              </a:rPr>
              <a:t>де </a:t>
            </a:r>
            <a:r>
              <a:rPr lang="ru-RU" sz="2200" dirty="0" err="1">
                <a:solidFill>
                  <a:schemeClr val="tx1"/>
                </a:solidFill>
              </a:rPr>
              <a:t>үш</a:t>
            </a:r>
            <a:r>
              <a:rPr lang="ru-RU" sz="2200" dirty="0">
                <a:solidFill>
                  <a:schemeClr val="tx1"/>
                </a:solidFill>
              </a:rPr>
              <a:t> </a:t>
            </a:r>
            <a:r>
              <a:rPr lang="ru-RU" sz="2200" dirty="0" err="1">
                <a:solidFill>
                  <a:schemeClr val="tx1"/>
                </a:solidFill>
              </a:rPr>
              <a:t>көрініс</a:t>
            </a:r>
            <a:r>
              <a:rPr lang="ru-RU" sz="2200" dirty="0">
                <a:solidFill>
                  <a:schemeClr val="tx1"/>
                </a:solidFill>
              </a:rPr>
              <a:t> </a:t>
            </a:r>
            <a:r>
              <a:rPr lang="ru-RU" sz="2200" dirty="0" err="1">
                <a:solidFill>
                  <a:schemeClr val="tx1"/>
                </a:solidFill>
              </a:rPr>
              <a:t>береді</a:t>
            </a:r>
            <a:r>
              <a:rPr lang="ru-RU" sz="2200" dirty="0">
                <a:solidFill>
                  <a:schemeClr val="tx1"/>
                </a:solidFill>
              </a:rPr>
              <a:t>: </a:t>
            </a:r>
          </a:p>
          <a:p>
            <a:r>
              <a:rPr lang="ru-RU" sz="2200" b="1" dirty="0">
                <a:solidFill>
                  <a:schemeClr val="tx1"/>
                </a:solidFill>
              </a:rPr>
              <a:t>- </a:t>
            </a:r>
            <a:r>
              <a:rPr lang="ru-RU" sz="2200" b="1" dirty="0" err="1">
                <a:solidFill>
                  <a:schemeClr val="tx1"/>
                </a:solidFill>
              </a:rPr>
              <a:t>жобалау</a:t>
            </a:r>
            <a:r>
              <a:rPr lang="ru-RU" sz="2200" b="1" dirty="0">
                <a:solidFill>
                  <a:schemeClr val="tx1"/>
                </a:solidFill>
              </a:rPr>
              <a:t> </a:t>
            </a:r>
            <a:r>
              <a:rPr lang="ru-RU" sz="2200" dirty="0">
                <a:solidFill>
                  <a:schemeClr val="tx1"/>
                </a:solidFill>
              </a:rPr>
              <a:t>(</a:t>
            </a:r>
            <a:r>
              <a:rPr lang="ru-RU" sz="2200" dirty="0" err="1">
                <a:solidFill>
                  <a:schemeClr val="tx1"/>
                </a:solidFill>
              </a:rPr>
              <a:t>проекттеу</a:t>
            </a:r>
            <a:r>
              <a:rPr lang="ru-RU" sz="2200" dirty="0">
                <a:solidFill>
                  <a:schemeClr val="tx1"/>
                </a:solidFill>
              </a:rPr>
              <a:t>) – </a:t>
            </a:r>
            <a:r>
              <a:rPr lang="ru-RU" sz="2200" dirty="0" err="1">
                <a:solidFill>
                  <a:schemeClr val="tx1"/>
                </a:solidFill>
              </a:rPr>
              <a:t>педагогикалық</a:t>
            </a:r>
            <a:r>
              <a:rPr lang="ru-RU" sz="2200" dirty="0">
                <a:solidFill>
                  <a:schemeClr val="tx1"/>
                </a:solidFill>
              </a:rPr>
              <a:t> </a:t>
            </a:r>
            <a:r>
              <a:rPr lang="ru-RU" sz="2200" dirty="0" err="1">
                <a:solidFill>
                  <a:schemeClr val="tx1"/>
                </a:solidFill>
              </a:rPr>
              <a:t>іс</a:t>
            </a:r>
            <a:r>
              <a:rPr lang="ru-RU" sz="2200" dirty="0">
                <a:solidFill>
                  <a:schemeClr val="tx1"/>
                </a:solidFill>
              </a:rPr>
              <a:t>-</a:t>
            </a:r>
            <a:r>
              <a:rPr lang="en-US" sz="2200" dirty="0">
                <a:solidFill>
                  <a:schemeClr val="tx1"/>
                </a:solidFill>
              </a:rPr>
              <a:t>ə</a:t>
            </a:r>
            <a:r>
              <a:rPr lang="ru-RU" sz="2200" dirty="0" err="1">
                <a:solidFill>
                  <a:schemeClr val="tx1"/>
                </a:solidFill>
              </a:rPr>
              <a:t>рекет</a:t>
            </a:r>
            <a:r>
              <a:rPr lang="ru-RU" sz="2200" dirty="0">
                <a:solidFill>
                  <a:schemeClr val="tx1"/>
                </a:solidFill>
              </a:rPr>
              <a:t> пен </a:t>
            </a:r>
            <a:r>
              <a:rPr lang="ru-RU" sz="2200" dirty="0" err="1">
                <a:solidFill>
                  <a:schemeClr val="tx1"/>
                </a:solidFill>
              </a:rPr>
              <a:t>оның</a:t>
            </a:r>
            <a:r>
              <a:rPr lang="ru-RU" sz="2200" dirty="0">
                <a:solidFill>
                  <a:schemeClr val="tx1"/>
                </a:solidFill>
              </a:rPr>
              <a:t> </a:t>
            </a:r>
            <a:r>
              <a:rPr lang="ru-RU" sz="2200" dirty="0" err="1">
                <a:solidFill>
                  <a:schemeClr val="tx1"/>
                </a:solidFill>
              </a:rPr>
              <a:t>мазмұны</a:t>
            </a:r>
            <a:r>
              <a:rPr lang="ru-RU" sz="2200" dirty="0">
                <a:solidFill>
                  <a:schemeClr val="tx1"/>
                </a:solidFill>
              </a:rPr>
              <a:t> </a:t>
            </a:r>
            <a:r>
              <a:rPr lang="en-US" sz="2200" dirty="0">
                <a:solidFill>
                  <a:schemeClr val="tx1"/>
                </a:solidFill>
              </a:rPr>
              <a:t>ə</a:t>
            </a:r>
            <a:r>
              <a:rPr lang="ru-RU" sz="2200" dirty="0" err="1">
                <a:solidFill>
                  <a:schemeClr val="tx1"/>
                </a:solidFill>
              </a:rPr>
              <a:t>рі</a:t>
            </a:r>
            <a:r>
              <a:rPr lang="ru-RU" sz="2200" dirty="0">
                <a:solidFill>
                  <a:schemeClr val="tx1"/>
                </a:solidFill>
              </a:rPr>
              <a:t> </a:t>
            </a:r>
            <a:r>
              <a:rPr lang="ru-RU" sz="2200" dirty="0" err="1">
                <a:solidFill>
                  <a:schemeClr val="tx1"/>
                </a:solidFill>
              </a:rPr>
              <a:t>сипатын</a:t>
            </a:r>
            <a:r>
              <a:rPr lang="ru-RU" sz="2200" dirty="0">
                <a:solidFill>
                  <a:schemeClr val="tx1"/>
                </a:solidFill>
              </a:rPr>
              <a:t> </a:t>
            </a:r>
            <a:r>
              <a:rPr lang="ru-RU" sz="2200" dirty="0" err="1">
                <a:solidFill>
                  <a:schemeClr val="tx1"/>
                </a:solidFill>
              </a:rPr>
              <a:t>қалыптастыру</a:t>
            </a:r>
            <a:r>
              <a:rPr lang="ru-RU" sz="2200" dirty="0">
                <a:solidFill>
                  <a:schemeClr val="tx1"/>
                </a:solidFill>
              </a:rPr>
              <a:t> ж</a:t>
            </a:r>
            <a:r>
              <a:rPr lang="en-US" sz="2200" dirty="0">
                <a:solidFill>
                  <a:schemeClr val="tx1"/>
                </a:solidFill>
              </a:rPr>
              <a:t>ə</a:t>
            </a:r>
            <a:r>
              <a:rPr lang="ru-RU" sz="2200" dirty="0">
                <a:solidFill>
                  <a:schemeClr val="tx1"/>
                </a:solidFill>
              </a:rPr>
              <a:t>не </a:t>
            </a:r>
            <a:r>
              <a:rPr lang="ru-RU" sz="2200" dirty="0" err="1">
                <a:solidFill>
                  <a:schemeClr val="tx1"/>
                </a:solidFill>
              </a:rPr>
              <a:t>реттеуге</a:t>
            </a:r>
            <a:r>
              <a:rPr lang="ru-RU" sz="2200" dirty="0">
                <a:solidFill>
                  <a:schemeClr val="tx1"/>
                </a:solidFill>
              </a:rPr>
              <a:t> </a:t>
            </a:r>
            <a:r>
              <a:rPr lang="ru-RU" sz="2200" dirty="0" err="1">
                <a:solidFill>
                  <a:schemeClr val="tx1"/>
                </a:solidFill>
              </a:rPr>
              <a:t>нұсқау</a:t>
            </a:r>
            <a:r>
              <a:rPr lang="ru-RU" sz="2200" dirty="0">
                <a:solidFill>
                  <a:schemeClr val="tx1"/>
                </a:solidFill>
              </a:rPr>
              <a:t> </a:t>
            </a:r>
            <a:r>
              <a:rPr lang="ru-RU" sz="2200" dirty="0" err="1">
                <a:solidFill>
                  <a:schemeClr val="tx1"/>
                </a:solidFill>
              </a:rPr>
              <a:t>болғандай</a:t>
            </a:r>
            <a:r>
              <a:rPr lang="ru-RU" sz="2200" dirty="0">
                <a:solidFill>
                  <a:schemeClr val="tx1"/>
                </a:solidFill>
              </a:rPr>
              <a:t> </a:t>
            </a:r>
            <a:r>
              <a:rPr lang="ru-RU" sz="2200" dirty="0" err="1">
                <a:solidFill>
                  <a:schemeClr val="tx1"/>
                </a:solidFill>
              </a:rPr>
              <a:t>теориялық</a:t>
            </a:r>
            <a:r>
              <a:rPr lang="ru-RU" sz="2200" dirty="0">
                <a:solidFill>
                  <a:schemeClr val="tx1"/>
                </a:solidFill>
              </a:rPr>
              <a:t> </a:t>
            </a:r>
            <a:r>
              <a:rPr lang="ru-RU" sz="2200" dirty="0" err="1">
                <a:solidFill>
                  <a:schemeClr val="tx1"/>
                </a:solidFill>
              </a:rPr>
              <a:t>тұжырымдар</a:t>
            </a:r>
            <a:r>
              <a:rPr lang="ru-RU" sz="2200" dirty="0">
                <a:solidFill>
                  <a:schemeClr val="tx1"/>
                </a:solidFill>
              </a:rPr>
              <a:t> мен </a:t>
            </a:r>
            <a:r>
              <a:rPr lang="ru-RU" sz="2200" dirty="0" err="1">
                <a:solidFill>
                  <a:schemeClr val="tx1"/>
                </a:solidFill>
              </a:rPr>
              <a:t>анықтамаларды</a:t>
            </a:r>
            <a:r>
              <a:rPr lang="ru-RU" sz="2200" dirty="0">
                <a:solidFill>
                  <a:schemeClr val="tx1"/>
                </a:solidFill>
              </a:rPr>
              <a:t> </a:t>
            </a:r>
            <a:r>
              <a:rPr lang="ru-RU" sz="2200" dirty="0" err="1">
                <a:solidFill>
                  <a:schemeClr val="tx1"/>
                </a:solidFill>
              </a:rPr>
              <a:t>қамтыған</a:t>
            </a:r>
            <a:r>
              <a:rPr lang="ru-RU" sz="2200" dirty="0">
                <a:solidFill>
                  <a:schemeClr val="tx1"/>
                </a:solidFill>
              </a:rPr>
              <a:t> </a:t>
            </a:r>
            <a:r>
              <a:rPr lang="ru-RU" sz="2200" dirty="0" err="1">
                <a:solidFill>
                  <a:schemeClr val="tx1"/>
                </a:solidFill>
              </a:rPr>
              <a:t>қажетті</a:t>
            </a:r>
            <a:r>
              <a:rPr lang="ru-RU" sz="2200" dirty="0">
                <a:solidFill>
                  <a:schemeClr val="tx1"/>
                </a:solidFill>
              </a:rPr>
              <a:t> </a:t>
            </a:r>
            <a:r>
              <a:rPr lang="en-US" sz="2200" dirty="0">
                <a:solidFill>
                  <a:schemeClr val="tx1"/>
                </a:solidFill>
              </a:rPr>
              <a:t>ə</a:t>
            </a:r>
            <a:r>
              <a:rPr lang="ru-RU" sz="2200" dirty="0" err="1">
                <a:solidFill>
                  <a:schemeClr val="tx1"/>
                </a:solidFill>
              </a:rPr>
              <a:t>дістемелік</a:t>
            </a:r>
            <a:r>
              <a:rPr lang="ru-RU" sz="2200" dirty="0">
                <a:solidFill>
                  <a:schemeClr val="tx1"/>
                </a:solidFill>
              </a:rPr>
              <a:t> </a:t>
            </a:r>
            <a:r>
              <a:rPr lang="ru-RU" sz="2200" dirty="0" err="1">
                <a:solidFill>
                  <a:schemeClr val="tx1"/>
                </a:solidFill>
              </a:rPr>
              <a:t>материалдарды</a:t>
            </a:r>
            <a:r>
              <a:rPr lang="ru-RU" sz="2200" dirty="0">
                <a:solidFill>
                  <a:schemeClr val="tx1"/>
                </a:solidFill>
              </a:rPr>
              <a:t> (</a:t>
            </a:r>
            <a:r>
              <a:rPr lang="ru-RU" sz="2200" dirty="0" err="1">
                <a:solidFill>
                  <a:schemeClr val="tx1"/>
                </a:solidFill>
              </a:rPr>
              <a:t>оқу</a:t>
            </a:r>
            <a:r>
              <a:rPr lang="ru-RU" sz="2200" dirty="0">
                <a:solidFill>
                  <a:schemeClr val="tx1"/>
                </a:solidFill>
              </a:rPr>
              <a:t> </a:t>
            </a:r>
            <a:r>
              <a:rPr lang="ru-RU" sz="2200" dirty="0" err="1">
                <a:solidFill>
                  <a:schemeClr val="tx1"/>
                </a:solidFill>
              </a:rPr>
              <a:t>жоспары</a:t>
            </a:r>
            <a:r>
              <a:rPr lang="ru-RU" sz="2200" dirty="0">
                <a:solidFill>
                  <a:schemeClr val="tx1"/>
                </a:solidFill>
              </a:rPr>
              <a:t>, </a:t>
            </a:r>
            <a:r>
              <a:rPr lang="ru-RU" sz="2200" dirty="0" err="1">
                <a:solidFill>
                  <a:schemeClr val="tx1"/>
                </a:solidFill>
              </a:rPr>
              <a:t>бағдарлама</a:t>
            </a:r>
            <a:r>
              <a:rPr lang="ru-RU" sz="2200" dirty="0">
                <a:solidFill>
                  <a:schemeClr val="tx1"/>
                </a:solidFill>
              </a:rPr>
              <a:t>, </a:t>
            </a:r>
            <a:r>
              <a:rPr lang="ru-RU" sz="2200" dirty="0" err="1">
                <a:solidFill>
                  <a:schemeClr val="tx1"/>
                </a:solidFill>
              </a:rPr>
              <a:t>оқулықтар</a:t>
            </a:r>
            <a:r>
              <a:rPr lang="ru-RU" sz="2200" dirty="0">
                <a:solidFill>
                  <a:schemeClr val="tx1"/>
                </a:solidFill>
              </a:rPr>
              <a:t> мен </a:t>
            </a:r>
            <a:r>
              <a:rPr lang="ru-RU" sz="2200" dirty="0" err="1">
                <a:solidFill>
                  <a:schemeClr val="tx1"/>
                </a:solidFill>
              </a:rPr>
              <a:t>оқу</a:t>
            </a:r>
            <a:r>
              <a:rPr lang="ru-RU" sz="2200" dirty="0">
                <a:solidFill>
                  <a:schemeClr val="tx1"/>
                </a:solidFill>
              </a:rPr>
              <a:t> </a:t>
            </a:r>
            <a:r>
              <a:rPr lang="ru-RU" sz="2200" dirty="0" err="1">
                <a:solidFill>
                  <a:schemeClr val="tx1"/>
                </a:solidFill>
              </a:rPr>
              <a:t>құралдары</a:t>
            </a:r>
            <a:r>
              <a:rPr lang="ru-RU" sz="2200" dirty="0">
                <a:solidFill>
                  <a:schemeClr val="tx1"/>
                </a:solidFill>
              </a:rPr>
              <a:t>, </a:t>
            </a:r>
            <a:r>
              <a:rPr lang="ru-RU" sz="2200" dirty="0" err="1">
                <a:solidFill>
                  <a:schemeClr val="tx1"/>
                </a:solidFill>
              </a:rPr>
              <a:t>педагогикалық</a:t>
            </a:r>
            <a:r>
              <a:rPr lang="ru-RU" sz="2200" dirty="0">
                <a:solidFill>
                  <a:schemeClr val="tx1"/>
                </a:solidFill>
              </a:rPr>
              <a:t> </a:t>
            </a:r>
            <a:r>
              <a:rPr lang="ru-RU" sz="2200" dirty="0" err="1">
                <a:solidFill>
                  <a:schemeClr val="tx1"/>
                </a:solidFill>
              </a:rPr>
              <a:t>ұсыныстар</a:t>
            </a:r>
            <a:r>
              <a:rPr lang="ru-RU" sz="2200" dirty="0">
                <a:solidFill>
                  <a:schemeClr val="tx1"/>
                </a:solidFill>
              </a:rPr>
              <a:t>) </a:t>
            </a:r>
            <a:r>
              <a:rPr lang="ru-RU" sz="2200" dirty="0" err="1">
                <a:solidFill>
                  <a:schemeClr val="tx1"/>
                </a:solidFill>
              </a:rPr>
              <a:t>жасауға</a:t>
            </a:r>
            <a:r>
              <a:rPr lang="ru-RU" sz="2200" dirty="0">
                <a:solidFill>
                  <a:schemeClr val="tx1"/>
                </a:solidFill>
              </a:rPr>
              <a:t> </a:t>
            </a:r>
            <a:r>
              <a:rPr lang="ru-RU" sz="2200" dirty="0" err="1">
                <a:solidFill>
                  <a:schemeClr val="tx1"/>
                </a:solidFill>
              </a:rPr>
              <a:t>байланысты</a:t>
            </a:r>
            <a:r>
              <a:rPr lang="ru-RU" sz="2200" dirty="0">
                <a:solidFill>
                  <a:schemeClr val="tx1"/>
                </a:solidFill>
              </a:rPr>
              <a:t>; </a:t>
            </a:r>
          </a:p>
          <a:p>
            <a:r>
              <a:rPr lang="ru-RU" sz="2200" b="1" dirty="0">
                <a:solidFill>
                  <a:schemeClr val="tx1"/>
                </a:solidFill>
              </a:rPr>
              <a:t>- </a:t>
            </a:r>
            <a:r>
              <a:rPr lang="ru-RU" sz="2200" b="1" dirty="0" err="1">
                <a:solidFill>
                  <a:schemeClr val="tx1"/>
                </a:solidFill>
              </a:rPr>
              <a:t>жаңалау</a:t>
            </a:r>
            <a:r>
              <a:rPr lang="ru-RU" sz="2200" b="1" dirty="0">
                <a:solidFill>
                  <a:schemeClr val="tx1"/>
                </a:solidFill>
              </a:rPr>
              <a:t> </a:t>
            </a:r>
            <a:r>
              <a:rPr lang="ru-RU" sz="2200" dirty="0">
                <a:solidFill>
                  <a:schemeClr val="tx1"/>
                </a:solidFill>
              </a:rPr>
              <a:t>– т</a:t>
            </a:r>
            <a:r>
              <a:rPr lang="en-US" sz="2200" dirty="0">
                <a:solidFill>
                  <a:schemeClr val="tx1"/>
                </a:solidFill>
              </a:rPr>
              <a:t>ə</a:t>
            </a:r>
            <a:r>
              <a:rPr lang="ru-RU" sz="2200" dirty="0" err="1">
                <a:solidFill>
                  <a:schemeClr val="tx1"/>
                </a:solidFill>
              </a:rPr>
              <a:t>рбие</a:t>
            </a:r>
            <a:r>
              <a:rPr lang="ru-RU" sz="2200" dirty="0">
                <a:solidFill>
                  <a:schemeClr val="tx1"/>
                </a:solidFill>
              </a:rPr>
              <a:t> ж</a:t>
            </a:r>
            <a:r>
              <a:rPr lang="en-US" sz="2200" dirty="0">
                <a:solidFill>
                  <a:schemeClr val="tx1"/>
                </a:solidFill>
              </a:rPr>
              <a:t>ə</a:t>
            </a:r>
            <a:r>
              <a:rPr lang="ru-RU" sz="2200" dirty="0">
                <a:solidFill>
                  <a:schemeClr val="tx1"/>
                </a:solidFill>
              </a:rPr>
              <a:t>не </a:t>
            </a:r>
            <a:r>
              <a:rPr lang="ru-RU" sz="2200" dirty="0" err="1">
                <a:solidFill>
                  <a:schemeClr val="tx1"/>
                </a:solidFill>
              </a:rPr>
              <a:t>білім</a:t>
            </a:r>
            <a:r>
              <a:rPr lang="ru-RU" sz="2200" dirty="0">
                <a:solidFill>
                  <a:schemeClr val="tx1"/>
                </a:solidFill>
              </a:rPr>
              <a:t> беру т</a:t>
            </a:r>
            <a:r>
              <a:rPr lang="en-US" sz="2200" dirty="0">
                <a:solidFill>
                  <a:schemeClr val="tx1"/>
                </a:solidFill>
              </a:rPr>
              <a:t>ə</a:t>
            </a:r>
            <a:r>
              <a:rPr lang="ru-RU" sz="2200" dirty="0" err="1">
                <a:solidFill>
                  <a:schemeClr val="tx1"/>
                </a:solidFill>
              </a:rPr>
              <a:t>жірибесін</a:t>
            </a:r>
            <a:r>
              <a:rPr lang="ru-RU" sz="2200" dirty="0">
                <a:solidFill>
                  <a:schemeClr val="tx1"/>
                </a:solidFill>
              </a:rPr>
              <a:t> </a:t>
            </a:r>
            <a:r>
              <a:rPr lang="ru-RU" sz="2200" dirty="0" err="1">
                <a:solidFill>
                  <a:schemeClr val="tx1"/>
                </a:solidFill>
              </a:rPr>
              <a:t>жетілдіру</a:t>
            </a:r>
            <a:r>
              <a:rPr lang="ru-RU" sz="2200" dirty="0">
                <a:solidFill>
                  <a:schemeClr val="tx1"/>
                </a:solidFill>
              </a:rPr>
              <a:t> мен </a:t>
            </a:r>
            <a:r>
              <a:rPr lang="ru-RU" sz="2200" dirty="0" err="1">
                <a:solidFill>
                  <a:schemeClr val="tx1"/>
                </a:solidFill>
              </a:rPr>
              <a:t>қайта</a:t>
            </a:r>
            <a:r>
              <a:rPr lang="ru-RU" sz="2200" dirty="0">
                <a:solidFill>
                  <a:schemeClr val="tx1"/>
                </a:solidFill>
              </a:rPr>
              <a:t> </a:t>
            </a:r>
            <a:r>
              <a:rPr lang="ru-RU" sz="2200" dirty="0" err="1">
                <a:solidFill>
                  <a:schemeClr val="tx1"/>
                </a:solidFill>
              </a:rPr>
              <a:t>түзу</a:t>
            </a:r>
            <a:r>
              <a:rPr lang="ru-RU" sz="2200" dirty="0">
                <a:solidFill>
                  <a:schemeClr val="tx1"/>
                </a:solidFill>
              </a:rPr>
              <a:t> </a:t>
            </a:r>
            <a:r>
              <a:rPr lang="ru-RU" sz="2200" dirty="0" err="1">
                <a:solidFill>
                  <a:schemeClr val="tx1"/>
                </a:solidFill>
              </a:rPr>
              <a:t>мақсатына</a:t>
            </a:r>
            <a:r>
              <a:rPr lang="ru-RU" sz="2200" dirty="0">
                <a:solidFill>
                  <a:schemeClr val="tx1"/>
                </a:solidFill>
              </a:rPr>
              <a:t> </a:t>
            </a:r>
            <a:r>
              <a:rPr lang="ru-RU" sz="2200" dirty="0" err="1">
                <a:solidFill>
                  <a:schemeClr val="tx1"/>
                </a:solidFill>
              </a:rPr>
              <a:t>орай</a:t>
            </a:r>
            <a:r>
              <a:rPr lang="ru-RU" sz="2200" dirty="0">
                <a:solidFill>
                  <a:schemeClr val="tx1"/>
                </a:solidFill>
              </a:rPr>
              <a:t> педагогика </a:t>
            </a:r>
            <a:r>
              <a:rPr lang="ru-RU" sz="2200" dirty="0" err="1">
                <a:solidFill>
                  <a:schemeClr val="tx1"/>
                </a:solidFill>
              </a:rPr>
              <a:t>ғылымының</a:t>
            </a:r>
            <a:r>
              <a:rPr lang="ru-RU" sz="2200" dirty="0">
                <a:solidFill>
                  <a:schemeClr val="tx1"/>
                </a:solidFill>
              </a:rPr>
              <a:t> </a:t>
            </a:r>
            <a:r>
              <a:rPr lang="ru-RU" sz="2200" dirty="0" err="1">
                <a:solidFill>
                  <a:schemeClr val="tx1"/>
                </a:solidFill>
              </a:rPr>
              <a:t>замандық</a:t>
            </a:r>
            <a:r>
              <a:rPr lang="ru-RU" sz="2200" dirty="0">
                <a:solidFill>
                  <a:schemeClr val="tx1"/>
                </a:solidFill>
              </a:rPr>
              <a:t> </a:t>
            </a:r>
            <a:r>
              <a:rPr lang="ru-RU" sz="2200" dirty="0" err="1">
                <a:solidFill>
                  <a:schemeClr val="tx1"/>
                </a:solidFill>
              </a:rPr>
              <a:t>жетістіктерін</a:t>
            </a:r>
            <a:r>
              <a:rPr lang="ru-RU" sz="2200" dirty="0">
                <a:solidFill>
                  <a:schemeClr val="tx1"/>
                </a:solidFill>
              </a:rPr>
              <a:t> </a:t>
            </a:r>
            <a:r>
              <a:rPr lang="ru-RU" sz="2200" dirty="0" err="1">
                <a:solidFill>
                  <a:schemeClr val="tx1"/>
                </a:solidFill>
              </a:rPr>
              <a:t>мектеп</a:t>
            </a:r>
            <a:r>
              <a:rPr lang="ru-RU" sz="2200" dirty="0">
                <a:solidFill>
                  <a:schemeClr val="tx1"/>
                </a:solidFill>
              </a:rPr>
              <a:t> </a:t>
            </a:r>
            <a:r>
              <a:rPr lang="ru-RU" sz="2200" dirty="0" err="1">
                <a:solidFill>
                  <a:schemeClr val="tx1"/>
                </a:solidFill>
              </a:rPr>
              <a:t>өміріне</a:t>
            </a:r>
            <a:r>
              <a:rPr lang="ru-RU" sz="2200" dirty="0">
                <a:solidFill>
                  <a:schemeClr val="tx1"/>
                </a:solidFill>
              </a:rPr>
              <a:t> </a:t>
            </a:r>
            <a:r>
              <a:rPr lang="ru-RU" sz="2200" dirty="0" err="1">
                <a:solidFill>
                  <a:schemeClr val="tx1"/>
                </a:solidFill>
              </a:rPr>
              <a:t>енгізе</a:t>
            </a:r>
            <a:r>
              <a:rPr lang="ru-RU" sz="2200" dirty="0">
                <a:solidFill>
                  <a:schemeClr val="tx1"/>
                </a:solidFill>
              </a:rPr>
              <a:t>, </a:t>
            </a:r>
            <a:r>
              <a:rPr lang="ru-RU" sz="2200" dirty="0" err="1">
                <a:solidFill>
                  <a:schemeClr val="tx1"/>
                </a:solidFill>
              </a:rPr>
              <a:t>пайдалану</a:t>
            </a:r>
            <a:r>
              <a:rPr lang="ru-RU" sz="2200" dirty="0">
                <a:solidFill>
                  <a:schemeClr val="tx1"/>
                </a:solidFill>
              </a:rPr>
              <a:t>; </a:t>
            </a:r>
          </a:p>
          <a:p>
            <a:r>
              <a:rPr lang="ru-RU" sz="2200" b="1" dirty="0">
                <a:solidFill>
                  <a:schemeClr val="tx1"/>
                </a:solidFill>
              </a:rPr>
              <a:t>- </a:t>
            </a:r>
            <a:r>
              <a:rPr lang="ru-RU" sz="2200" b="1" dirty="0" err="1">
                <a:solidFill>
                  <a:schemeClr val="tx1"/>
                </a:solidFill>
              </a:rPr>
              <a:t>ықпал</a:t>
            </a:r>
            <a:r>
              <a:rPr lang="ru-RU" sz="2200" b="1" dirty="0">
                <a:solidFill>
                  <a:schemeClr val="tx1"/>
                </a:solidFill>
              </a:rPr>
              <a:t> </a:t>
            </a:r>
            <a:r>
              <a:rPr lang="ru-RU" sz="2200" b="1" dirty="0" err="1">
                <a:solidFill>
                  <a:schemeClr val="tx1"/>
                </a:solidFill>
              </a:rPr>
              <a:t>таныту</a:t>
            </a:r>
            <a:r>
              <a:rPr lang="ru-RU" sz="2200" b="1" dirty="0">
                <a:solidFill>
                  <a:schemeClr val="tx1"/>
                </a:solidFill>
              </a:rPr>
              <a:t> </a:t>
            </a:r>
            <a:r>
              <a:rPr lang="ru-RU" sz="2200" dirty="0">
                <a:solidFill>
                  <a:schemeClr val="tx1"/>
                </a:solidFill>
              </a:rPr>
              <a:t>(</a:t>
            </a:r>
            <a:r>
              <a:rPr lang="ru-RU" sz="2200" dirty="0" err="1">
                <a:solidFill>
                  <a:schemeClr val="tx1"/>
                </a:solidFill>
              </a:rPr>
              <a:t>рефлексивтік</a:t>
            </a:r>
            <a:r>
              <a:rPr lang="ru-RU" sz="2200" dirty="0">
                <a:solidFill>
                  <a:schemeClr val="tx1"/>
                </a:solidFill>
              </a:rPr>
              <a:t>)ж</a:t>
            </a:r>
            <a:r>
              <a:rPr lang="en-US" sz="2200" dirty="0">
                <a:solidFill>
                  <a:schemeClr val="tx1"/>
                </a:solidFill>
              </a:rPr>
              <a:t>ə</a:t>
            </a:r>
            <a:r>
              <a:rPr lang="ru-RU" sz="2200" dirty="0">
                <a:solidFill>
                  <a:schemeClr val="tx1"/>
                </a:solidFill>
              </a:rPr>
              <a:t>не </a:t>
            </a:r>
            <a:r>
              <a:rPr lang="ru-RU" sz="2200" b="1" dirty="0" err="1">
                <a:solidFill>
                  <a:schemeClr val="tx1"/>
                </a:solidFill>
              </a:rPr>
              <a:t>реттеу-түзетулер</a:t>
            </a:r>
            <a:r>
              <a:rPr lang="ru-RU" sz="2200" b="1" dirty="0">
                <a:solidFill>
                  <a:schemeClr val="tx1"/>
                </a:solidFill>
              </a:rPr>
              <a:t> </a:t>
            </a:r>
            <a:r>
              <a:rPr lang="ru-RU" sz="2200" dirty="0" err="1">
                <a:solidFill>
                  <a:schemeClr val="tx1"/>
                </a:solidFill>
              </a:rPr>
              <a:t>енгізу</a:t>
            </a:r>
            <a:r>
              <a:rPr lang="ru-RU" sz="2200" dirty="0">
                <a:solidFill>
                  <a:schemeClr val="tx1"/>
                </a:solidFill>
              </a:rPr>
              <a:t> (</a:t>
            </a:r>
            <a:r>
              <a:rPr lang="ru-RU" sz="2200" dirty="0" err="1">
                <a:solidFill>
                  <a:schemeClr val="tx1"/>
                </a:solidFill>
              </a:rPr>
              <a:t>коррекциялық</a:t>
            </a:r>
            <a:r>
              <a:rPr lang="ru-RU" sz="2200" dirty="0">
                <a:solidFill>
                  <a:schemeClr val="tx1"/>
                </a:solidFill>
              </a:rPr>
              <a:t>)- </a:t>
            </a:r>
            <a:r>
              <a:rPr lang="ru-RU" sz="2200" dirty="0" err="1">
                <a:solidFill>
                  <a:schemeClr val="tx1"/>
                </a:solidFill>
              </a:rPr>
              <a:t>ғылыми</a:t>
            </a:r>
            <a:r>
              <a:rPr lang="ru-RU" sz="2200" dirty="0">
                <a:solidFill>
                  <a:schemeClr val="tx1"/>
                </a:solidFill>
              </a:rPr>
              <a:t> </a:t>
            </a:r>
            <a:r>
              <a:rPr lang="ru-RU" sz="2200" dirty="0" err="1">
                <a:solidFill>
                  <a:schemeClr val="tx1"/>
                </a:solidFill>
              </a:rPr>
              <a:t>зерттеу</a:t>
            </a:r>
            <a:r>
              <a:rPr lang="ru-RU" sz="2200" dirty="0">
                <a:solidFill>
                  <a:schemeClr val="tx1"/>
                </a:solidFill>
              </a:rPr>
              <a:t> н</a:t>
            </a:r>
            <a:r>
              <a:rPr lang="en-US" sz="2200" dirty="0">
                <a:solidFill>
                  <a:schemeClr val="tx1"/>
                </a:solidFill>
              </a:rPr>
              <a:t>ə</a:t>
            </a:r>
            <a:r>
              <a:rPr lang="ru-RU" sz="2200" dirty="0" err="1">
                <a:solidFill>
                  <a:schemeClr val="tx1"/>
                </a:solidFill>
              </a:rPr>
              <a:t>тижелерінің</a:t>
            </a:r>
            <a:r>
              <a:rPr lang="ru-RU" sz="2200" dirty="0">
                <a:solidFill>
                  <a:schemeClr val="tx1"/>
                </a:solidFill>
              </a:rPr>
              <a:t> </a:t>
            </a:r>
            <a:r>
              <a:rPr lang="ru-RU" sz="2200" dirty="0" err="1">
                <a:solidFill>
                  <a:schemeClr val="tx1"/>
                </a:solidFill>
              </a:rPr>
              <a:t>оқу</a:t>
            </a:r>
            <a:r>
              <a:rPr lang="ru-RU" sz="2200" dirty="0">
                <a:solidFill>
                  <a:schemeClr val="tx1"/>
                </a:solidFill>
              </a:rPr>
              <a:t>-т</a:t>
            </a:r>
            <a:r>
              <a:rPr lang="en-US" sz="2200" dirty="0">
                <a:solidFill>
                  <a:schemeClr val="tx1"/>
                </a:solidFill>
              </a:rPr>
              <a:t>ə</a:t>
            </a:r>
            <a:r>
              <a:rPr lang="ru-RU" sz="2200" dirty="0" err="1">
                <a:solidFill>
                  <a:schemeClr val="tx1"/>
                </a:solidFill>
              </a:rPr>
              <a:t>рбие</a:t>
            </a:r>
            <a:r>
              <a:rPr lang="ru-RU" sz="2200" dirty="0">
                <a:solidFill>
                  <a:schemeClr val="tx1"/>
                </a:solidFill>
              </a:rPr>
              <a:t> </a:t>
            </a:r>
            <a:r>
              <a:rPr lang="ru-RU" sz="2200" dirty="0" err="1">
                <a:solidFill>
                  <a:schemeClr val="tx1"/>
                </a:solidFill>
              </a:rPr>
              <a:t>ісіне</a:t>
            </a:r>
            <a:r>
              <a:rPr lang="ru-RU" sz="2200" dirty="0">
                <a:solidFill>
                  <a:schemeClr val="tx1"/>
                </a:solidFill>
              </a:rPr>
              <a:t> </a:t>
            </a:r>
            <a:r>
              <a:rPr lang="ru-RU" sz="2200" dirty="0" err="1">
                <a:solidFill>
                  <a:schemeClr val="tx1"/>
                </a:solidFill>
              </a:rPr>
              <a:t>болған</a:t>
            </a:r>
            <a:r>
              <a:rPr lang="ru-RU" sz="2200" dirty="0">
                <a:solidFill>
                  <a:schemeClr val="tx1"/>
                </a:solidFill>
              </a:rPr>
              <a:t> </a:t>
            </a:r>
            <a:r>
              <a:rPr lang="en-US" sz="2200" dirty="0">
                <a:solidFill>
                  <a:schemeClr val="tx1"/>
                </a:solidFill>
              </a:rPr>
              <a:t>ə</a:t>
            </a:r>
            <a:r>
              <a:rPr lang="ru-RU" sz="2200" dirty="0">
                <a:solidFill>
                  <a:schemeClr val="tx1"/>
                </a:solidFill>
              </a:rPr>
              <a:t>сер-</a:t>
            </a:r>
            <a:r>
              <a:rPr lang="ru-RU" sz="2200" dirty="0" err="1">
                <a:solidFill>
                  <a:schemeClr val="tx1"/>
                </a:solidFill>
              </a:rPr>
              <a:t>ықпалын</a:t>
            </a:r>
            <a:r>
              <a:rPr lang="ru-RU" sz="2200" dirty="0">
                <a:solidFill>
                  <a:schemeClr val="tx1"/>
                </a:solidFill>
              </a:rPr>
              <a:t> </a:t>
            </a:r>
            <a:r>
              <a:rPr lang="ru-RU" sz="2200" dirty="0" err="1">
                <a:solidFill>
                  <a:schemeClr val="tx1"/>
                </a:solidFill>
              </a:rPr>
              <a:t>бағалау</a:t>
            </a:r>
            <a:r>
              <a:rPr lang="ru-RU" sz="2200" dirty="0">
                <a:solidFill>
                  <a:schemeClr val="tx1"/>
                </a:solidFill>
              </a:rPr>
              <a:t> ж</a:t>
            </a:r>
            <a:r>
              <a:rPr lang="en-US" sz="2200" dirty="0">
                <a:solidFill>
                  <a:schemeClr val="tx1"/>
                </a:solidFill>
              </a:rPr>
              <a:t>ə</a:t>
            </a:r>
            <a:r>
              <a:rPr lang="ru-RU" sz="2200" dirty="0">
                <a:solidFill>
                  <a:schemeClr val="tx1"/>
                </a:solidFill>
              </a:rPr>
              <a:t>не </a:t>
            </a:r>
            <a:r>
              <a:rPr lang="ru-RU" sz="2200" dirty="0" err="1">
                <a:solidFill>
                  <a:schemeClr val="tx1"/>
                </a:solidFill>
              </a:rPr>
              <a:t>одан</a:t>
            </a:r>
            <a:r>
              <a:rPr lang="ru-RU" sz="2200" dirty="0">
                <a:solidFill>
                  <a:schemeClr val="tx1"/>
                </a:solidFill>
              </a:rPr>
              <a:t> </a:t>
            </a:r>
            <a:r>
              <a:rPr lang="ru-RU" sz="2200" dirty="0" err="1">
                <a:solidFill>
                  <a:schemeClr val="tx1"/>
                </a:solidFill>
              </a:rPr>
              <a:t>соңғы</a:t>
            </a:r>
            <a:r>
              <a:rPr lang="ru-RU" sz="2200" dirty="0">
                <a:solidFill>
                  <a:schemeClr val="tx1"/>
                </a:solidFill>
              </a:rPr>
              <a:t> </a:t>
            </a:r>
            <a:r>
              <a:rPr lang="ru-RU" sz="2200" dirty="0" err="1">
                <a:solidFill>
                  <a:schemeClr val="tx1"/>
                </a:solidFill>
              </a:rPr>
              <a:t>ғылыми</a:t>
            </a:r>
            <a:r>
              <a:rPr lang="ru-RU" sz="2200" dirty="0">
                <a:solidFill>
                  <a:schemeClr val="tx1"/>
                </a:solidFill>
              </a:rPr>
              <a:t> теория мен т</a:t>
            </a:r>
            <a:r>
              <a:rPr lang="en-US" sz="2200" dirty="0">
                <a:solidFill>
                  <a:schemeClr val="tx1"/>
                </a:solidFill>
              </a:rPr>
              <a:t>ə</a:t>
            </a:r>
            <a:r>
              <a:rPr lang="ru-RU" sz="2200" dirty="0" err="1">
                <a:solidFill>
                  <a:schemeClr val="tx1"/>
                </a:solidFill>
              </a:rPr>
              <a:t>жірибелік</a:t>
            </a:r>
            <a:r>
              <a:rPr lang="ru-RU" sz="2200" dirty="0">
                <a:solidFill>
                  <a:schemeClr val="tx1"/>
                </a:solidFill>
              </a:rPr>
              <a:t> </a:t>
            </a:r>
            <a:r>
              <a:rPr lang="ru-RU" sz="2200" dirty="0" err="1">
                <a:solidFill>
                  <a:schemeClr val="tx1"/>
                </a:solidFill>
              </a:rPr>
              <a:t>іс</a:t>
            </a:r>
            <a:r>
              <a:rPr lang="ru-RU" sz="2200" dirty="0">
                <a:solidFill>
                  <a:schemeClr val="tx1"/>
                </a:solidFill>
              </a:rPr>
              <a:t>-</a:t>
            </a:r>
            <a:r>
              <a:rPr lang="en-US" sz="2200" dirty="0">
                <a:solidFill>
                  <a:schemeClr val="tx1"/>
                </a:solidFill>
              </a:rPr>
              <a:t>ə</a:t>
            </a:r>
            <a:r>
              <a:rPr lang="ru-RU" sz="2200" dirty="0" err="1">
                <a:solidFill>
                  <a:schemeClr val="tx1"/>
                </a:solidFill>
              </a:rPr>
              <a:t>рекеттер</a:t>
            </a:r>
            <a:r>
              <a:rPr lang="ru-RU" sz="2200" dirty="0">
                <a:solidFill>
                  <a:schemeClr val="tx1"/>
                </a:solidFill>
              </a:rPr>
              <a:t> </a:t>
            </a:r>
            <a:r>
              <a:rPr lang="ru-RU" sz="2200" dirty="0" err="1">
                <a:solidFill>
                  <a:schemeClr val="tx1"/>
                </a:solidFill>
              </a:rPr>
              <a:t>байланысына</a:t>
            </a:r>
            <a:r>
              <a:rPr lang="ru-RU" sz="2200" dirty="0">
                <a:solidFill>
                  <a:schemeClr val="tx1"/>
                </a:solidFill>
              </a:rPr>
              <a:t> </a:t>
            </a:r>
            <a:r>
              <a:rPr lang="ru-RU" sz="2200" dirty="0" err="1">
                <a:solidFill>
                  <a:schemeClr val="tx1"/>
                </a:solidFill>
              </a:rPr>
              <a:t>қажет</a:t>
            </a:r>
            <a:r>
              <a:rPr lang="ru-RU" sz="2200" dirty="0">
                <a:solidFill>
                  <a:schemeClr val="tx1"/>
                </a:solidFill>
              </a:rPr>
              <a:t> </a:t>
            </a:r>
            <a:r>
              <a:rPr lang="ru-RU" sz="2200" dirty="0" err="1">
                <a:solidFill>
                  <a:schemeClr val="tx1"/>
                </a:solidFill>
              </a:rPr>
              <a:t>болып</a:t>
            </a:r>
            <a:r>
              <a:rPr lang="ru-RU" sz="2200" dirty="0">
                <a:solidFill>
                  <a:schemeClr val="tx1"/>
                </a:solidFill>
              </a:rPr>
              <a:t> </a:t>
            </a:r>
            <a:r>
              <a:rPr lang="ru-RU" sz="2200" dirty="0" err="1">
                <a:solidFill>
                  <a:schemeClr val="tx1"/>
                </a:solidFill>
              </a:rPr>
              <a:t>қалатын</a:t>
            </a:r>
            <a:r>
              <a:rPr lang="ru-RU" sz="2200" dirty="0">
                <a:solidFill>
                  <a:schemeClr val="tx1"/>
                </a:solidFill>
              </a:rPr>
              <a:t> </a:t>
            </a:r>
            <a:r>
              <a:rPr lang="ru-RU" sz="2200" dirty="0" err="1">
                <a:solidFill>
                  <a:schemeClr val="tx1"/>
                </a:solidFill>
              </a:rPr>
              <a:t>реттеу-түзетулерді</a:t>
            </a:r>
            <a:r>
              <a:rPr lang="ru-RU" sz="2200" dirty="0">
                <a:solidFill>
                  <a:schemeClr val="tx1"/>
                </a:solidFill>
              </a:rPr>
              <a:t> </a:t>
            </a:r>
            <a:r>
              <a:rPr lang="ru-RU" sz="2200" dirty="0" err="1">
                <a:solidFill>
                  <a:schemeClr val="tx1"/>
                </a:solidFill>
              </a:rPr>
              <a:t>іске</a:t>
            </a:r>
            <a:r>
              <a:rPr lang="ru-RU" sz="2200" dirty="0">
                <a:solidFill>
                  <a:schemeClr val="tx1"/>
                </a:solidFill>
              </a:rPr>
              <a:t> </a:t>
            </a:r>
            <a:r>
              <a:rPr lang="ru-RU" sz="2200" dirty="0" err="1">
                <a:solidFill>
                  <a:schemeClr val="tx1"/>
                </a:solidFill>
              </a:rPr>
              <a:t>асыру</a:t>
            </a:r>
            <a:r>
              <a:rPr lang="ru-RU" sz="2200" dirty="0">
                <a:solidFill>
                  <a:schemeClr val="tx1"/>
                </a:solidFill>
              </a:rPr>
              <a:t>. </a:t>
            </a:r>
          </a:p>
        </p:txBody>
      </p:sp>
    </p:spTree>
    <p:extLst>
      <p:ext uri="{BB962C8B-B14F-4D97-AF65-F5344CB8AC3E}">
        <p14:creationId xmlns:p14="http://schemas.microsoft.com/office/powerpoint/2010/main" val="4275604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321</TotalTime>
  <Words>1590</Words>
  <Application>Microsoft Office PowerPoint</Application>
  <PresentationFormat>Экран (4:3)</PresentationFormat>
  <Paragraphs>59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NewsPrint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15</cp:revision>
  <dcterms:created xsi:type="dcterms:W3CDTF">2018-09-06T13:18:57Z</dcterms:created>
  <dcterms:modified xsi:type="dcterms:W3CDTF">2018-10-24T06:41:20Z</dcterms:modified>
</cp:coreProperties>
</file>