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336" autoAdjust="0"/>
  </p:normalViewPr>
  <p:slideViewPr>
    <p:cSldViewPr>
      <p:cViewPr varScale="1">
        <p:scale>
          <a:sx n="64" d="100"/>
          <a:sy n="64" d="100"/>
        </p:scale>
        <p:origin x="-696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142984"/>
            <a:ext cx="850112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Тема лекции: «Физиологическая классификация и характеристика физических упражнений»</a:t>
            </a:r>
          </a:p>
          <a:p>
            <a:pPr algn="ctr"/>
            <a:endParaRPr lang="ru-RU" sz="4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Составитель: Невский Я.И.</a:t>
            </a:r>
          </a:p>
          <a:p>
            <a:pPr algn="ctr"/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500042"/>
            <a:ext cx="864399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предельной длительности работы циклические движения подразделяются на четыре зоны   относительной мощности: максимальную,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субмаксимальную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большую и умеренную. Работа максимальной мощности продолжается 20-30 сек (например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спринтерный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бег, плавание на 25 и 50 м., велогонки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треке-гиты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200-500 м. и др.).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Работа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субмаксимальной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мощности продолжается от 20-30с. до 3-5 мин. (например бег на 400, 800м, 1000м и 1500м. и др.)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Работа большой мощности продолжается от 5-6 до 20-30 мин (бег на 3000,5000, 10000м; плавание 800, 1500м; бег на коньках на 5000 и 10000м; лыжные гонки- 5-10 км. и др.). Работа умеренной мощности продолжается от 30-40 мин. до нескольких часов (например бег на 20,30 км, марафон -42195м. и др.).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Физиолого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биохимическая характеристика  работы различной мощности представлена в таблице № 1.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1" y="428604"/>
            <a:ext cx="821537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3.2. Физиологическая характеристика ациклических движений.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Ациклические движения не имеют  многократного повторения циклов. Они представляют собой   однократное выполнение комплекса стереотипных, заученных элементов. В этих элементах есть начало,  цепь в следующих в строгой последовательности  двигательных актов и четко выделенное окончание. Результат этих двигательных актов может оценивается  величиной расстояния на которое перемещается тело спортсмена (прыжки в длину и в высоту),  величиной расстояния на  которое перемещается стандартный снаряд (копье, ядро,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малот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), весом штанги, поднимаемой спортсменом. К ациклическим движениям также относятся движения качественного значения, оцениваются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баллах-гимнастика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акробатика, фигурное катание, прыжки в воду и др.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714356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214290"/>
            <a:ext cx="8501122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выполнении этих движений существенное значение имеют сила и скорость развития мышечного сокращения, требуется координация в работе мышц.  Кратковременность  двигательных актов не требует больших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энерготрат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не ведет к большим и длительным вегетативным сдвигам. Большое значение имеет деятельность сенсорных систем: зрительной, двигательной, вестибулярной.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Среди ациклических движений с количественной оценкой выделяют: собственно-силовые, например, для тяжелой атлетики, где  сила спортсмена направлена на преодоление массы, поднимаемой штанги;  скоростно-силовые (прыжки; метания), где вес ядра,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малота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диска, копья или вес спортсмена- величина неизменная, а спортивный результат определяется заданным снаряду или телу ускорением; прицельные движения (стрельба пулевая из лука, городки и др.) требующие устойчивости позы, тонкой мышечной координации, точности анализа сенсорной информации.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282" y="214290"/>
            <a:ext cx="857256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Физиологическая характеристика нестандартных (ситуационных) движений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К нестандартным или ситуационным движением  относят спортивные игры (футбол, баскетбол, хоккей и др.) и единоборства (бокс, борьба фехтование). К этой же группе относятся кроссы из-за большой сложности профиля современных трасс. Для этих движений характерны: переменная мощность работы (от максимальной до умеренной или полной остановки спортсмена), сопряженная с постоянными изменениями структуры двигательных действий и направление движений; изменчивость ситуации сочетаемая  с дефицитом времени. Нестандартность с физиологической точки зрения сводится к невозможности выработки стереотипа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соревнавательной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ситуации. Движения здесь носят скоростно-силовой  характер по структуре- преимущественно ациклические,  отдельные приемы могут автоматизироваться.</a:t>
            </a:r>
          </a:p>
          <a:p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Общая физиологическая классификация затруднительна из-за нестандартности и неоднородности тех ситуаций, в которых приходится действовать спортсмену.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Утомление развивается за счет нагрузки на  сенсорные системы и ЦНС, т.к., постоянно приходится  программировать новые движения.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1142986"/>
          <a:ext cx="8215370" cy="5643372"/>
        </p:xfrm>
        <a:graphic>
          <a:graphicData uri="http://schemas.openxmlformats.org/drawingml/2006/table">
            <a:tbl>
              <a:tblPr/>
              <a:tblGrid>
                <a:gridCol w="541672"/>
                <a:gridCol w="2745144"/>
                <a:gridCol w="4928554"/>
              </a:tblGrid>
              <a:tr h="232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Классификатор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Группы физических упражнений.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8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Биомеханическая структура движений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Циклические, ациклические, смешанные (плавании, метания, игры) 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8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Характер реагирования на внешние условия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Стандартные и нестандартные (бег, единоборства)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8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Преимущественно развиваемые физические качества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Упражнения, развивающие силу, быстроту, выносливость, ловкость, гибкость (тяжелая атлетика, спринт, длинные дистанции, гимнастика)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8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Режим деятельности скелетных мышц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Статистические, динамические (удержание груза, позы, все движения)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8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Относительная мощность (интенсивность)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Упражнения максимальной,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субмаксимальной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большой и умеренной мощности (спринт, средние, длинные, сверхдлинные дистанции)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8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Уровень построения движении (Н.А. Берштейн)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Движения, осуществляемые на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уровне (автоматы),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IV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(высший уровень).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8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Характер распределения усилий в движений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Баллистические (прыжки, метания) и небаллистические (плавание, ходьба)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8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Сложность координации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1- степень- симметричные и односторонние,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ст.- перекрестные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ст. - поочередные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IV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ст. - асинхронные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8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Степень вовлеченности мышечных групп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Локальные (до 1/3),  региональные (до 2/3),  глобальные (-2/3)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00034" y="285728"/>
            <a:ext cx="81439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Аналитические классификации физических упражнений по главному признаку.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С.А. Кучкин, С.А. Бакунин, 2001 г.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Таблица 1.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285728"/>
          <a:ext cx="8715437" cy="6495644"/>
        </p:xfrm>
        <a:graphic>
          <a:graphicData uri="http://schemas.openxmlformats.org/drawingml/2006/table">
            <a:tbl>
              <a:tblPr/>
              <a:tblGrid>
                <a:gridCol w="574645"/>
                <a:gridCol w="2912239"/>
                <a:gridCol w="5228553"/>
              </a:tblGrid>
              <a:tr h="4906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Взаимоотношение с внешним сопротивлением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Положительная работа (преодолевающим режим), отрицательная работа (уступающий режим),  нулевая работа (статистический режим)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Преобладающий энергетический режим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Аэробный, смешанный, анаэробный (ходьба, плавание, спринт)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Уровень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энергозатрат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(по потреблению кислорода, А.Б.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Гандельсман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Низкий ( до 2л О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), средний (до 2-), высокий (4-) (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/теннис, бокс, лыжные гонки)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1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Вид локомоций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Преимущественно ногами, руками, ногами и руками вместе (велоспорт, гребля, плавание), естественные локомоции (ходьба, бег), локомоции со скольжением (лыжи, коньки), локомоции с использованием рычажных передач (велоспорт, гребля), локомоции в иной среде (плавание)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91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Основная цель спортивного совершенствования (А.Б.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Гандельсман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, К.М. Смирнов)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1) Совершенствование координации движений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2) достижение высокой скорости в циклических движениях.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3) совершенствование силы и быстроты движений,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4) совершенствование движений в условиях непосредственной борьбы с соперником, 5) совершенствование предельно напряженной центрально-нервной деятельности при малых физических нагрузках, 6) совершенствование управления средствами передвижения, 7) воспитание способности к переключениям в многоборьях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1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Доминирующая физиологическая характеристика (Шефард, 1968)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 анаэробного обмена веществ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2. Аэробного обмена веществ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3. резерва калорий и жидкости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4. взрывной силы.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5. продолжительного усилия.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6. Ловкости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Регламентация нагрузок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 Упражнения заданного объема работы (дистанции в циклических видах)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2. Упражнения заданного времени (бокс, борьба, хоккей и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др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 тяжести нагрузок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 очень легкая. 2. легкая. 3. Умеренная. 4. Тяжелая. 5. Очень тяжелая. 6. Чрезвычайно тяжелая. 7. изнурительная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874" marR="348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123001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Лекция № 2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3" name="AutoShape 1"/>
          <p:cNvSpPr>
            <a:spLocks/>
          </p:cNvSpPr>
          <p:nvPr/>
        </p:nvSpPr>
        <p:spPr bwMode="auto">
          <a:xfrm>
            <a:off x="428596" y="2214554"/>
            <a:ext cx="285752" cy="3643338"/>
          </a:xfrm>
          <a:prstGeom prst="leftBracket">
            <a:avLst>
              <a:gd name="adj" fmla="val 125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000100" y="1500174"/>
            <a:ext cx="757242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 1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Физиологическая классификация движений в спорте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Позы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Лежание                         (плавание, стрельба)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Сидение                         (на коне, велосипеде, мотоцикле, в лодке)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Стояние:                         ноги расставлены (стрельба, фехтование,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Поднимание штанги, борьба), ноги вместе (стойка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«смирно»),  ноги на одной линии (на бревне), на одной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ноге, на носке (гимнастика), на коньке (фигурное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катание).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С опорой на руки:        вис, упор, стойка на предплечьях, на кистях, на одной руке.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697" name="AutoShape 1"/>
          <p:cNvSpPr>
            <a:spLocks/>
          </p:cNvSpPr>
          <p:nvPr/>
        </p:nvSpPr>
        <p:spPr bwMode="auto">
          <a:xfrm>
            <a:off x="1000100" y="357166"/>
            <a:ext cx="428628" cy="6286544"/>
          </a:xfrm>
          <a:prstGeom prst="leftBracket">
            <a:avLst>
              <a:gd name="adj" fmla="val 183333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000100" y="457200"/>
            <a:ext cx="721523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Стереотипные (стандартные) движения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Движения количественного значения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(оцениваемые системой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CGS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Циклические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мощности                                                     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	Максимальная                             Естественные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Субмаксимальная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со скольжением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Большая                                       С рычажными передачами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Умеренная                                    В водной среде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По видам локомоций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Осуществляемые ногами                      осуществляемые с помощью  рук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Ходьба, бег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Бег на коньках                                        Ходьба на лыжах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Езда на велосипеде                                Гребля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Плавание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Ациклические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Движения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Скоростно-силовые                  Собственно-силовые                        Прицельные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Прыжки                                      Поднимание штанги                         Стрельба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Метания                                                                                          Подачи и штрафные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броски мяча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95400" algn="l"/>
                <a:tab pos="3149600" algn="ctr"/>
              </a:tabLst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714348" y="571480"/>
            <a:ext cx="7143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Движения качественного значения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(оцениваемые в баллах)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видам спорта                                                     По характеристикам движений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Спортивная и художественная                                Сила, быстрота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гимнастика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Акробатика                                                                 Координация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Фигурное катание                                                      Ориентировка в пространстве 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времени 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Прыжки в воду и на батуте                                       Равновесие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Гибкость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Безопорность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Выразительность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82976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crown-1\Desktop\2020-01-14\1.bmp"/>
          <p:cNvPicPr>
            <a:picLocks noChangeAspect="1" noChangeArrowheads="1"/>
          </p:cNvPicPr>
          <p:nvPr/>
        </p:nvPicPr>
        <p:blipFill>
          <a:blip r:embed="rId2" cstate="print"/>
          <a:srcRect l="10110" t="6569" r="9007" b="72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07249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Цель лекции: </a:t>
            </a:r>
            <a:r>
              <a:rPr lang="ru-RU" sz="2400" b="1" dirty="0" smtClean="0"/>
              <a:t>Показать критерии физиологической классификации физических упражнений и дать их физиологическую характеристику.</a:t>
            </a:r>
          </a:p>
          <a:p>
            <a:pPr algn="just"/>
            <a:r>
              <a:rPr lang="ru-RU" sz="2400" b="1" dirty="0" smtClean="0"/>
              <a:t> </a:t>
            </a:r>
          </a:p>
          <a:p>
            <a:pPr algn="just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План лекции.</a:t>
            </a:r>
          </a:p>
          <a:p>
            <a:pPr lvl="0" algn="just"/>
            <a:r>
              <a:rPr lang="ru-RU" sz="2400" b="1" dirty="0" smtClean="0"/>
              <a:t>Современная классификация упражнении в спорте.</a:t>
            </a:r>
          </a:p>
          <a:p>
            <a:pPr lvl="0" algn="just"/>
            <a:r>
              <a:rPr lang="ru-RU" sz="2400" b="1" dirty="0" smtClean="0"/>
              <a:t>Физиологическая характеристика спортивных поз и статических нагрузок.</a:t>
            </a:r>
          </a:p>
          <a:p>
            <a:pPr lvl="0" algn="just"/>
            <a:r>
              <a:rPr lang="ru-RU" sz="2400" b="1" dirty="0" smtClean="0"/>
              <a:t>Физиологическая характеристика стандартных циклических и ациклических движений.</a:t>
            </a:r>
          </a:p>
          <a:p>
            <a:pPr lvl="0" algn="just"/>
            <a:r>
              <a:rPr lang="ru-RU" sz="2400" b="1" dirty="0" smtClean="0"/>
              <a:t>Физиологическая характеристика нестандартных движений.</a:t>
            </a:r>
          </a:p>
          <a:p>
            <a:pPr algn="just"/>
            <a:r>
              <a:rPr lang="ru-RU" sz="2400" b="1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канер2\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-214338"/>
            <a:ext cx="6429420" cy="7072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канер2\3.bmp"/>
          <p:cNvPicPr>
            <a:picLocks noChangeAspect="1" noChangeArrowheads="1"/>
          </p:cNvPicPr>
          <p:nvPr/>
        </p:nvPicPr>
        <p:blipFill>
          <a:blip r:embed="rId2" cstate="print"/>
          <a:srcRect t="6277" b="6025"/>
          <a:stretch>
            <a:fillRect/>
          </a:stretch>
        </p:blipFill>
        <p:spPr bwMode="auto">
          <a:xfrm>
            <a:off x="857224" y="-3143296"/>
            <a:ext cx="6072230" cy="9358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канер2\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500222"/>
            <a:ext cx="7315224" cy="10264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канер2\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906588"/>
            <a:ext cx="7243786" cy="9621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Сканер2\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785974"/>
            <a:ext cx="7172348" cy="10550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канер2\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-2143164"/>
            <a:ext cx="7458100" cy="10171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Сканер2\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-1500222"/>
            <a:ext cx="7172348" cy="9621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842968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В основу физиологических классификаций физических упражнений положены различные  критерии основными среди которых являются: 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Энергетические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критерии-классифицирующие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упражнения по преобладающим источником энергии (аэробные и анаэробные) и по уровню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энерготрат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(единичным ккал/с) и суммарные, на всю выполненную работу;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Биомеханические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выделяющие по структуре движения циклические, ациклические и смешанные;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Критерии ведущего физического качества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упражнения силовые, скоростные, скоростно-силовые, упражнения на выносливость, координационные или сложно-технические; К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ритерии предельного времени работы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подразделяющие его зонам относительной мощности.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Общепринятой в настоящее время считается классификация физических упражнений,  предположенная В.С.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Фарфелем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(1970).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50112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Все спортивные упражнения (Схема 1.) разделены на позы и движения. Все движения подразделены по критерию стандартности на стандартные или стереотипные (с повторяющимся порядком действий) и нестандартные или ситуационные (спортивные игры и единоборства). Стандартные движения разбиты на 2–е  группы по характеру оценки спортивного результата – на упражнения качественного значения  (с оценкой в баллах) и количественного значения  (с оценкой в кг. метрах, секундах). Из  последних выделены упражнения с разной структурой ациклические и циклические. Среди ациклических упражнений выделены собственно силовые (тяж. атлетика), скоростно-силовые (прыжки, метания) и прицельные (стрельба).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429684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Циклические упражнения по предельному времени работы разделены по зонам относительной мощности – максимальной мощности (продолжающие до 10-30с),  </a:t>
            </a:r>
            <a:r>
              <a:rPr lang="ru-RU" sz="2800" dirty="0" err="1" smtClean="0"/>
              <a:t>субмаксимальной</a:t>
            </a:r>
            <a:r>
              <a:rPr lang="ru-RU" sz="2800" dirty="0" smtClean="0"/>
              <a:t> мощности (от 30-40с до 3-5м),  большой (от 5-6мин до 20-30 мин),  умеренной мощности (от 30-40 мин до нескольких часов). При этом учитывалось, что физическая нагрузка не равна физиологической нагрузке на организм человека, и основной величиной, характеризующей физиологическую нагрузку является предельное время выполненной работы.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1" y="214290"/>
            <a:ext cx="842968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Физиологическая характеристика спортивных поз и статических нагрузок.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Поза – это закрепление частей скелета в определенном положении. При сохранении позы скелетные мышцы осуществляют две формы механической реакции – тонического напряжения и фазных сокращений для коррекции позы.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Основные позы: лежание, сидение, стояние, с опорой на руки. Наиболее сложными являются позы с опорами на руки (вис, упор, стойки на кистях). Поза является основой любого движения, обеспечивая опору работающим мышцам, выполняя фиксацию суставов в нужные моменты. Позы могут быть произвольные и не произвольные. Непроизвольные позы это доведенные до автоматизма произвольные позы в организации которых участвуют условные и безусловные рефлексы. Произвольное управление позой осуществляется корой больших полушарий. После автоматизации многие произвольные позы могут осуществляется непроизвольно, без участия сознания. В организации непроизвольных  поз участвуют условные и безусловные рефлексы.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864399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Работая в условиях неподвижной позы, человек, выполняет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статическую работу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этом его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мышцы работают </a:t>
            </a:r>
            <a:r>
              <a:rPr lang="ru-RU" sz="2400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изометрическом режиме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статистическом работе наблюдаются непрерывная активность мышц, что делает ее более, утомительной чем динамическая работа с той же нагрузкой. Кровоснабжение мышц при статических напряжениях уменьшается пропорционально силе статических усилий. В настоящее время обнаружено что артериальное давление в мышцах при статической работе может достигать 40,0-50,0 мм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рт.ст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., так как это необходимо для преодоления периферического сопротивления кровотоку.</a:t>
            </a:r>
          </a:p>
          <a:p>
            <a:pPr algn="just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Изменения вегетативных функций демонстрирует феномен статических усилий, или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феномен  </a:t>
            </a:r>
            <a:r>
              <a:rPr lang="ru-RU" sz="2400" u="sng" dirty="0" err="1" smtClean="0">
                <a:latin typeface="Times New Roman" pitchFamily="18" charset="0"/>
                <a:cs typeface="Times New Roman" pitchFamily="18" charset="0"/>
              </a:rPr>
              <a:t>Линдгарда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u="sng" dirty="0" err="1" smtClean="0">
                <a:latin typeface="Times New Roman" pitchFamily="18" charset="0"/>
                <a:cs typeface="Times New Roman" pitchFamily="18" charset="0"/>
              </a:rPr>
              <a:t>Врещагина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момент выполнения работы уменьшается ЖЕЛ, глубина и минутный объем дыхания, подает ЧСС и потребление кислорода,  а после окончания работы наблюдается резкое повышение этих показателей.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9" y="285728"/>
            <a:ext cx="842968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значительных статистических усилиях наблюдается </a:t>
            </a:r>
            <a:r>
              <a:rPr lang="ru-RU" sz="2400" u="sng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явление </a:t>
            </a:r>
            <a:r>
              <a:rPr lang="ru-RU" sz="2400" u="sng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натуживания</a:t>
            </a:r>
            <a:r>
              <a:rPr lang="ru-RU" sz="2400" u="sng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представляет собой выдох при закрытой голосовой щели, в результате чего туловище получает хорошую механическую опору, а сила скелетных мышц увеличивается. При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натуживании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нарушается венозный отток крови от головы, лицо багровеет, повышается внутрибрюшное и внутригрудное давление. Увеличение внутригрудного давления, уменьшает приток крови к правому предсердию. Наряду с этим высокое давление  уменьшает просвет легочных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каппиляров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через которые кровь из правого желудочка поступает в левый отдел сердца. Систолический объем крови уменьшается до 15-20 мл. У малотренированных спортсменов  кровоснабжение мозга нарушается, возникает гипоксия мозга и как следствие этого потеря сознания.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0026"/>
            <a:ext cx="892971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3. Физиологическая характеристика стандартных циклических </a:t>
            </a:r>
            <a:endParaRPr lang="ru-RU" sz="2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и ациклических движений</a:t>
            </a: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Стандартные или стереотипные движения характеризуются постоянством движений и их последовательностью. По структуре движений различают  циклические  и ациклические движения.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3.1. Физиологическая характеристика динамической, циклической работы различной  относительной мощности.</a:t>
            </a:r>
            <a:endParaRPr lang="ru-RU" sz="2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Стандартные циклические движения характеризуют  повторением одного и того же цикла, который сказан  с предыдущим и последующим. Все элементы  движений, составляющих один цикл,  обязательно присутствуют в одной и той же последовательности  во всех циклах.  Начало одного цикла является   окончанием предыдущего. </a:t>
            </a:r>
            <a:r>
              <a:rPr lang="ru-RU" sz="24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основе лежит  ритмический двигательный рефлекс.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38</TotalTime>
  <Words>1866</Words>
  <PresentationFormat>Экран (4:3)</PresentationFormat>
  <Paragraphs>157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crown-1</dc:creator>
  <cp:lastModifiedBy>crown-1</cp:lastModifiedBy>
  <cp:revision>17</cp:revision>
  <dcterms:created xsi:type="dcterms:W3CDTF">2016-03-29T07:59:29Z</dcterms:created>
  <dcterms:modified xsi:type="dcterms:W3CDTF">2020-01-14T05:57:28Z</dcterms:modified>
</cp:coreProperties>
</file>