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3" r:id="rId4"/>
    <p:sldId id="277" r:id="rId5"/>
    <p:sldId id="262" r:id="rId6"/>
    <p:sldId id="264" r:id="rId7"/>
    <p:sldId id="265" r:id="rId8"/>
    <p:sldId id="260" r:id="rId9"/>
    <p:sldId id="261" r:id="rId10"/>
    <p:sldId id="270" r:id="rId11"/>
    <p:sldId id="274" r:id="rId12"/>
    <p:sldId id="258" r:id="rId13"/>
    <p:sldId id="271" r:id="rId14"/>
    <p:sldId id="272" r:id="rId15"/>
    <p:sldId id="268" r:id="rId16"/>
    <p:sldId id="276" r:id="rId17"/>
    <p:sldId id="275" r:id="rId18"/>
    <p:sldId id="273" r:id="rId19"/>
    <p:sldId id="267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07B51-1271-4B7E-9238-3A6D74FF660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D9C0EB-345C-4333-9D46-363ABB6A5CDD}">
      <dgm:prSet phldrT="[Текст]" custT="1"/>
      <dgm:spPr/>
      <dgm:t>
        <a:bodyPr/>
        <a:lstStyle/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Мектепке дейінгі тәрбие және оқыту (бала-бақша)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3DF705D-56A7-4E44-AE23-4AA731A74337}" type="parTrans" cxnId="{C14F0578-4965-46E8-96F7-92D92ABB0E15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E9EF8CDB-D095-4338-8A99-0DA5EE8A9926}" type="sibTrans" cxnId="{C14F0578-4965-46E8-96F7-92D92ABB0E15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16CD91F9-9272-4ACD-AB2C-2FA24DB1D91E}">
      <dgm:prSet phldrT="[Текст]" custT="1"/>
      <dgm:spPr/>
      <dgm:t>
        <a:bodyPr/>
        <a:lstStyle/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Жоғары білім беру (ЖОО)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9B4BFAE-A0FD-4B3D-910E-4F8737AD0184}" type="parTrans" cxnId="{4305D39A-6650-46E0-BE0A-7AFF0B95B24C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8AC7D10E-4BD5-41ED-A746-31E58B365255}" type="sibTrans" cxnId="{4305D39A-6650-46E0-BE0A-7AFF0B95B24C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E74B939C-013B-44A8-91D0-5B75342DDD1B}">
      <dgm:prSet phldrT="[Текст]" custT="1"/>
      <dgm:spPr/>
      <dgm:t>
        <a:bodyPr/>
        <a:lstStyle/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Жоғары </a:t>
          </a:r>
        </a:p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білімнен кейінгі (магистратура</a:t>
          </a:r>
        </a:p>
        <a:p>
          <a:pPr algn="ctr"/>
          <a:r>
            <a:rPr lang="en-US" sz="1400" b="1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 докторантура)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3D947DA-AA5A-44E1-BC7B-255355665AB4}" type="parTrans" cxnId="{9A2AC49B-D634-40C6-8A20-578B84FCEBA5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7B21DF5E-FFDC-43B6-8160-23EAA0786CBD}" type="sibTrans" cxnId="{9A2AC49B-D634-40C6-8A20-578B84FCEBA5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0CFC3A2E-0628-427B-80CB-3BEEC61A3728}">
      <dgm:prSet phldrT="[Текст]" custT="1"/>
      <dgm:spPr/>
      <dgm:t>
        <a:bodyPr/>
        <a:lstStyle/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Жалпы білім беру (мектеп): бастауыш, орта, жоғары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B863C66-F445-4C7C-85AA-694C4F71960B}" type="parTrans" cxnId="{49B71BB0-F09E-48A3-AFF5-25DF5E4F6763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BB2B218C-EA23-4519-A55A-3398C9ACC4B0}" type="sibTrans" cxnId="{49B71BB0-F09E-48A3-AFF5-25DF5E4F6763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9AAEC6BD-4ECA-4223-BAA4-008749EF63E5}">
      <dgm:prSet phldrT="[Текст]" custT="1"/>
      <dgm:spPr/>
      <dgm:t>
        <a:bodyPr/>
        <a:lstStyle/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Орта білімнен кейінгі (колледж)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95013E3-0E8A-4401-9DEE-992185EFC061}" type="parTrans" cxnId="{07D93241-5D3A-45C6-9892-355C7D097757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3607E98C-8308-42D8-A20E-AA57FB66EFA4}" type="sibTrans" cxnId="{07D93241-5D3A-45C6-9892-355C7D097757}">
      <dgm:prSet/>
      <dgm:spPr/>
      <dgm:t>
        <a:bodyPr/>
        <a:lstStyle/>
        <a:p>
          <a:endParaRPr lang="ru-RU" sz="3600" b="1">
            <a:latin typeface="Times New Roman" pitchFamily="18" charset="0"/>
            <a:cs typeface="Times New Roman" pitchFamily="18" charset="0"/>
          </a:endParaRPr>
        </a:p>
      </dgm:t>
    </dgm:pt>
    <dgm:pt modelId="{C2E5F585-3C4C-436F-B182-6FDF33CD38E9}" type="pres">
      <dgm:prSet presAssocID="{11707B51-1271-4B7E-9238-3A6D74FF660B}" presName="arrowDiagram" presStyleCnt="0">
        <dgm:presLayoutVars>
          <dgm:chMax val="5"/>
          <dgm:dir/>
          <dgm:resizeHandles val="exact"/>
        </dgm:presLayoutVars>
      </dgm:prSet>
      <dgm:spPr/>
    </dgm:pt>
    <dgm:pt modelId="{4E5B235C-7480-4CE7-BFAF-A4295D5A7D0B}" type="pres">
      <dgm:prSet presAssocID="{11707B51-1271-4B7E-9238-3A6D74FF660B}" presName="arrow" presStyleLbl="bgShp" presStyleIdx="0" presStyleCnt="1"/>
      <dgm:spPr/>
    </dgm:pt>
    <dgm:pt modelId="{BD2109B1-3666-4F95-9581-59C00274C376}" type="pres">
      <dgm:prSet presAssocID="{11707B51-1271-4B7E-9238-3A6D74FF660B}" presName="arrowDiagram5" presStyleCnt="0"/>
      <dgm:spPr/>
    </dgm:pt>
    <dgm:pt modelId="{E611CA86-18F0-4DA7-90B4-D1CC17AB50AF}" type="pres">
      <dgm:prSet presAssocID="{93D9C0EB-345C-4333-9D46-363ABB6A5CDD}" presName="bullet5a" presStyleLbl="node1" presStyleIdx="0" presStyleCnt="5"/>
      <dgm:spPr/>
    </dgm:pt>
    <dgm:pt modelId="{A9AC7175-4F14-49DA-95C2-C8DE87CB1042}" type="pres">
      <dgm:prSet presAssocID="{93D9C0EB-345C-4333-9D46-363ABB6A5CDD}" presName="textBox5a" presStyleLbl="revTx" presStyleIdx="0" presStyleCnt="5" custScaleX="130623" custLinFactNeighborX="-12924" custLinFactNeighborY="14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64798-588B-4441-835A-A71617E90EF6}" type="pres">
      <dgm:prSet presAssocID="{0CFC3A2E-0628-427B-80CB-3BEEC61A3728}" presName="bullet5b" presStyleLbl="node1" presStyleIdx="1" presStyleCnt="5"/>
      <dgm:spPr/>
    </dgm:pt>
    <dgm:pt modelId="{949EED9B-A16F-46DD-A1AE-FEB08D2DD181}" type="pres">
      <dgm:prSet presAssocID="{0CFC3A2E-0628-427B-80CB-3BEEC61A3728}" presName="textBox5b" presStyleLbl="revTx" presStyleIdx="1" presStyleCnt="5" custScaleX="109523" custLinFactNeighborX="1398" custLinFactNeighborY="-2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AE702-14A5-420F-A879-FC9843F06232}" type="pres">
      <dgm:prSet presAssocID="{9AAEC6BD-4ECA-4223-BAA4-008749EF63E5}" presName="bullet5c" presStyleLbl="node1" presStyleIdx="2" presStyleCnt="5"/>
      <dgm:spPr/>
    </dgm:pt>
    <dgm:pt modelId="{30430991-51E3-4DDC-81EB-F896D655BEBA}" type="pres">
      <dgm:prSet presAssocID="{9AAEC6BD-4ECA-4223-BAA4-008749EF63E5}" presName="textBox5c" presStyleLbl="revTx" presStyleIdx="2" presStyleCnt="5" custLinFactNeighborX="-9190" custLinFactNeighborY="1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68C23-0037-405E-BEA9-94850DC86159}" type="pres">
      <dgm:prSet presAssocID="{16CD91F9-9272-4ACD-AB2C-2FA24DB1D91E}" presName="bullet5d" presStyleLbl="node1" presStyleIdx="3" presStyleCnt="5"/>
      <dgm:spPr/>
    </dgm:pt>
    <dgm:pt modelId="{EAA2732A-1A95-4BCF-AB9E-9F473D45F576}" type="pres">
      <dgm:prSet presAssocID="{16CD91F9-9272-4ACD-AB2C-2FA24DB1D91E}" presName="textBox5d" presStyleLbl="revTx" presStyleIdx="3" presStyleCnt="5" custLinFactNeighborX="-32292" custLinFactNeighborY="2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0ECDE-C785-46CB-ADB5-0769063F1B52}" type="pres">
      <dgm:prSet presAssocID="{E74B939C-013B-44A8-91D0-5B75342DDD1B}" presName="bullet5e" presStyleLbl="node1" presStyleIdx="4" presStyleCnt="5"/>
      <dgm:spPr/>
    </dgm:pt>
    <dgm:pt modelId="{3C4698CB-D166-4A52-BB9F-0849E5CE80F9}" type="pres">
      <dgm:prSet presAssocID="{E74B939C-013B-44A8-91D0-5B75342DDD1B}" presName="textBox5e" presStyleLbl="revTx" presStyleIdx="4" presStyleCnt="5" custScaleX="144872" custLinFactNeighborX="-21234" custLinFactNeighborY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F0578-4965-46E8-96F7-92D92ABB0E15}" srcId="{11707B51-1271-4B7E-9238-3A6D74FF660B}" destId="{93D9C0EB-345C-4333-9D46-363ABB6A5CDD}" srcOrd="0" destOrd="0" parTransId="{C3DF705D-56A7-4E44-AE23-4AA731A74337}" sibTransId="{E9EF8CDB-D095-4338-8A99-0DA5EE8A9926}"/>
    <dgm:cxn modelId="{07D93241-5D3A-45C6-9892-355C7D097757}" srcId="{11707B51-1271-4B7E-9238-3A6D74FF660B}" destId="{9AAEC6BD-4ECA-4223-BAA4-008749EF63E5}" srcOrd="2" destOrd="0" parTransId="{295013E3-0E8A-4401-9DEE-992185EFC061}" sibTransId="{3607E98C-8308-42D8-A20E-AA57FB66EFA4}"/>
    <dgm:cxn modelId="{4176C81A-DE52-4A3E-A6D8-4949CF7F6EDB}" type="presOf" srcId="{0CFC3A2E-0628-427B-80CB-3BEEC61A3728}" destId="{949EED9B-A16F-46DD-A1AE-FEB08D2DD181}" srcOrd="0" destOrd="0" presId="urn:microsoft.com/office/officeart/2005/8/layout/arrow2"/>
    <dgm:cxn modelId="{52482392-B264-4627-A0E3-1CAC79C33C92}" type="presOf" srcId="{93D9C0EB-345C-4333-9D46-363ABB6A5CDD}" destId="{A9AC7175-4F14-49DA-95C2-C8DE87CB1042}" srcOrd="0" destOrd="0" presId="urn:microsoft.com/office/officeart/2005/8/layout/arrow2"/>
    <dgm:cxn modelId="{F171CDB0-17D9-48A0-8799-6173B1B22A13}" type="presOf" srcId="{E74B939C-013B-44A8-91D0-5B75342DDD1B}" destId="{3C4698CB-D166-4A52-BB9F-0849E5CE80F9}" srcOrd="0" destOrd="0" presId="urn:microsoft.com/office/officeart/2005/8/layout/arrow2"/>
    <dgm:cxn modelId="{49B71BB0-F09E-48A3-AFF5-25DF5E4F6763}" srcId="{11707B51-1271-4B7E-9238-3A6D74FF660B}" destId="{0CFC3A2E-0628-427B-80CB-3BEEC61A3728}" srcOrd="1" destOrd="0" parTransId="{8B863C66-F445-4C7C-85AA-694C4F71960B}" sibTransId="{BB2B218C-EA23-4519-A55A-3398C9ACC4B0}"/>
    <dgm:cxn modelId="{EA043987-5C30-498D-8ADF-0C6337CE1568}" type="presOf" srcId="{11707B51-1271-4B7E-9238-3A6D74FF660B}" destId="{C2E5F585-3C4C-436F-B182-6FDF33CD38E9}" srcOrd="0" destOrd="0" presId="urn:microsoft.com/office/officeart/2005/8/layout/arrow2"/>
    <dgm:cxn modelId="{C0682C4D-33CD-4AF0-AEA7-50266BE70CB8}" type="presOf" srcId="{9AAEC6BD-4ECA-4223-BAA4-008749EF63E5}" destId="{30430991-51E3-4DDC-81EB-F896D655BEBA}" srcOrd="0" destOrd="0" presId="urn:microsoft.com/office/officeart/2005/8/layout/arrow2"/>
    <dgm:cxn modelId="{9A2AC49B-D634-40C6-8A20-578B84FCEBA5}" srcId="{11707B51-1271-4B7E-9238-3A6D74FF660B}" destId="{E74B939C-013B-44A8-91D0-5B75342DDD1B}" srcOrd="4" destOrd="0" parTransId="{43D947DA-AA5A-44E1-BC7B-255355665AB4}" sibTransId="{7B21DF5E-FFDC-43B6-8160-23EAA0786CBD}"/>
    <dgm:cxn modelId="{4305D39A-6650-46E0-BE0A-7AFF0B95B24C}" srcId="{11707B51-1271-4B7E-9238-3A6D74FF660B}" destId="{16CD91F9-9272-4ACD-AB2C-2FA24DB1D91E}" srcOrd="3" destOrd="0" parTransId="{F9B4BFAE-A0FD-4B3D-910E-4F8737AD0184}" sibTransId="{8AC7D10E-4BD5-41ED-A746-31E58B365255}"/>
    <dgm:cxn modelId="{FAF11047-A124-4D26-9AEC-E122AF082DCB}" type="presOf" srcId="{16CD91F9-9272-4ACD-AB2C-2FA24DB1D91E}" destId="{EAA2732A-1A95-4BCF-AB9E-9F473D45F576}" srcOrd="0" destOrd="0" presId="urn:microsoft.com/office/officeart/2005/8/layout/arrow2"/>
    <dgm:cxn modelId="{B0D04564-7DB4-4A73-83F6-99852E3EAE17}" type="presParOf" srcId="{C2E5F585-3C4C-436F-B182-6FDF33CD38E9}" destId="{4E5B235C-7480-4CE7-BFAF-A4295D5A7D0B}" srcOrd="0" destOrd="0" presId="urn:microsoft.com/office/officeart/2005/8/layout/arrow2"/>
    <dgm:cxn modelId="{79C6A6E6-C587-44F9-8FED-F09DF933F40C}" type="presParOf" srcId="{C2E5F585-3C4C-436F-B182-6FDF33CD38E9}" destId="{BD2109B1-3666-4F95-9581-59C00274C376}" srcOrd="1" destOrd="0" presId="urn:microsoft.com/office/officeart/2005/8/layout/arrow2"/>
    <dgm:cxn modelId="{BFA43F58-92CF-4748-91B5-791041B3AFDC}" type="presParOf" srcId="{BD2109B1-3666-4F95-9581-59C00274C376}" destId="{E611CA86-18F0-4DA7-90B4-D1CC17AB50AF}" srcOrd="0" destOrd="0" presId="urn:microsoft.com/office/officeart/2005/8/layout/arrow2"/>
    <dgm:cxn modelId="{0B897C87-E2DD-4216-AAB9-7A9052C40FAC}" type="presParOf" srcId="{BD2109B1-3666-4F95-9581-59C00274C376}" destId="{A9AC7175-4F14-49DA-95C2-C8DE87CB1042}" srcOrd="1" destOrd="0" presId="urn:microsoft.com/office/officeart/2005/8/layout/arrow2"/>
    <dgm:cxn modelId="{5A3F2ED4-990D-4623-9245-631AD766F9E3}" type="presParOf" srcId="{BD2109B1-3666-4F95-9581-59C00274C376}" destId="{87964798-588B-4441-835A-A71617E90EF6}" srcOrd="2" destOrd="0" presId="urn:microsoft.com/office/officeart/2005/8/layout/arrow2"/>
    <dgm:cxn modelId="{EA5B8378-68AC-4609-BBD9-416D22353C51}" type="presParOf" srcId="{BD2109B1-3666-4F95-9581-59C00274C376}" destId="{949EED9B-A16F-46DD-A1AE-FEB08D2DD181}" srcOrd="3" destOrd="0" presId="urn:microsoft.com/office/officeart/2005/8/layout/arrow2"/>
    <dgm:cxn modelId="{2D1C28C1-E4BC-44D8-BE2A-907BFDB6913C}" type="presParOf" srcId="{BD2109B1-3666-4F95-9581-59C00274C376}" destId="{2DBAE702-14A5-420F-A879-FC9843F06232}" srcOrd="4" destOrd="0" presId="urn:microsoft.com/office/officeart/2005/8/layout/arrow2"/>
    <dgm:cxn modelId="{19E5062D-8A69-4CE0-8F19-F4D3F621BC1E}" type="presParOf" srcId="{BD2109B1-3666-4F95-9581-59C00274C376}" destId="{30430991-51E3-4DDC-81EB-F896D655BEBA}" srcOrd="5" destOrd="0" presId="urn:microsoft.com/office/officeart/2005/8/layout/arrow2"/>
    <dgm:cxn modelId="{7E89003B-5CC3-4622-8606-1F6F03114E32}" type="presParOf" srcId="{BD2109B1-3666-4F95-9581-59C00274C376}" destId="{F2C68C23-0037-405E-BEA9-94850DC86159}" srcOrd="6" destOrd="0" presId="urn:microsoft.com/office/officeart/2005/8/layout/arrow2"/>
    <dgm:cxn modelId="{70243744-209B-4DD8-B61F-4BB077AA6F8E}" type="presParOf" srcId="{BD2109B1-3666-4F95-9581-59C00274C376}" destId="{EAA2732A-1A95-4BCF-AB9E-9F473D45F576}" srcOrd="7" destOrd="0" presId="urn:microsoft.com/office/officeart/2005/8/layout/arrow2"/>
    <dgm:cxn modelId="{A11F60FD-9765-4219-90FC-B078554F79EB}" type="presParOf" srcId="{BD2109B1-3666-4F95-9581-59C00274C376}" destId="{9100ECDE-C785-46CB-ADB5-0769063F1B52}" srcOrd="8" destOrd="0" presId="urn:microsoft.com/office/officeart/2005/8/layout/arrow2"/>
    <dgm:cxn modelId="{2CE4B5B8-AE8C-445F-A9B1-1FF97561862F}" type="presParOf" srcId="{BD2109B1-3666-4F95-9581-59C00274C376}" destId="{3C4698CB-D166-4A52-BB9F-0849E5CE80F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081BD-CAC7-4419-998A-00ACD0590E96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3BE53-567F-48AF-9294-2EE392BB02CD}">
      <dgm:prSet phldrT="[Текст]" custT="1"/>
      <dgm:spPr/>
      <dgm:t>
        <a:bodyPr/>
        <a:lstStyle/>
        <a:p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Жаңартылған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берудің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маңыздылығы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– 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C3D17A9-C65D-48D2-B0AA-C85AB58A67DC}" type="parTrans" cxnId="{BED08959-D2C0-4468-9585-939D439BC0B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17F591D-2DAA-4FAF-8DC4-FDD9E051C08A}" type="sibTrans" cxnId="{BED08959-D2C0-4468-9585-939D439BC0B0}">
      <dgm:prSet custT="1"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69DC643D-5A6C-4B53-9EF2-ACC4756F8DC1}">
      <dgm:prSet phldrT="[Текст]" custT="1"/>
      <dgm:spPr/>
      <dgm:t>
        <a:bodyPr/>
        <a:lstStyle/>
        <a:p>
          <a:r>
            <a:rPr lang="ru-RU" sz="1600" b="1" i="0" smtClean="0">
              <a:latin typeface="Times New Roman" pitchFamily="18" charset="0"/>
              <a:cs typeface="Times New Roman" pitchFamily="18" charset="0"/>
            </a:rPr>
            <a:t>оқушы тұлғасының үйлесімді қолайлы білім беру ортасын құра отырып, сын тұрғысынан ойлау, зерттеу жұмыстарын жүргізу, тәжірибе жасау, АҚТ –ны қолдану, коммуникативті қарым-қатынасқа түсу, жеке, жұппен, топта жұмыс жасай білу, функционалды сауаттылықты, шығармашылықты қолдана білуді және оны тиімді жүзеге асыру үшін қажетті тиімді оқыту әдіс-тәсілдерді (бірлескен оқу, модельдеу, бағалау жүйесі, бағалаудың тиімді стратегиялары) қолдану болып табылады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99AA0AF-ED6A-4765-A011-EEBB54B6EA60}" type="parTrans" cxnId="{BE5BA805-3023-4BEB-8879-DC64514E1F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217EAA7-9942-4156-B396-6AEE3CFDDA4E}" type="sibTrans" cxnId="{BE5BA805-3023-4BEB-8879-DC64514E1F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4A584E3-3791-41C9-B212-3DFA756865AD}" type="pres">
      <dgm:prSet presAssocID="{018081BD-CAC7-4419-998A-00ACD0590E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0EF8E2-8B83-4BD9-8756-EDA1FB50566E}" type="pres">
      <dgm:prSet presAssocID="{018081BD-CAC7-4419-998A-00ACD0590E9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9C82F9B-77B6-462E-BD0B-4B8E81FE5D7E}" type="pres">
      <dgm:prSet presAssocID="{018081BD-CAC7-4419-998A-00ACD0590E96}" presName="TwoNodes_1" presStyleLbl="node1" presStyleIdx="0" presStyleCnt="2" custScaleY="72507" custLinFactNeighborY="-1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DF90-3BB0-44E4-894F-5CFFD18BD1C6}" type="pres">
      <dgm:prSet presAssocID="{018081BD-CAC7-4419-998A-00ACD0590E96}" presName="TwoNodes_2" presStyleLbl="node1" presStyleIdx="1" presStyleCnt="2" custScaleX="109552" custScaleY="148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E4918-111F-4450-83FC-6FF85185F6B2}" type="pres">
      <dgm:prSet presAssocID="{018081BD-CAC7-4419-998A-00ACD0590E96}" presName="TwoConn_1-2" presStyleLbl="fgAccFollowNode1" presStyleIdx="0" presStyleCnt="1" custLinFactNeighborX="-5529" custLinFactNeighborY="-3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5B719-08D4-450D-887F-F108E2D055E9}" type="pres">
      <dgm:prSet presAssocID="{018081BD-CAC7-4419-998A-00ACD0590E9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8E504-315F-45BE-808B-E96B155A4704}" type="pres">
      <dgm:prSet presAssocID="{018081BD-CAC7-4419-998A-00ACD0590E9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9C653-2C9E-4BC2-89AA-D6952301FADD}" type="presOf" srcId="{E17F591D-2DAA-4FAF-8DC4-FDD9E051C08A}" destId="{BDDE4918-111F-4450-83FC-6FF85185F6B2}" srcOrd="0" destOrd="0" presId="urn:microsoft.com/office/officeart/2005/8/layout/vProcess5"/>
    <dgm:cxn modelId="{84515B1D-C322-49C3-87EC-51CFFCA66A7A}" type="presOf" srcId="{4C93BE53-567F-48AF-9294-2EE392BB02CD}" destId="{2695B719-08D4-450D-887F-F108E2D055E9}" srcOrd="1" destOrd="0" presId="urn:microsoft.com/office/officeart/2005/8/layout/vProcess5"/>
    <dgm:cxn modelId="{E4C43044-4AD4-4C14-A115-AB9C4DFFA076}" type="presOf" srcId="{69DC643D-5A6C-4B53-9EF2-ACC4756F8DC1}" destId="{7C98E504-315F-45BE-808B-E96B155A4704}" srcOrd="1" destOrd="0" presId="urn:microsoft.com/office/officeart/2005/8/layout/vProcess5"/>
    <dgm:cxn modelId="{E35FC1D4-6D84-4F04-B27F-78B26499C94A}" type="presOf" srcId="{69DC643D-5A6C-4B53-9EF2-ACC4756F8DC1}" destId="{52D4DF90-3BB0-44E4-894F-5CFFD18BD1C6}" srcOrd="0" destOrd="0" presId="urn:microsoft.com/office/officeart/2005/8/layout/vProcess5"/>
    <dgm:cxn modelId="{C879041D-776F-4384-A07D-859969010C31}" type="presOf" srcId="{018081BD-CAC7-4419-998A-00ACD0590E96}" destId="{B4A584E3-3791-41C9-B212-3DFA756865AD}" srcOrd="0" destOrd="0" presId="urn:microsoft.com/office/officeart/2005/8/layout/vProcess5"/>
    <dgm:cxn modelId="{BE5BA805-3023-4BEB-8879-DC64514E1F3B}" srcId="{018081BD-CAC7-4419-998A-00ACD0590E96}" destId="{69DC643D-5A6C-4B53-9EF2-ACC4756F8DC1}" srcOrd="1" destOrd="0" parTransId="{499AA0AF-ED6A-4765-A011-EEBB54B6EA60}" sibTransId="{D217EAA7-9942-4156-B396-6AEE3CFDDA4E}"/>
    <dgm:cxn modelId="{BED08959-D2C0-4468-9585-939D439BC0B0}" srcId="{018081BD-CAC7-4419-998A-00ACD0590E96}" destId="{4C93BE53-567F-48AF-9294-2EE392BB02CD}" srcOrd="0" destOrd="0" parTransId="{5C3D17A9-C65D-48D2-B0AA-C85AB58A67DC}" sibTransId="{E17F591D-2DAA-4FAF-8DC4-FDD9E051C08A}"/>
    <dgm:cxn modelId="{AE9CEE82-5CEA-49F1-B996-E18C9CBDA29D}" type="presOf" srcId="{4C93BE53-567F-48AF-9294-2EE392BB02CD}" destId="{A9C82F9B-77B6-462E-BD0B-4B8E81FE5D7E}" srcOrd="0" destOrd="0" presId="urn:microsoft.com/office/officeart/2005/8/layout/vProcess5"/>
    <dgm:cxn modelId="{369AC009-05BB-4F9D-B6F1-DF13AFC023FC}" type="presParOf" srcId="{B4A584E3-3791-41C9-B212-3DFA756865AD}" destId="{E60EF8E2-8B83-4BD9-8756-EDA1FB50566E}" srcOrd="0" destOrd="0" presId="urn:microsoft.com/office/officeart/2005/8/layout/vProcess5"/>
    <dgm:cxn modelId="{A53AF7BA-9F05-450F-B08E-DA9015D0B992}" type="presParOf" srcId="{B4A584E3-3791-41C9-B212-3DFA756865AD}" destId="{A9C82F9B-77B6-462E-BD0B-4B8E81FE5D7E}" srcOrd="1" destOrd="0" presId="urn:microsoft.com/office/officeart/2005/8/layout/vProcess5"/>
    <dgm:cxn modelId="{24AF2604-ABA5-43FD-9F55-D1166AD7D8FE}" type="presParOf" srcId="{B4A584E3-3791-41C9-B212-3DFA756865AD}" destId="{52D4DF90-3BB0-44E4-894F-5CFFD18BD1C6}" srcOrd="2" destOrd="0" presId="urn:microsoft.com/office/officeart/2005/8/layout/vProcess5"/>
    <dgm:cxn modelId="{6E23D921-AA4A-4180-99EA-7A681D508100}" type="presParOf" srcId="{B4A584E3-3791-41C9-B212-3DFA756865AD}" destId="{BDDE4918-111F-4450-83FC-6FF85185F6B2}" srcOrd="3" destOrd="0" presId="urn:microsoft.com/office/officeart/2005/8/layout/vProcess5"/>
    <dgm:cxn modelId="{BB170AAB-51B1-495C-92DA-99E1D530166E}" type="presParOf" srcId="{B4A584E3-3791-41C9-B212-3DFA756865AD}" destId="{2695B719-08D4-450D-887F-F108E2D055E9}" srcOrd="4" destOrd="0" presId="urn:microsoft.com/office/officeart/2005/8/layout/vProcess5"/>
    <dgm:cxn modelId="{22A27288-804F-4104-9594-8C3269917642}" type="presParOf" srcId="{B4A584E3-3791-41C9-B212-3DFA756865AD}" destId="{7C98E504-315F-45BE-808B-E96B155A47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EB54B-41CA-4580-85C0-1B9338EBF53F}" type="doc">
      <dgm:prSet loTypeId="urn:microsoft.com/office/officeart/2005/8/layout/arrow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448E3-B622-4615-AF67-710DD30934B4}">
      <dgm:prSet phldrT="[Текст]"/>
      <dgm:spPr/>
      <dgm:t>
        <a:bodyPr/>
        <a:lstStyle/>
        <a:p>
          <a:pPr algn="ctr"/>
          <a:r>
            <a:rPr lang="ru-RU" b="1" i="0" smtClean="0">
              <a:latin typeface="Times New Roman" pitchFamily="18" charset="0"/>
              <a:cs typeface="Times New Roman" pitchFamily="18" charset="0"/>
            </a:rPr>
            <a:t>Білім беру бағдарламасының негізгі мақсаты -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A8AAE1-C33C-44F5-ADE7-0E253DA9EDA3}" type="parTrans" cxnId="{A3325DB5-FA10-43ED-9C9C-ADC741F741B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EF776-42B9-46D4-9E65-A6437B66D1E7}" type="sibTrans" cxnId="{A3325DB5-FA10-43ED-9C9C-ADC741F741B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05A3A8-6E76-459D-A67C-2C8290ECB6DC}">
      <dgm:prSet phldrT="[Текст]"/>
      <dgm:spPr/>
      <dgm:t>
        <a:bodyPr/>
        <a:lstStyle/>
        <a:p>
          <a:pPr algn="ctr"/>
          <a:r>
            <a:rPr lang="ru-RU" b="0" i="0" smtClean="0">
              <a:latin typeface="Times New Roman" pitchFamily="18" charset="0"/>
              <a:cs typeface="Times New Roman" pitchFamily="18" charset="0"/>
            </a:rPr>
            <a:t>білім мазмұнының жаңаруымен қатар, критериалды бағалау жүйесін енгізу және оқытудың әдіс-тәсілдері мен әртүрлі құралдарын қолданудың тиімділігін арттыруды талап етеді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A9E584-42F1-4EFD-A101-010E7A359717}" type="parTrans" cxnId="{F332B986-B81D-4F57-8F56-EEBE46F5BBC5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B5F7C2-9C36-49E4-AE44-430A2AA71937}" type="sibTrans" cxnId="{F332B986-B81D-4F57-8F56-EEBE46F5BBC5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3101D5-6280-490F-A0AA-F4122F154BBE}" type="pres">
      <dgm:prSet presAssocID="{AE4EB54B-41CA-4580-85C0-1B9338EBF53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2C0FE-D608-439F-942F-591BDBCE1274}" type="pres">
      <dgm:prSet presAssocID="{5F1448E3-B622-4615-AF67-710DD30934B4}" presName="upArrow" presStyleLbl="node1" presStyleIdx="0" presStyleCnt="2"/>
      <dgm:spPr/>
      <dgm:t>
        <a:bodyPr/>
        <a:lstStyle/>
        <a:p>
          <a:endParaRPr lang="ru-RU"/>
        </a:p>
      </dgm:t>
    </dgm:pt>
    <dgm:pt modelId="{F453D9DE-D8E8-45EE-B710-9E5A9879F7E7}" type="pres">
      <dgm:prSet presAssocID="{5F1448E3-B622-4615-AF67-710DD30934B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8679D-A0F1-48E2-8AE0-6E84E95D3B23}" type="pres">
      <dgm:prSet presAssocID="{A705A3A8-6E76-459D-A67C-2C8290ECB6DC}" presName="downArrow" presStyleLbl="node1" presStyleIdx="1" presStyleCnt="2"/>
      <dgm:spPr/>
      <dgm:t>
        <a:bodyPr/>
        <a:lstStyle/>
        <a:p>
          <a:endParaRPr lang="ru-RU"/>
        </a:p>
      </dgm:t>
    </dgm:pt>
    <dgm:pt modelId="{EDDBE0F5-BEF0-491E-88BB-AD0E91E7FD93}" type="pres">
      <dgm:prSet presAssocID="{A705A3A8-6E76-459D-A67C-2C8290ECB6D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16203-485F-4AB6-8B57-B20484C6B2A0}" type="presOf" srcId="{A705A3A8-6E76-459D-A67C-2C8290ECB6DC}" destId="{EDDBE0F5-BEF0-491E-88BB-AD0E91E7FD93}" srcOrd="0" destOrd="0" presId="urn:microsoft.com/office/officeart/2005/8/layout/arrow4"/>
    <dgm:cxn modelId="{8C1F5EAD-6A08-4CCB-AA03-F35016220A6D}" type="presOf" srcId="{5F1448E3-B622-4615-AF67-710DD30934B4}" destId="{F453D9DE-D8E8-45EE-B710-9E5A9879F7E7}" srcOrd="0" destOrd="0" presId="urn:microsoft.com/office/officeart/2005/8/layout/arrow4"/>
    <dgm:cxn modelId="{A3325DB5-FA10-43ED-9C9C-ADC741F741BD}" srcId="{AE4EB54B-41CA-4580-85C0-1B9338EBF53F}" destId="{5F1448E3-B622-4615-AF67-710DD30934B4}" srcOrd="0" destOrd="0" parTransId="{1DA8AAE1-C33C-44F5-ADE7-0E253DA9EDA3}" sibTransId="{8ECEF776-42B9-46D4-9E65-A6437B66D1E7}"/>
    <dgm:cxn modelId="{BE4EC264-55EC-4D09-B4F1-AD20A4C93806}" type="presOf" srcId="{AE4EB54B-41CA-4580-85C0-1B9338EBF53F}" destId="{973101D5-6280-490F-A0AA-F4122F154BBE}" srcOrd="0" destOrd="0" presId="urn:microsoft.com/office/officeart/2005/8/layout/arrow4"/>
    <dgm:cxn modelId="{F332B986-B81D-4F57-8F56-EEBE46F5BBC5}" srcId="{AE4EB54B-41CA-4580-85C0-1B9338EBF53F}" destId="{A705A3A8-6E76-459D-A67C-2C8290ECB6DC}" srcOrd="1" destOrd="0" parTransId="{FCA9E584-42F1-4EFD-A101-010E7A359717}" sibTransId="{AAB5F7C2-9C36-49E4-AE44-430A2AA71937}"/>
    <dgm:cxn modelId="{774CC958-C3A0-42C4-93CF-C9C8C566E5A8}" type="presParOf" srcId="{973101D5-6280-490F-A0AA-F4122F154BBE}" destId="{5DF2C0FE-D608-439F-942F-591BDBCE1274}" srcOrd="0" destOrd="0" presId="urn:microsoft.com/office/officeart/2005/8/layout/arrow4"/>
    <dgm:cxn modelId="{09BC6D57-140E-474D-8B8C-B42608DE80B8}" type="presParOf" srcId="{973101D5-6280-490F-A0AA-F4122F154BBE}" destId="{F453D9DE-D8E8-45EE-B710-9E5A9879F7E7}" srcOrd="1" destOrd="0" presId="urn:microsoft.com/office/officeart/2005/8/layout/arrow4"/>
    <dgm:cxn modelId="{C085E623-53AE-4263-87B7-3F989450F565}" type="presParOf" srcId="{973101D5-6280-490F-A0AA-F4122F154BBE}" destId="{2698679D-A0F1-48E2-8AE0-6E84E95D3B23}" srcOrd="2" destOrd="0" presId="urn:microsoft.com/office/officeart/2005/8/layout/arrow4"/>
    <dgm:cxn modelId="{9C3D7035-15E8-4E65-A922-43F98F1AC1C1}" type="presParOf" srcId="{973101D5-6280-490F-A0AA-F4122F154BBE}" destId="{EDDBE0F5-BEF0-491E-88BB-AD0E91E7FD9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5C33DE-8245-4808-B7AE-A8022832D4C6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600EE-5DAA-4C86-91B4-613B7882E81E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шынықтыру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оқу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пәні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шынықтыру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психикалық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саулығын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сақтау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туралы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білімдер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жүйесі</a:t>
          </a:r>
          <a:endParaRPr lang="ru-RU" dirty="0"/>
        </a:p>
      </dgm:t>
    </dgm:pt>
    <dgm:pt modelId="{16AA908C-7EC0-4D4D-BE1B-A67C254CE5A6}" type="parTrans" cxnId="{22157E91-360D-4E58-B827-C7C01EBB57EF}">
      <dgm:prSet/>
      <dgm:spPr/>
      <dgm:t>
        <a:bodyPr/>
        <a:lstStyle/>
        <a:p>
          <a:endParaRPr lang="ru-RU"/>
        </a:p>
      </dgm:t>
    </dgm:pt>
    <dgm:pt modelId="{F91D1F3C-8397-45B4-ADA8-1A44514795BC}" type="sibTrans" cxnId="{22157E91-360D-4E58-B827-C7C01EBB57EF}">
      <dgm:prSet/>
      <dgm:spPr/>
      <dgm:t>
        <a:bodyPr/>
        <a:lstStyle/>
        <a:p>
          <a:endParaRPr lang="ru-RU"/>
        </a:p>
      </dgm:t>
    </dgm:pt>
    <dgm:pt modelId="{611403B0-A041-4E91-B701-3F31F9FFE4F0}">
      <dgm:prSet phldrT="[Текст]"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Пәнді оқыту қимыл-қозғалыс негіздерін меңгеру арқылы оқушылардың дене мәдениетін қалыптастыру; өз денсаулықтарына ықтиярлықпен қараудың қажеттілігін қалыптастыру; дене бітімінің және </a:t>
          </a:r>
          <a:r>
            <a:rPr lang="uk-UA" b="1" smtClean="0">
              <a:latin typeface="Times New Roman" pitchFamily="18" charset="0"/>
              <a:cs typeface="Times New Roman" pitchFamily="18" charset="0"/>
            </a:rPr>
            <a:t>психикалық қасиеттерінің толық дамуы</a:t>
          </a:r>
          <a:r>
            <a:rPr lang="uk-UA" smtClean="0">
              <a:latin typeface="Times New Roman" pitchFamily="18" charset="0"/>
              <a:cs typeface="Times New Roman" pitchFamily="18" charset="0"/>
            </a:rPr>
            <a:t>; салауатты өмір салтын ұйымдастыруда дене тәрбиесі құралдарын шығармашылық жолмен қолдануға бағытталған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05E7B8-B2B3-4C2C-B075-882203EBF6E7}" type="parTrans" cxnId="{71C696BF-6989-4706-8929-78670E155B10}">
      <dgm:prSet/>
      <dgm:spPr/>
      <dgm:t>
        <a:bodyPr/>
        <a:lstStyle/>
        <a:p>
          <a:endParaRPr lang="ru-RU"/>
        </a:p>
      </dgm:t>
    </dgm:pt>
    <dgm:pt modelId="{2EFE9BF0-BB7D-4813-98B0-A47AA08484C6}" type="sibTrans" cxnId="{71C696BF-6989-4706-8929-78670E155B10}">
      <dgm:prSet/>
      <dgm:spPr/>
      <dgm:t>
        <a:bodyPr/>
        <a:lstStyle/>
        <a:p>
          <a:endParaRPr lang="ru-RU"/>
        </a:p>
      </dgm:t>
    </dgm:pt>
    <dgm:pt modelId="{E52F6AC8-80D7-4E32-B3E6-4C5AE6A3FE1A}" type="pres">
      <dgm:prSet presAssocID="{115C33DE-8245-4808-B7AE-A8022832D4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4256517-23E0-4802-8A0E-E5383EC099B8}" type="pres">
      <dgm:prSet presAssocID="{567600EE-5DAA-4C86-91B4-613B7882E81E}" presName="composite" presStyleCnt="0"/>
      <dgm:spPr/>
      <dgm:t>
        <a:bodyPr/>
        <a:lstStyle/>
        <a:p>
          <a:endParaRPr lang="ru-RU"/>
        </a:p>
      </dgm:t>
    </dgm:pt>
    <dgm:pt modelId="{44BDB8C2-91E3-4D7C-BC95-69384FBC6DB2}" type="pres">
      <dgm:prSet presAssocID="{567600EE-5DAA-4C86-91B4-613B7882E81E}" presName="bentUpArrow1" presStyleLbl="alignImgPlace1" presStyleIdx="0" presStyleCnt="1" custLinFactNeighborX="-35851" custLinFactNeighborY="-18607"/>
      <dgm:spPr/>
      <dgm:t>
        <a:bodyPr/>
        <a:lstStyle/>
        <a:p>
          <a:endParaRPr lang="ru-RU"/>
        </a:p>
      </dgm:t>
    </dgm:pt>
    <dgm:pt modelId="{F503E03A-B628-4911-BF69-A2CD3FF08E5C}" type="pres">
      <dgm:prSet presAssocID="{567600EE-5DAA-4C86-91B4-613B7882E81E}" presName="ParentText" presStyleLbl="node1" presStyleIdx="0" presStyleCnt="2" custScaleX="145278" custScaleY="639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1FF06-464F-446E-82CE-6FB4A49D510D}" type="pres">
      <dgm:prSet presAssocID="{567600EE-5DAA-4C86-91B4-613B7882E81E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54E32-C879-4937-AD8B-3CE57F7B9F98}" type="pres">
      <dgm:prSet presAssocID="{F91D1F3C-8397-45B4-ADA8-1A44514795BC}" presName="sibTrans" presStyleCnt="0"/>
      <dgm:spPr/>
      <dgm:t>
        <a:bodyPr/>
        <a:lstStyle/>
        <a:p>
          <a:endParaRPr lang="ru-RU"/>
        </a:p>
      </dgm:t>
    </dgm:pt>
    <dgm:pt modelId="{64AD8CB1-A5B7-4D07-9588-107CCCEE2166}" type="pres">
      <dgm:prSet presAssocID="{611403B0-A041-4E91-B701-3F31F9FFE4F0}" presName="composite" presStyleCnt="0"/>
      <dgm:spPr/>
      <dgm:t>
        <a:bodyPr/>
        <a:lstStyle/>
        <a:p>
          <a:endParaRPr lang="ru-RU"/>
        </a:p>
      </dgm:t>
    </dgm:pt>
    <dgm:pt modelId="{514E1569-1F81-4C68-A76F-AC68A6C941D2}" type="pres">
      <dgm:prSet presAssocID="{611403B0-A041-4E91-B701-3F31F9FFE4F0}" presName="ParentText" presStyleLbl="node1" presStyleIdx="1" presStyleCnt="2" custScaleX="130336" custScaleY="121262" custLinFactNeighborY="-10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5035A-1154-413A-8E9A-0F93D9EBF805}" type="presOf" srcId="{567600EE-5DAA-4C86-91B4-613B7882E81E}" destId="{F503E03A-B628-4911-BF69-A2CD3FF08E5C}" srcOrd="0" destOrd="0" presId="urn:microsoft.com/office/officeart/2005/8/layout/StepDownProcess"/>
    <dgm:cxn modelId="{71C696BF-6989-4706-8929-78670E155B10}" srcId="{115C33DE-8245-4808-B7AE-A8022832D4C6}" destId="{611403B0-A041-4E91-B701-3F31F9FFE4F0}" srcOrd="1" destOrd="0" parTransId="{1F05E7B8-B2B3-4C2C-B075-882203EBF6E7}" sibTransId="{2EFE9BF0-BB7D-4813-98B0-A47AA08484C6}"/>
    <dgm:cxn modelId="{AFD849D5-FF70-449C-8B99-1CB0A1C93C5A}" type="presOf" srcId="{611403B0-A041-4E91-B701-3F31F9FFE4F0}" destId="{514E1569-1F81-4C68-A76F-AC68A6C941D2}" srcOrd="0" destOrd="0" presId="urn:microsoft.com/office/officeart/2005/8/layout/StepDownProcess"/>
    <dgm:cxn modelId="{5C0B4806-8FE0-443E-BDF0-F25D20135155}" type="presOf" srcId="{115C33DE-8245-4808-B7AE-A8022832D4C6}" destId="{E52F6AC8-80D7-4E32-B3E6-4C5AE6A3FE1A}" srcOrd="0" destOrd="0" presId="urn:microsoft.com/office/officeart/2005/8/layout/StepDownProcess"/>
    <dgm:cxn modelId="{22157E91-360D-4E58-B827-C7C01EBB57EF}" srcId="{115C33DE-8245-4808-B7AE-A8022832D4C6}" destId="{567600EE-5DAA-4C86-91B4-613B7882E81E}" srcOrd="0" destOrd="0" parTransId="{16AA908C-7EC0-4D4D-BE1B-A67C254CE5A6}" sibTransId="{F91D1F3C-8397-45B4-ADA8-1A44514795BC}"/>
    <dgm:cxn modelId="{AE867378-74E1-422A-A1F3-FB1E7A039FCF}" type="presParOf" srcId="{E52F6AC8-80D7-4E32-B3E6-4C5AE6A3FE1A}" destId="{94256517-23E0-4802-8A0E-E5383EC099B8}" srcOrd="0" destOrd="0" presId="urn:microsoft.com/office/officeart/2005/8/layout/StepDownProcess"/>
    <dgm:cxn modelId="{5213E0A6-5404-40FA-82D9-8D9C15FB9F28}" type="presParOf" srcId="{94256517-23E0-4802-8A0E-E5383EC099B8}" destId="{44BDB8C2-91E3-4D7C-BC95-69384FBC6DB2}" srcOrd="0" destOrd="0" presId="urn:microsoft.com/office/officeart/2005/8/layout/StepDownProcess"/>
    <dgm:cxn modelId="{E8F4F240-B4B2-4DB9-9798-FB0447027243}" type="presParOf" srcId="{94256517-23E0-4802-8A0E-E5383EC099B8}" destId="{F503E03A-B628-4911-BF69-A2CD3FF08E5C}" srcOrd="1" destOrd="0" presId="urn:microsoft.com/office/officeart/2005/8/layout/StepDownProcess"/>
    <dgm:cxn modelId="{BAF33184-D5E5-4FDF-9ED6-4015E67F11A3}" type="presParOf" srcId="{94256517-23E0-4802-8A0E-E5383EC099B8}" destId="{2081FF06-464F-446E-82CE-6FB4A49D510D}" srcOrd="2" destOrd="0" presId="urn:microsoft.com/office/officeart/2005/8/layout/StepDownProcess"/>
    <dgm:cxn modelId="{C35BFD86-1698-4AA5-A9E7-D43C20D76343}" type="presParOf" srcId="{E52F6AC8-80D7-4E32-B3E6-4C5AE6A3FE1A}" destId="{D2754E32-C879-4937-AD8B-3CE57F7B9F98}" srcOrd="1" destOrd="0" presId="urn:microsoft.com/office/officeart/2005/8/layout/StepDownProcess"/>
    <dgm:cxn modelId="{39280DC4-3CBC-45E7-99E6-FBA689FB2022}" type="presParOf" srcId="{E52F6AC8-80D7-4E32-B3E6-4C5AE6A3FE1A}" destId="{64AD8CB1-A5B7-4D07-9588-107CCCEE2166}" srcOrd="2" destOrd="0" presId="urn:microsoft.com/office/officeart/2005/8/layout/StepDownProcess"/>
    <dgm:cxn modelId="{79BE09E2-62AC-4128-93C0-746C7B6147EB}" type="presParOf" srcId="{64AD8CB1-A5B7-4D07-9588-107CCCEE2166}" destId="{514E1569-1F81-4C68-A76F-AC68A6C941D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B235C-7480-4CE7-BFAF-A4295D5A7D0B}">
      <dsp:nvSpPr>
        <dsp:cNvPr id="0" name=""/>
        <dsp:cNvSpPr/>
      </dsp:nvSpPr>
      <dsp:spPr>
        <a:xfrm>
          <a:off x="-126014" y="1089120"/>
          <a:ext cx="5616624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1CA86-18F0-4DA7-90B4-D1CC17AB50AF}">
      <dsp:nvSpPr>
        <dsp:cNvPr id="0" name=""/>
        <dsp:cNvSpPr/>
      </dsp:nvSpPr>
      <dsp:spPr>
        <a:xfrm>
          <a:off x="427222" y="3699447"/>
          <a:ext cx="129182" cy="129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C7175-4F14-49DA-95C2-C8DE87CB1042}">
      <dsp:nvSpPr>
        <dsp:cNvPr id="0" name=""/>
        <dsp:cNvSpPr/>
      </dsp:nvSpPr>
      <dsp:spPr>
        <a:xfrm>
          <a:off x="284063" y="3888431"/>
          <a:ext cx="961094" cy="83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Мектепке дейінгі тәрбие және оқыту (бала-бақша)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063" y="3888431"/>
        <a:ext cx="961094" cy="835472"/>
      </dsp:txXfrm>
    </dsp:sp>
    <dsp:sp modelId="{87964798-588B-4441-835A-A71617E90EF6}">
      <dsp:nvSpPr>
        <dsp:cNvPr id="0" name=""/>
        <dsp:cNvSpPr/>
      </dsp:nvSpPr>
      <dsp:spPr>
        <a:xfrm>
          <a:off x="1126492" y="3027558"/>
          <a:ext cx="202198" cy="202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EED9B-A16F-46DD-A1AE-FEB08D2DD181}">
      <dsp:nvSpPr>
        <dsp:cNvPr id="0" name=""/>
        <dsp:cNvSpPr/>
      </dsp:nvSpPr>
      <dsp:spPr>
        <a:xfrm>
          <a:off x="1196231" y="3096342"/>
          <a:ext cx="1021148" cy="147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14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Жалпы білім беру (мектеп): бастауыш, орта, жоғары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6231" y="3096342"/>
        <a:ext cx="1021148" cy="1470853"/>
      </dsp:txXfrm>
    </dsp:sp>
    <dsp:sp modelId="{2DBAE702-14A5-420F-A879-FC9843F06232}">
      <dsp:nvSpPr>
        <dsp:cNvPr id="0" name=""/>
        <dsp:cNvSpPr/>
      </dsp:nvSpPr>
      <dsp:spPr>
        <a:xfrm>
          <a:off x="2025152" y="2491872"/>
          <a:ext cx="269597" cy="269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0991-51E3-4DDC-81EB-F896D655BEBA}">
      <dsp:nvSpPr>
        <dsp:cNvPr id="0" name=""/>
        <dsp:cNvSpPr/>
      </dsp:nvSpPr>
      <dsp:spPr>
        <a:xfrm>
          <a:off x="2060331" y="2664293"/>
          <a:ext cx="1084008" cy="197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54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Орта білімнен кейінгі (колледж)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0331" y="2664293"/>
        <a:ext cx="1084008" cy="1972839"/>
      </dsp:txXfrm>
    </dsp:sp>
    <dsp:sp modelId="{F2C68C23-0037-405E-BEA9-94850DC86159}">
      <dsp:nvSpPr>
        <dsp:cNvPr id="0" name=""/>
        <dsp:cNvSpPr/>
      </dsp:nvSpPr>
      <dsp:spPr>
        <a:xfrm>
          <a:off x="3069844" y="2073434"/>
          <a:ext cx="348230" cy="34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2732A-1A95-4BCF-AB9E-9F473D45F576}">
      <dsp:nvSpPr>
        <dsp:cNvPr id="0" name=""/>
        <dsp:cNvSpPr/>
      </dsp:nvSpPr>
      <dsp:spPr>
        <a:xfrm>
          <a:off x="2881215" y="2304255"/>
          <a:ext cx="1123324" cy="235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2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Жоғары білім беру (ЖОО)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1215" y="2304255"/>
        <a:ext cx="1123324" cy="2351961"/>
      </dsp:txXfrm>
    </dsp:sp>
    <dsp:sp modelId="{9100ECDE-C785-46CB-ADB5-0769063F1B52}">
      <dsp:nvSpPr>
        <dsp:cNvPr id="0" name=""/>
        <dsp:cNvSpPr/>
      </dsp:nvSpPr>
      <dsp:spPr>
        <a:xfrm>
          <a:off x="4145427" y="1794007"/>
          <a:ext cx="443713" cy="443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98CB-D166-4A52-BB9F-0849E5CE80F9}">
      <dsp:nvSpPr>
        <dsp:cNvPr id="0" name=""/>
        <dsp:cNvSpPr/>
      </dsp:nvSpPr>
      <dsp:spPr>
        <a:xfrm>
          <a:off x="3876728" y="2016225"/>
          <a:ext cx="1627383" cy="258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14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Жоғары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білімнен кейінгі (магистратура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 докторантура)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6728" y="2016225"/>
        <a:ext cx="1627383" cy="2583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82F9B-77B6-462E-BD0B-4B8E81FE5D7E}">
      <dsp:nvSpPr>
        <dsp:cNvPr id="0" name=""/>
        <dsp:cNvSpPr/>
      </dsp:nvSpPr>
      <dsp:spPr>
        <a:xfrm>
          <a:off x="-141523" y="0"/>
          <a:ext cx="5926455" cy="1715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Жаңартылған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берудің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маңыздылығы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– 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91277" y="50246"/>
        <a:ext cx="3519103" cy="1615030"/>
      </dsp:txXfrm>
    </dsp:sp>
    <dsp:sp modelId="{52D4DF90-3BB0-44E4-894F-5CFFD18BD1C6}">
      <dsp:nvSpPr>
        <dsp:cNvPr id="0" name=""/>
        <dsp:cNvSpPr/>
      </dsp:nvSpPr>
      <dsp:spPr>
        <a:xfrm>
          <a:off x="621273" y="2033602"/>
          <a:ext cx="6492549" cy="351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Times New Roman" pitchFamily="18" charset="0"/>
              <a:cs typeface="Times New Roman" pitchFamily="18" charset="0"/>
            </a:rPr>
            <a:t>оқушы тұлғасының үйлесімді қолайлы білім беру ортасын құра отырып, сын тұрғысынан ойлау, зерттеу жұмыстарын жүргізу, тәжірибе жасау, АҚТ –ны қолдану, коммуникативті қарым-қатынасқа түсу, жеке, жұппен, топта жұмыс жасай білу, функционалды сауаттылықты, шығармашылықты қолдана білуді және оны тиімді жүзеге асыру үшін қажетті тиімді оқыту әдіс-тәсілдерді (бірлескен оқу, модельдеу, бағалау жүйесі, бағалаудың тиімді стратегиялары) қолдану болып табылады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4085" y="2136414"/>
        <a:ext cx="3456374" cy="3304635"/>
      </dsp:txXfrm>
    </dsp:sp>
    <dsp:sp modelId="{BDDE4918-111F-4450-83FC-6FF85185F6B2}">
      <dsp:nvSpPr>
        <dsp:cNvPr id="0" name=""/>
        <dsp:cNvSpPr/>
      </dsp:nvSpPr>
      <dsp:spPr>
        <a:xfrm>
          <a:off x="4161993" y="978668"/>
          <a:ext cx="1537906" cy="15379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Times New Roman" pitchFamily="18" charset="0"/>
            <a:cs typeface="Times New Roman" pitchFamily="18" charset="0"/>
          </a:endParaRPr>
        </a:p>
      </dsp:txBody>
      <dsp:txXfrm>
        <a:off x="4508022" y="978668"/>
        <a:ext cx="845848" cy="1157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2C0FE-D608-439F-942F-591BDBCE1274}">
      <dsp:nvSpPr>
        <dsp:cNvPr id="0" name=""/>
        <dsp:cNvSpPr/>
      </dsp:nvSpPr>
      <dsp:spPr>
        <a:xfrm>
          <a:off x="4093" y="0"/>
          <a:ext cx="2455926" cy="266395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53D9DE-D8E8-45EE-B710-9E5A9879F7E7}">
      <dsp:nvSpPr>
        <dsp:cNvPr id="0" name=""/>
        <dsp:cNvSpPr/>
      </dsp:nvSpPr>
      <dsp:spPr>
        <a:xfrm>
          <a:off x="2533696" y="0"/>
          <a:ext cx="4167632" cy="26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smtClean="0">
              <a:latin typeface="Times New Roman" pitchFamily="18" charset="0"/>
              <a:cs typeface="Times New Roman" pitchFamily="18" charset="0"/>
            </a:rPr>
            <a:t>Білім беру бағдарламасының негізгі мақсаты -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3696" y="0"/>
        <a:ext cx="4167632" cy="2663952"/>
      </dsp:txXfrm>
    </dsp:sp>
    <dsp:sp modelId="{2698679D-A0F1-48E2-8AE0-6E84E95D3B23}">
      <dsp:nvSpPr>
        <dsp:cNvPr id="0" name=""/>
        <dsp:cNvSpPr/>
      </dsp:nvSpPr>
      <dsp:spPr>
        <a:xfrm>
          <a:off x="740871" y="2885948"/>
          <a:ext cx="2455926" cy="2663952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DBE0F5-BEF0-491E-88BB-AD0E91E7FD93}">
      <dsp:nvSpPr>
        <dsp:cNvPr id="0" name=""/>
        <dsp:cNvSpPr/>
      </dsp:nvSpPr>
      <dsp:spPr>
        <a:xfrm>
          <a:off x="3270474" y="2885948"/>
          <a:ext cx="4167632" cy="26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smtClean="0">
              <a:latin typeface="Times New Roman" pitchFamily="18" charset="0"/>
              <a:cs typeface="Times New Roman" pitchFamily="18" charset="0"/>
            </a:rPr>
            <a:t>білім мазмұнының жаңаруымен қатар, критериалды бағалау жүйесін енгізу және оқытудың әдіс-тәсілдері мен әртүрлі құралдарын қолданудың тиімділігін арттыруды талап етеді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0474" y="2885948"/>
        <a:ext cx="4167632" cy="2663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B8C2-91E3-4D7C-BC95-69384FBC6DB2}">
      <dsp:nvSpPr>
        <dsp:cNvPr id="0" name=""/>
        <dsp:cNvSpPr/>
      </dsp:nvSpPr>
      <dsp:spPr>
        <a:xfrm rot="5400000">
          <a:off x="490548" y="1758122"/>
          <a:ext cx="2056017" cy="23407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03E03A-B628-4911-BF69-A2CD3FF08E5C}">
      <dsp:nvSpPr>
        <dsp:cNvPr id="0" name=""/>
        <dsp:cNvSpPr/>
      </dsp:nvSpPr>
      <dsp:spPr>
        <a:xfrm>
          <a:off x="1430" y="298563"/>
          <a:ext cx="5028250" cy="15486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шынықтыру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оқу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пәні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шынықтыру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психикалық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саулығын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сақтау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туралы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білімдер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жүйесі</a:t>
          </a:r>
          <a:endParaRPr lang="ru-RU" sz="1800" kern="1200" dirty="0"/>
        </a:p>
      </dsp:txBody>
      <dsp:txXfrm>
        <a:off x="77042" y="374175"/>
        <a:ext cx="4877026" cy="1397421"/>
      </dsp:txXfrm>
    </dsp:sp>
    <dsp:sp modelId="{2081FF06-464F-446E-82CE-6FB4A49D510D}">
      <dsp:nvSpPr>
        <dsp:cNvPr id="0" name=""/>
        <dsp:cNvSpPr/>
      </dsp:nvSpPr>
      <dsp:spPr>
        <a:xfrm>
          <a:off x="4246117" y="92606"/>
          <a:ext cx="2517291" cy="195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E1569-1F81-4C68-A76F-AC68A6C941D2}">
      <dsp:nvSpPr>
        <dsp:cNvPr id="0" name=""/>
        <dsp:cNvSpPr/>
      </dsp:nvSpPr>
      <dsp:spPr>
        <a:xfrm>
          <a:off x="3247180" y="2557621"/>
          <a:ext cx="4511089" cy="29377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itchFamily="18" charset="0"/>
              <a:cs typeface="Times New Roman" pitchFamily="18" charset="0"/>
            </a:rPr>
            <a:t>Пәнді оқыту қимыл-қозғалыс негіздерін меңгеру арқылы оқушылардың дене мәдениетін қалыптастыру; өз денсаулықтарына ықтиярлықпен қараудың қажеттілігін қалыптастыру; дене бітімінің және </a:t>
          </a: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психикалық қасиеттерінің толық дамуы</a:t>
          </a:r>
          <a:r>
            <a:rPr lang="uk-UA" sz="1800" kern="1200" smtClean="0">
              <a:latin typeface="Times New Roman" pitchFamily="18" charset="0"/>
              <a:cs typeface="Times New Roman" pitchFamily="18" charset="0"/>
            </a:rPr>
            <a:t>; салауатты өмір салтын ұйымдастыруда дене тәрбиесі құралдарын шығармашылық жолмен қолдануға бағытталған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0617" y="2701058"/>
        <a:ext cx="4224215" cy="265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340768"/>
            <a:ext cx="5114778" cy="1101248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дәріс тақырыбы: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Әлемдік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білім беру кеңістігіндегі дене тәрбиесі бойынша білім берудің  бірлестігі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беру жөнінде ғылыми мағлұмат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Қазіргі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кездегі үздіксіз білім берудің жүйесі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Дене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шынықтыру педагогикасының  арнайылығы және оның санаттары.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Қазақстандағы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білім беру  жүйесінің оқыту және тәрбие мақсатының   көп түрлі бағыттары (парадигмалары)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0865024"/>
              </p:ext>
            </p:extLst>
          </p:nvPr>
        </p:nvGraphicFramePr>
        <p:xfrm>
          <a:off x="1524000" y="800100"/>
          <a:ext cx="69723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0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" y="1990"/>
            <a:ext cx="8869885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64488" cy="68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80696901"/>
              </p:ext>
            </p:extLst>
          </p:nvPr>
        </p:nvGraphicFramePr>
        <p:xfrm>
          <a:off x="901700" y="787400"/>
          <a:ext cx="7442200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1717237"/>
            <a:ext cx="7380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Жаңартылған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кезең-кезеңмен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енгізіледі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- 1-сынып, 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- 2,5,7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- 3,6,8,10-сыныптар, 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- 4,9,11,12-сыныптар.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құрылыммен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жаңартылған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мазмұнына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сыныптарда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аяқталады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0" y="586936"/>
            <a:ext cx="6743700" cy="98786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жаңартылған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құзыреттілікке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сапаға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бағдарлама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8998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797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8927976" cy="36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9382354"/>
              </p:ext>
            </p:extLst>
          </p:nvPr>
        </p:nvGraphicFramePr>
        <p:xfrm>
          <a:off x="673100" y="812800"/>
          <a:ext cx="77597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5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¶Ð°Ò£Ð°ÑÑÑÐ»ÒÐ°Ð½ Ð±ÑÐ»ÑÐ¼ Ð±ÐµÑÑ Ð±Ð°ÒÐ´Ð°ÑÐ»Ð°Ð¼Ð°ÑÑÐ½ÑÒ£ ÐµÑÐµÐºÑÐµÐ»ÑÐºÑÐµÑÑ ÑÐ»Ð°Ð¹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ÑÐ»ÑÐ¼ Ð±ÐµÑÑ Ð¶Ò¯Ð¹ÐµÑ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ÒÐ°Ð·ÑÑÐ³Ñ Ð±ÑÐ»ÑÐ¼ Ð±ÐµÑÑ Ð¶Ò¯Ð¹ÐµÑÑÐ½ÑÒ£ Ð¼Ð°ÒÑÐ°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4788609"/>
              </p:ext>
            </p:extLst>
          </p:nvPr>
        </p:nvGraphicFramePr>
        <p:xfrm>
          <a:off x="3419872" y="692696"/>
          <a:ext cx="56166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48032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39952" y="836712"/>
            <a:ext cx="32403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Білім беру сатылары/ деңгейлері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65982"/>
              </p:ext>
            </p:extLst>
          </p:nvPr>
        </p:nvGraphicFramePr>
        <p:xfrm>
          <a:off x="251520" y="908720"/>
          <a:ext cx="8424935" cy="5675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878"/>
                <a:gridCol w="1688963"/>
                <a:gridCol w="5561320"/>
                <a:gridCol w="778774"/>
              </a:tblGrid>
              <a:tr h="449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Аты-жөні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Диссертация тақырыбы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 жылы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Малыгина Н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кәсіби қызығушылығын қалыптастырудағы мектеп-лицей және жоо өзараәрекеттестігі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Мубараков А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.Н.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Үздіксіз білім беру жүйесінде математиканы оқытудағы сабақтастықтың ғылыми-әдстемелік негіздері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Саудабаева Г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.С.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Жастарды кәсіптік оқыту орталығы базасында орта жалпы білім беретін мектептердің жоғары сынып оқушыларын кәсіби бағдарлау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Шаметов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«Колледж-жоғары оқу орны» жүйесінде болашақ педагогтарды кәсіптік оқытуда кәсіби құзыреттіліктерін қалыптастыру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Жумадирова 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К.К.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мен жоғары оқу орнының өзараәрекеттесу жағдайында оқушылардың шығармашылық әлеуетін дамыту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Коканбаев 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С.З.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«Мектеп-колледж-жоо» білім беру кешені жағдайында педагогтарды кәсіби оқытуда үздіксіз білім берудің педагогикалық негіздері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Есполова 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А.Е.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Үздіксіз білім беру жүйесінде кәсіптік оқыту педагогтарын даярлаудың ерекшеліктері 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Балабекова 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М.Ж.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Үздіксіз кәсіби білім беру жүйесінде цифрлық білім беру ресурстарын дамытуға болашақ бағдарламашыларды даярлау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Оналбеков </a:t>
                      </a:r>
                      <a:r>
                        <a:rPr lang="kk-KZ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Е.С.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Жоғары сынып оқушыларына бейіндік оқытуды ұйымдастыру бойынша университет пен жалпы білім беру мектебінің өзараәрекеттестігі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0" marR="649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Қазақстандық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  еңбектерінде үздіксіз білім беру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мәселесінің 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зерттелу деңгейі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айқындалды</a:t>
            </a:r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ÓÑÐ¸Ð¶ÐµÐ³Ðµ Ð±Ð°ÒÑÑÑÐ°Ð»ÒÐ°Ð½ Ð±ÑÐ»ÑÐ¼ Ð±ÐµÑÑÐ´Ñ Ò±Ð¹ÑÐ¼Ð´Ð°ÑÑÑÑÐ°ÑÑÐ½ Ð¶Ð°Ò£Ð° Ð¼ÐµÐºÑÐµÐ¿ÑÐµ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ÒÐ°Ð·ÑÑÐ³Ñ Ð·Ð°Ð¼Ð°Ð½ÒÑ Ð±ÑÐ»ÑÐ¼ Ð±ÐµÑÑ Ð¼Ð¾Ð´ÐµÐ»ÑÐ½ÑÒ£ ÑÐ°Ð»Ð°Ð¿ÑÐ°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4/4DObTl73aWqSAjoJIxHFr1fsivyuNQe9z8Mnk6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8425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Ò®Ñ Ð±Ð°Ð¹Ð»Ð°Ð½Ñ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1518</TotalTime>
  <Words>457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2018-12-19T11:59:23Z</dcterms:created>
  <dcterms:modified xsi:type="dcterms:W3CDTF">2019-02-14T03:40:39Z</dcterms:modified>
</cp:coreProperties>
</file>