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9" r:id="rId3"/>
    <p:sldId id="268" r:id="rId4"/>
    <p:sldId id="256" r:id="rId5"/>
    <p:sldId id="270" r:id="rId6"/>
    <p:sldId id="271" r:id="rId7"/>
    <p:sldId id="272" r:id="rId8"/>
    <p:sldId id="257" r:id="rId9"/>
    <p:sldId id="266" r:id="rId10"/>
    <p:sldId id="260" r:id="rId11"/>
    <p:sldId id="265" r:id="rId12"/>
    <p:sldId id="262" r:id="rId13"/>
    <p:sldId id="263" r:id="rId14"/>
    <p:sldId id="264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24744"/>
            <a:ext cx="76328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ріс.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 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0401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принципінің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рбиеші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қоятын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талаптары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темпераменттік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мінез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бітістерін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көзқарастарын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талғамдарын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деттерін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үздіксіз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жете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2)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диагностикалаумен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сеп-түрткілер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ұстанымдары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бағыты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көзқарасы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бағамдары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жоспарлары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секілді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сапалардың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түбегейлі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3)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ілгерілей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етуші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күш-қуатына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біртіндеп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күрделеніп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ұдайы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қатыстырып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бару; 4)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кедергі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себептерді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аластау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шарттарға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бағытына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мезетінде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5)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белсенділігін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арқау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6)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рбиесімен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ұштастыру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мақсаттарын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формаларын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таңдауға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рдем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беру; 7)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дербестік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ынталылық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тек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басшылықпен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шектелмей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табысқа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жеткізер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рекеттерді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ұтымды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бағыттай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736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528" y="188640"/>
            <a:ext cx="8928992" cy="655272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Т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бағыттарының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улет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стратегиясына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үйлесімге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орындайды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мүдделері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азаматтардың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мүдделерімен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үйлесімді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араласқан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сеп-түрткілерді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ізгілікті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мағынасымен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елеулі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рекет-қылықтар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endParaRPr lang="tr-TR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41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404664"/>
            <a:ext cx="8568952" cy="62646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Т</a:t>
            </a: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еңбекпен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байланыстық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ұранымен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күтіп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Рим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педагогтардан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атқаруды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1)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еңбегімен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қолма-қол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таныстырып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тұрмыста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өзгерістерді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мезетінде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бару; 2)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тартып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араластыру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сан-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қызығулары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бейімділіктеріне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тижесінен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рахат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сезінуге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баулу.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еңбектің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жете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өндіруші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құрметке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баулу; </a:t>
            </a:r>
          </a:p>
          <a:p>
            <a:pPr marL="285750" indent="-28575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шаршап-жалықпай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еңбектену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мүддесі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шығармашылықпен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ниеттерін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өрістете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өндірісінің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басы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мүдделері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үйлестіре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ниеттеріне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61411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4992" y="277498"/>
            <a:ext cx="8640960" cy="626469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Т</a:t>
            </a: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рбиеде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өнеге-үлгіні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сүйеніш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тез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жетуі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ережелерді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дау-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дамайға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қайшылыққа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тайталасына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бермеу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жетілдіре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қызығулары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бейімділіктеріне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танымдақ,эстетикалық,табиғат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жануарларға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қайырымдылық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т. б)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сүйеген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тиімділеу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рдемімен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имандылық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аясын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(фон)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түзу-өнеге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ауқымы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Қателіктерінен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үздіксіз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ұшыраған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күш-қуаты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сенуден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аланың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қылығын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жобалап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боларына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сендіреді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кірттерін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жолдасына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айналдырып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қателескен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260648"/>
            <a:ext cx="8964488" cy="63813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Т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ықпалдар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туындайтын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-бала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жанұя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мекемелер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қауым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үйлестіріліп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келісілген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жүйелеу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тұжырымдары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педагогика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үйлестіре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еңбекпен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ұштастыру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өнегені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біріктіре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263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7584" y="476672"/>
            <a:ext cx="7215238" cy="5328592"/>
          </a:xfrm>
          <a:prstGeom prst="roundRect">
            <a:avLst/>
          </a:prstGeom>
          <a:noFill/>
          <a:ln w="571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000" b="1" dirty="0">
                <a:ln w="1905">
                  <a:noFill/>
                </a:ln>
                <a:solidFill>
                  <a:srgbClr val="FF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6000" b="1" dirty="0">
              <a:ln w="1905">
                <a:noFill/>
              </a:ln>
              <a:solidFill>
                <a:srgbClr val="FF66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8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467544" y="188640"/>
            <a:ext cx="8352928" cy="5976664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заңдылықтардың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танытады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даму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рсе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өнімділігі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мен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анықтайтын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түзілетінін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түбегейлі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4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71600" y="1772816"/>
            <a:ext cx="7560840" cy="4248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қарым-қатынастарға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серлерге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проблема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тумайды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өсиеті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рбиелегіңіз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келсе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бауырмалдықпен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өзіңізге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жақындатасыз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62274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тиімділігі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жағдаяттарға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03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260648"/>
            <a:ext cx="8136904" cy="26642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жетуге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рекеттер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йкестік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тартылған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орайласпаса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Керісінше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тура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келсе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қолданылған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құрал-жабдықтар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денгейінде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8368" y="3284984"/>
            <a:ext cx="8136904" cy="30243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 мен т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ықпалдар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йкестігіне</a:t>
            </a: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құбылыс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айтқанының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тексеруге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құштар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сөзбен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болмағанын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сезсе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түңіліске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тап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тұрмыстық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бірізділікпен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бірте-бірте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ауыстырып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бару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Жылтың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мезеттік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қуалау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ұзамастан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йкестігін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шұғыл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жойып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97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20512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объектив ж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субъектив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жағдаяттардың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бірлікті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рекетке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түсуіне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Субъектив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рбиенушілер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ықпалдастық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климат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ал объектив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шаралар-экономикалық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материалды-техникалық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санитар-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гигиеналық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рқандай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ұштаса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бірігімге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қайталанбас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Сөйтсе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қолайлы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түзілуі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қарқындылығына</a:t>
            </a: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жетілдіруге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рқандай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қызығулары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қылықтары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келеңсіздіктерін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кедергі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йттерді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кепілдері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жетілдіре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білуінен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рбиеден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кепілдіктер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ұлғая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041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85405" y="2996952"/>
            <a:ext cx="8136904" cy="29523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рбиеге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қосарлана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жүретін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даму мен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процестерінің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тиімділігіне</a:t>
            </a: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процесс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қосылса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тиімділігі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көтеріледі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кемиді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екіншісіне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ықпалын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тигізеді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қарқындылығын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ал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ұтымды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ашады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бұзылса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кедергілер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туындайды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кезегінде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рбиесіне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332656"/>
            <a:ext cx="8136904" cy="22322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педагогтың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рекеттерінің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сапасына</a:t>
            </a:r>
            <a:r>
              <a:rPr lang="ru-RU" sz="20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кем,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көлемі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тұрғысынан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жетімсіз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мерзімінен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кешіктірілген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тижесіне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себепкер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10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332656"/>
            <a:ext cx="8208912" cy="2952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рбиеленушінің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аймағына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ықпалдардың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қарқындылығына</a:t>
            </a:r>
            <a:r>
              <a:rPr lang="ru-RU" sz="20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аймағы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сеп-түрткілер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сана-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іштей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табыстарына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сапа-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Ал,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алынғандай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қажеттеріне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орайлас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белсенділігінің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көтерілуіне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сеп-түрткілері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идеалды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күйден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анағұрлым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501008"/>
            <a:ext cx="8352928" cy="302433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ықпалдар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рбиеленушілер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мүмкіндіктері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үйлесімге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біркелкі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болмау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заңы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рқашан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бермейді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селе,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сұрақтарды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тапсырыстарды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операцияларымен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кезіккенде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жаттығуларын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көрсетуде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ебедейсіздік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байқатып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қиналып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89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692696"/>
            <a:ext cx="8136904" cy="17281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мазмұнына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дістеріне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жолдарына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талаптарды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айғақтайтын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тұжырымдары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2780928"/>
            <a:ext cx="7488832" cy="31683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бағыттарының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тəрбиеде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өнегені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ықпалдар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608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260648"/>
            <a:ext cx="8784976" cy="6336704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даралығын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сіресе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адами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қасиет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сапалары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Адами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қасиет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сапалар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бағыт-бағдары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бағамдары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жандүниелік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ұстамдары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мінезіндегі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басымды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сеп-түрткілер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сапаларынан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бөлектене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қарастырылатын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даралық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ерекшеліктер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мінез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темперамент,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ерік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не.т.б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режелі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кісілік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қадір-қасиеттерді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бағышталған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рбиені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даралық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ерекшеліктерді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солай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жоғарыда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сапалардың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жетекшілік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ролін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тану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мүмкіндіктері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ептіліктерін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пайдаланудың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көзін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ашады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056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641</TotalTime>
  <Words>1657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20</cp:revision>
  <dcterms:created xsi:type="dcterms:W3CDTF">2018-09-11T04:57:51Z</dcterms:created>
  <dcterms:modified xsi:type="dcterms:W3CDTF">2018-11-04T08:28:24Z</dcterms:modified>
</cp:coreProperties>
</file>