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72" r:id="rId3"/>
    <p:sldId id="256" r:id="rId4"/>
    <p:sldId id="258" r:id="rId5"/>
    <p:sldId id="257" r:id="rId6"/>
    <p:sldId id="263" r:id="rId7"/>
    <p:sldId id="268" r:id="rId8"/>
    <p:sldId id="269" r:id="rId9"/>
    <p:sldId id="265" r:id="rId10"/>
    <p:sldId id="261" r:id="rId11"/>
    <p:sldId id="264" r:id="rId12"/>
    <p:sldId id="259" r:id="rId13"/>
    <p:sldId id="270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A10C4-F3B8-4489-A7AC-A94530B7E88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854D8-B47C-4F0B-A76D-89B971FA93D2}">
      <dgm:prSet phldrT="[Текст]" custT="1"/>
      <dgm:spPr/>
      <dgm:t>
        <a:bodyPr/>
        <a:lstStyle/>
        <a:p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қиын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A0230-73ED-4990-B5B9-953878F3F3FA}" type="parTrans" cxnId="{B003B3F0-A2D0-4CB4-AF51-D7255F8EBB4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9B3770-4B05-4169-AABE-4B4A088E42EB}" type="sibTrans" cxnId="{B003B3F0-A2D0-4CB4-AF51-D7255F8EBB4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63DFBD-4472-455F-A734-C2F51FF00EF9}">
      <dgm:prSet phldrT="[Текст]" custT="1"/>
      <dgm:spPr/>
      <dgm:t>
        <a:bodyPr/>
        <a:lstStyle/>
        <a:p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жүріс-тұрысын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мәнері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мәнін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ой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өрісін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қамтиды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оң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солды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жаманды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танытады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0109D4-591B-45D0-9425-67F3616181F3}" type="parTrans" cxnId="{C3796DC7-FE75-48E1-83F8-D300ED6F4DA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BE9928-E258-4B4B-9FC2-F66A1F46F21B}" type="sibTrans" cxnId="{C3796DC7-FE75-48E1-83F8-D300ED6F4DA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672DEA-7EA7-43D3-9998-A3435DD84C28}">
      <dgm:prSet phldrT="[Текст]" custT="1"/>
      <dgm:spPr/>
      <dgm:t>
        <a:bodyPr/>
        <a:lstStyle/>
        <a:p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адамдық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бейнесін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мінез-құлқын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қалыптастырып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өмірге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бейімдеу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жүргізілетін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A3ECB2-7A6E-40AF-A5E4-CC93D3D08FAE}" type="parTrans" cxnId="{FA983FCC-49C2-47DC-AB58-C1EB296AD517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D766C8-B872-4BDC-9CA7-E3EE3E4B435E}" type="sibTrans" cxnId="{FA983FCC-49C2-47DC-AB58-C1EB296AD517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D7FDBE-8830-4CD4-88D6-5645301AB9D7}">
      <dgm:prSet phldrT="[Текст]" custT="1"/>
      <dgm:spPr/>
      <dgm:t>
        <a:bodyPr/>
        <a:lstStyle/>
        <a:p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сапалы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сүргізеді</a:t>
          </a:r>
          <a:endParaRPr lang="ru-RU" sz="2000" b="1" i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AC5599-845E-446F-B527-FB6A17BED703}" type="parTrans" cxnId="{88A0776C-D878-47DB-9416-00B865D8CC4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00AAE9-95CD-43C6-A718-570E3DCBE267}" type="sibTrans" cxnId="{88A0776C-D878-47DB-9416-00B865D8CC4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857DB-8B3C-4355-A141-46132DE963B0}">
      <dgm:prSet phldrT="[Текст]" custT="1"/>
      <dgm:spPr/>
      <dgm:t>
        <a:bodyPr/>
        <a:lstStyle/>
        <a:p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бойына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білімге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этикалық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өнер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дарыту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D787A8-090A-4563-8AFA-F1132F19CF33}" type="parTrans" cxnId="{F53F19B3-3E38-4240-8236-FFBB71B6033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963CFD-76B5-4369-A816-7C268DE9E26B}" type="sibTrans" cxnId="{F53F19B3-3E38-4240-8236-FFBB71B6033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15CEC1-2B89-4CB8-ACE5-AE5A6587711B}" type="pres">
      <dgm:prSet presAssocID="{650A10C4-F3B8-4489-A7AC-A94530B7E88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6F493D-5E3E-44C3-AA43-FF37E33593F6}" type="pres">
      <dgm:prSet presAssocID="{650A10C4-F3B8-4489-A7AC-A94530B7E887}" presName="arrow" presStyleLbl="bgShp" presStyleIdx="0" presStyleCnt="1" custLinFactNeighborX="-2266" custLinFactNeighborY="-17636"/>
      <dgm:spPr/>
    </dgm:pt>
    <dgm:pt modelId="{9893920F-293C-4521-A38D-CA830F808993}" type="pres">
      <dgm:prSet presAssocID="{650A10C4-F3B8-4489-A7AC-A94530B7E887}" presName="arrowDiagram5" presStyleCnt="0"/>
      <dgm:spPr/>
    </dgm:pt>
    <dgm:pt modelId="{343218F2-8706-4F82-A7EC-4F6987FC2ADC}" type="pres">
      <dgm:prSet presAssocID="{317854D8-B47C-4F0B-A76D-89B971FA93D2}" presName="bullet5a" presStyleLbl="node1" presStyleIdx="0" presStyleCnt="5"/>
      <dgm:spPr/>
    </dgm:pt>
    <dgm:pt modelId="{CDB9187C-ED18-4659-A9A7-2A75A58E647C}" type="pres">
      <dgm:prSet presAssocID="{317854D8-B47C-4F0B-A76D-89B971FA93D2}" presName="textBox5a" presStyleLbl="revTx" presStyleIdx="0" presStyleCnt="5" custScaleX="127758" custLinFactNeighborX="-35392" custLinFactNeighborY="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F2F48-3247-4C3B-9104-84A91EBFF7DA}" type="pres">
      <dgm:prSet presAssocID="{CFD7FDBE-8830-4CD4-88D6-5645301AB9D7}" presName="bullet5b" presStyleLbl="node1" presStyleIdx="1" presStyleCnt="5"/>
      <dgm:spPr/>
    </dgm:pt>
    <dgm:pt modelId="{0F9E11DB-B595-4CD2-A47E-97A2D4C97D43}" type="pres">
      <dgm:prSet presAssocID="{CFD7FDBE-8830-4CD4-88D6-5645301AB9D7}" presName="textBox5b" presStyleLbl="revTx" presStyleIdx="1" presStyleCnt="5" custScaleX="83680" custScaleY="53961" custLinFactNeighborX="-35960" custLinFactNeighborY="-14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725C1-5FF9-4427-8090-1E4326492637}" type="pres">
      <dgm:prSet presAssocID="{0CB857DB-8B3C-4355-A141-46132DE963B0}" presName="bullet5c" presStyleLbl="node1" presStyleIdx="2" presStyleCnt="5"/>
      <dgm:spPr/>
    </dgm:pt>
    <dgm:pt modelId="{AFBFE1D9-A70D-4347-A015-7242D11A21B4}" type="pres">
      <dgm:prSet presAssocID="{0CB857DB-8B3C-4355-A141-46132DE963B0}" presName="textBox5c" presStyleLbl="revTx" presStyleIdx="2" presStyleCnt="5" custLinFactNeighborX="-22468" custLinFactNeighborY="1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C5668-52E8-43FF-AE6D-2CD898A099F0}" type="pres">
      <dgm:prSet presAssocID="{DB63DFBD-4472-455F-A734-C2F51FF00EF9}" presName="bullet5d" presStyleLbl="node1" presStyleIdx="3" presStyleCnt="5"/>
      <dgm:spPr/>
    </dgm:pt>
    <dgm:pt modelId="{D7E9F86E-7081-41E7-8054-5D78C4AD426C}" type="pres">
      <dgm:prSet presAssocID="{DB63DFBD-4472-455F-A734-C2F51FF00EF9}" presName="textBox5d" presStyleLbl="revTx" presStyleIdx="3" presStyleCnt="5" custLinFactNeighborX="-14539" custLinFactNeighborY="1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956C7-7F89-40DB-809C-AB51E4199B3F}" type="pres">
      <dgm:prSet presAssocID="{23672DEA-7EA7-43D3-9998-A3435DD84C28}" presName="bullet5e" presStyleLbl="node1" presStyleIdx="4" presStyleCnt="5"/>
      <dgm:spPr/>
    </dgm:pt>
    <dgm:pt modelId="{44BCF92A-3C1D-45EF-B271-37C18EF79B4F}" type="pres">
      <dgm:prSet presAssocID="{23672DEA-7EA7-43D3-9998-A3435DD84C28}" presName="textBox5e" presStyleLbl="revTx" presStyleIdx="4" presStyleCnt="5" custScaleX="113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C195C6-9DA5-4BC5-97FD-546366A03F7C}" type="presOf" srcId="{23672DEA-7EA7-43D3-9998-A3435DD84C28}" destId="{44BCF92A-3C1D-45EF-B271-37C18EF79B4F}" srcOrd="0" destOrd="0" presId="urn:microsoft.com/office/officeart/2005/8/layout/arrow2"/>
    <dgm:cxn modelId="{F53F19B3-3E38-4240-8236-FFBB71B60335}" srcId="{650A10C4-F3B8-4489-A7AC-A94530B7E887}" destId="{0CB857DB-8B3C-4355-A141-46132DE963B0}" srcOrd="2" destOrd="0" parTransId="{EBD787A8-090A-4563-8AFA-F1132F19CF33}" sibTransId="{5A963CFD-76B5-4369-A816-7C268DE9E26B}"/>
    <dgm:cxn modelId="{FA983FCC-49C2-47DC-AB58-C1EB296AD517}" srcId="{650A10C4-F3B8-4489-A7AC-A94530B7E887}" destId="{23672DEA-7EA7-43D3-9998-A3435DD84C28}" srcOrd="4" destOrd="0" parTransId="{1DA3ECB2-7A6E-40AF-A5E4-CC93D3D08FAE}" sibTransId="{3BD766C8-B872-4BDC-9CA7-E3EE3E4B435E}"/>
    <dgm:cxn modelId="{975E20E4-18DB-445A-A623-939E3CD66F31}" type="presOf" srcId="{317854D8-B47C-4F0B-A76D-89B971FA93D2}" destId="{CDB9187C-ED18-4659-A9A7-2A75A58E647C}" srcOrd="0" destOrd="0" presId="urn:microsoft.com/office/officeart/2005/8/layout/arrow2"/>
    <dgm:cxn modelId="{021F7EA6-F696-4D24-AF08-70F7731C8D5B}" type="presOf" srcId="{650A10C4-F3B8-4489-A7AC-A94530B7E887}" destId="{5015CEC1-2B89-4CB8-ACE5-AE5A6587711B}" srcOrd="0" destOrd="0" presId="urn:microsoft.com/office/officeart/2005/8/layout/arrow2"/>
    <dgm:cxn modelId="{C3796DC7-FE75-48E1-83F8-D300ED6F4DA6}" srcId="{650A10C4-F3B8-4489-A7AC-A94530B7E887}" destId="{DB63DFBD-4472-455F-A734-C2F51FF00EF9}" srcOrd="3" destOrd="0" parTransId="{200109D4-591B-45D0-9425-67F3616181F3}" sibTransId="{1ABE9928-E258-4B4B-9FC2-F66A1F46F21B}"/>
    <dgm:cxn modelId="{88A0776C-D878-47DB-9416-00B865D8CC40}" srcId="{650A10C4-F3B8-4489-A7AC-A94530B7E887}" destId="{CFD7FDBE-8830-4CD4-88D6-5645301AB9D7}" srcOrd="1" destOrd="0" parTransId="{83AC5599-845E-446F-B527-FB6A17BED703}" sibTransId="{2400AAE9-95CD-43C6-A718-570E3DCBE267}"/>
    <dgm:cxn modelId="{D2FDA4F8-8877-4FDB-AEBE-A5D36C3572B8}" type="presOf" srcId="{CFD7FDBE-8830-4CD4-88D6-5645301AB9D7}" destId="{0F9E11DB-B595-4CD2-A47E-97A2D4C97D43}" srcOrd="0" destOrd="0" presId="urn:microsoft.com/office/officeart/2005/8/layout/arrow2"/>
    <dgm:cxn modelId="{4D00776B-4294-4B17-98AF-952FEFA2A405}" type="presOf" srcId="{DB63DFBD-4472-455F-A734-C2F51FF00EF9}" destId="{D7E9F86E-7081-41E7-8054-5D78C4AD426C}" srcOrd="0" destOrd="0" presId="urn:microsoft.com/office/officeart/2005/8/layout/arrow2"/>
    <dgm:cxn modelId="{B003B3F0-A2D0-4CB4-AF51-D7255F8EBB43}" srcId="{650A10C4-F3B8-4489-A7AC-A94530B7E887}" destId="{317854D8-B47C-4F0B-A76D-89B971FA93D2}" srcOrd="0" destOrd="0" parTransId="{E71A0230-73ED-4990-B5B9-953878F3F3FA}" sibTransId="{A39B3770-4B05-4169-AABE-4B4A088E42EB}"/>
    <dgm:cxn modelId="{F00A74A9-E4DA-4095-9452-E7B982E65129}" type="presOf" srcId="{0CB857DB-8B3C-4355-A141-46132DE963B0}" destId="{AFBFE1D9-A70D-4347-A015-7242D11A21B4}" srcOrd="0" destOrd="0" presId="urn:microsoft.com/office/officeart/2005/8/layout/arrow2"/>
    <dgm:cxn modelId="{B1D15AEF-DA48-47A3-81A9-6975DBEB4F66}" type="presParOf" srcId="{5015CEC1-2B89-4CB8-ACE5-AE5A6587711B}" destId="{CA6F493D-5E3E-44C3-AA43-FF37E33593F6}" srcOrd="0" destOrd="0" presId="urn:microsoft.com/office/officeart/2005/8/layout/arrow2"/>
    <dgm:cxn modelId="{F311AD11-CF41-4E31-A31E-D5F55ACFB915}" type="presParOf" srcId="{5015CEC1-2B89-4CB8-ACE5-AE5A6587711B}" destId="{9893920F-293C-4521-A38D-CA830F808993}" srcOrd="1" destOrd="0" presId="urn:microsoft.com/office/officeart/2005/8/layout/arrow2"/>
    <dgm:cxn modelId="{529CFB1F-7A48-4444-A866-B6863604C082}" type="presParOf" srcId="{9893920F-293C-4521-A38D-CA830F808993}" destId="{343218F2-8706-4F82-A7EC-4F6987FC2ADC}" srcOrd="0" destOrd="0" presId="urn:microsoft.com/office/officeart/2005/8/layout/arrow2"/>
    <dgm:cxn modelId="{14B38936-0E0F-4DE3-8998-5914EC6E24FA}" type="presParOf" srcId="{9893920F-293C-4521-A38D-CA830F808993}" destId="{CDB9187C-ED18-4659-A9A7-2A75A58E647C}" srcOrd="1" destOrd="0" presId="urn:microsoft.com/office/officeart/2005/8/layout/arrow2"/>
    <dgm:cxn modelId="{5AD57BBD-6E2C-4C8F-B41E-EF36880AB9C3}" type="presParOf" srcId="{9893920F-293C-4521-A38D-CA830F808993}" destId="{6B9F2F48-3247-4C3B-9104-84A91EBFF7DA}" srcOrd="2" destOrd="0" presId="urn:microsoft.com/office/officeart/2005/8/layout/arrow2"/>
    <dgm:cxn modelId="{DF4600A6-9C54-42FC-8F15-0F611DBEEB4F}" type="presParOf" srcId="{9893920F-293C-4521-A38D-CA830F808993}" destId="{0F9E11DB-B595-4CD2-A47E-97A2D4C97D43}" srcOrd="3" destOrd="0" presId="urn:microsoft.com/office/officeart/2005/8/layout/arrow2"/>
    <dgm:cxn modelId="{5F068D05-4E8C-44A3-97BB-97CF4FAE4DCE}" type="presParOf" srcId="{9893920F-293C-4521-A38D-CA830F808993}" destId="{3BB725C1-5FF9-4427-8090-1E4326492637}" srcOrd="4" destOrd="0" presId="urn:microsoft.com/office/officeart/2005/8/layout/arrow2"/>
    <dgm:cxn modelId="{287558F3-F9CA-40BD-9A2E-834C7516F8AC}" type="presParOf" srcId="{9893920F-293C-4521-A38D-CA830F808993}" destId="{AFBFE1D9-A70D-4347-A015-7242D11A21B4}" srcOrd="5" destOrd="0" presId="urn:microsoft.com/office/officeart/2005/8/layout/arrow2"/>
    <dgm:cxn modelId="{46BDB231-C87A-4758-A9DB-3C1267401962}" type="presParOf" srcId="{9893920F-293C-4521-A38D-CA830F808993}" destId="{A38C5668-52E8-43FF-AE6D-2CD898A099F0}" srcOrd="6" destOrd="0" presId="urn:microsoft.com/office/officeart/2005/8/layout/arrow2"/>
    <dgm:cxn modelId="{A42D0EAC-7721-4D12-BAEA-687FE9E0D21A}" type="presParOf" srcId="{9893920F-293C-4521-A38D-CA830F808993}" destId="{D7E9F86E-7081-41E7-8054-5D78C4AD426C}" srcOrd="7" destOrd="0" presId="urn:microsoft.com/office/officeart/2005/8/layout/arrow2"/>
    <dgm:cxn modelId="{E142BB93-920E-4837-A71A-AB8DE6626611}" type="presParOf" srcId="{9893920F-293C-4521-A38D-CA830F808993}" destId="{AEB956C7-7F89-40DB-809C-AB51E4199B3F}" srcOrd="8" destOrd="0" presId="urn:microsoft.com/office/officeart/2005/8/layout/arrow2"/>
    <dgm:cxn modelId="{074DF4A3-E5B6-477C-B25D-D762DCEC4940}" type="presParOf" srcId="{9893920F-293C-4521-A38D-CA830F808993}" destId="{44BCF92A-3C1D-45EF-B271-37C18EF79B4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8DF19-B09F-498E-B044-24B95112A5C3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 phldr="1"/>
      <dgm:spPr/>
    </dgm:pt>
    <dgm:pt modelId="{3B9AA963-08C7-4D35-AFF1-CCDE74E1155D}">
      <dgm:prSet phldrT="[Текст]" custT="1"/>
      <dgm:spPr/>
      <dgm:t>
        <a:bodyPr/>
        <a:lstStyle/>
        <a:p>
          <a:r>
            <a:rPr lang="en-US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Ә</a:t>
          </a:r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мағынада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аға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буын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жинақтаған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жірибені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ұрпақ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өкілдеріне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жірибе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дегеніміз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адамзаттың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тарихи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жасаған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рухани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мұрасы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д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лірек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адамдарға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ептіліктер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нормалар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3FC0515-782D-4189-A56A-A02C54E21ACD}" type="parTrans" cxnId="{38D1F507-013D-4D47-999E-64F536F0B8C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B92B2AA-FE81-4F42-A5E5-F504FA8DB0CE}" type="sibTrans" cxnId="{38D1F507-013D-4D47-999E-64F536F0B8C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A4C71DD-A3E6-4EB3-8A4F-7D0DAA1E5A00}">
      <dgm:prSet phldrT="[Текст]" custT="1"/>
      <dgm:spPr/>
      <dgm:t>
        <a:bodyPr/>
        <a:lstStyle/>
        <a:p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мағынада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рбиеленушіге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ұйымдастырылған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қалыптастыруға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A774C01-475C-4A4E-8E29-10BEA21E1E23}" type="parTrans" cxnId="{2498688B-2F64-47E9-AB44-C68C6CB3C85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271C1FC-59E5-446A-A627-2A5C63A912F1}" type="sibTrans" cxnId="{2498688B-2F64-47E9-AB44-C68C6CB3C85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1D23DBD-4294-4B26-A75A-DE96F54DEDC3}" type="pres">
      <dgm:prSet presAssocID="{0768DF19-B09F-498E-B044-24B95112A5C3}" presName="compositeShape" presStyleCnt="0">
        <dgm:presLayoutVars>
          <dgm:chMax val="7"/>
          <dgm:dir/>
          <dgm:resizeHandles val="exact"/>
        </dgm:presLayoutVars>
      </dgm:prSet>
      <dgm:spPr/>
    </dgm:pt>
    <dgm:pt modelId="{BBCD2496-6D7D-48D8-8732-55636934A55E}" type="pres">
      <dgm:prSet presAssocID="{3B9AA963-08C7-4D35-AFF1-CCDE74E1155D}" presName="circ1" presStyleLbl="vennNode1" presStyleIdx="0" presStyleCnt="2" custScaleX="107208" custLinFactNeighborX="-2553" custLinFactNeighborY="450"/>
      <dgm:spPr/>
      <dgm:t>
        <a:bodyPr/>
        <a:lstStyle/>
        <a:p>
          <a:endParaRPr lang="ru-RU"/>
        </a:p>
      </dgm:t>
    </dgm:pt>
    <dgm:pt modelId="{BD859E1E-722E-4DC4-A0DB-609ACCC85197}" type="pres">
      <dgm:prSet presAssocID="{3B9AA963-08C7-4D35-AFF1-CCDE74E1155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FFC11-10CA-4BA3-A1E7-39CF8098D4C7}" type="pres">
      <dgm:prSet presAssocID="{CA4C71DD-A3E6-4EB3-8A4F-7D0DAA1E5A00}" presName="circ2" presStyleLbl="vennNode1" presStyleIdx="1" presStyleCnt="2"/>
      <dgm:spPr/>
      <dgm:t>
        <a:bodyPr/>
        <a:lstStyle/>
        <a:p>
          <a:endParaRPr lang="ru-RU"/>
        </a:p>
      </dgm:t>
    </dgm:pt>
    <dgm:pt modelId="{BC035698-1CA9-4C6E-8CF6-585DD1303DA6}" type="pres">
      <dgm:prSet presAssocID="{CA4C71DD-A3E6-4EB3-8A4F-7D0DAA1E5A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976FBB-1DE9-443B-B13C-6C3FE4F1C557}" type="presOf" srcId="{3B9AA963-08C7-4D35-AFF1-CCDE74E1155D}" destId="{BD859E1E-722E-4DC4-A0DB-609ACCC85197}" srcOrd="1" destOrd="0" presId="urn:microsoft.com/office/officeart/2005/8/layout/venn1"/>
    <dgm:cxn modelId="{D2E75354-A408-4B79-8FB0-DD4353857311}" type="presOf" srcId="{3B9AA963-08C7-4D35-AFF1-CCDE74E1155D}" destId="{BBCD2496-6D7D-48D8-8732-55636934A55E}" srcOrd="0" destOrd="0" presId="urn:microsoft.com/office/officeart/2005/8/layout/venn1"/>
    <dgm:cxn modelId="{8CAE3733-9538-49C0-A4C4-36E4B9C52E92}" type="presOf" srcId="{0768DF19-B09F-498E-B044-24B95112A5C3}" destId="{F1D23DBD-4294-4B26-A75A-DE96F54DEDC3}" srcOrd="0" destOrd="0" presId="urn:microsoft.com/office/officeart/2005/8/layout/venn1"/>
    <dgm:cxn modelId="{3389B155-3CD1-4605-85F5-1E29BAD69603}" type="presOf" srcId="{CA4C71DD-A3E6-4EB3-8A4F-7D0DAA1E5A00}" destId="{BC035698-1CA9-4C6E-8CF6-585DD1303DA6}" srcOrd="1" destOrd="0" presId="urn:microsoft.com/office/officeart/2005/8/layout/venn1"/>
    <dgm:cxn modelId="{38D1F507-013D-4D47-999E-64F536F0B8CA}" srcId="{0768DF19-B09F-498E-B044-24B95112A5C3}" destId="{3B9AA963-08C7-4D35-AFF1-CCDE74E1155D}" srcOrd="0" destOrd="0" parTransId="{23FC0515-782D-4189-A56A-A02C54E21ACD}" sibTransId="{8B92B2AA-FE81-4F42-A5E5-F504FA8DB0CE}"/>
    <dgm:cxn modelId="{2498688B-2F64-47E9-AB44-C68C6CB3C85C}" srcId="{0768DF19-B09F-498E-B044-24B95112A5C3}" destId="{CA4C71DD-A3E6-4EB3-8A4F-7D0DAA1E5A00}" srcOrd="1" destOrd="0" parTransId="{4A774C01-475C-4A4E-8E29-10BEA21E1E23}" sibTransId="{F271C1FC-59E5-446A-A627-2A5C63A912F1}"/>
    <dgm:cxn modelId="{A374A038-F94F-4ECD-8225-3FF2A640994E}" type="presOf" srcId="{CA4C71DD-A3E6-4EB3-8A4F-7D0DAA1E5A00}" destId="{EFCFFC11-10CA-4BA3-A1E7-39CF8098D4C7}" srcOrd="0" destOrd="0" presId="urn:microsoft.com/office/officeart/2005/8/layout/venn1"/>
    <dgm:cxn modelId="{8339E3BB-8C62-44E6-8B4A-8D4C05D9E7B3}" type="presParOf" srcId="{F1D23DBD-4294-4B26-A75A-DE96F54DEDC3}" destId="{BBCD2496-6D7D-48D8-8732-55636934A55E}" srcOrd="0" destOrd="0" presId="urn:microsoft.com/office/officeart/2005/8/layout/venn1"/>
    <dgm:cxn modelId="{7A8D0F46-E0C0-4A97-A819-7C2E6182ED21}" type="presParOf" srcId="{F1D23DBD-4294-4B26-A75A-DE96F54DEDC3}" destId="{BD859E1E-722E-4DC4-A0DB-609ACCC85197}" srcOrd="1" destOrd="0" presId="urn:microsoft.com/office/officeart/2005/8/layout/venn1"/>
    <dgm:cxn modelId="{520A8512-76E4-4840-980A-DA5401EE385B}" type="presParOf" srcId="{F1D23DBD-4294-4B26-A75A-DE96F54DEDC3}" destId="{EFCFFC11-10CA-4BA3-A1E7-39CF8098D4C7}" srcOrd="2" destOrd="0" presId="urn:microsoft.com/office/officeart/2005/8/layout/venn1"/>
    <dgm:cxn modelId="{4D785D0B-C771-4F9C-852A-2A3EDD3E184C}" type="presParOf" srcId="{F1D23DBD-4294-4B26-A75A-DE96F54DEDC3}" destId="{BC035698-1CA9-4C6E-8CF6-585DD1303DA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BF68E-C9C1-452E-A33A-3E593E6E6E3F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CD201114-29EE-4A1A-BE4F-99FF07CD4E96}">
      <dgm:prSet phldrT="[Текст]" custT="1"/>
      <dgm:spPr>
        <a:solidFill>
          <a:srgbClr val="FFCCCC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талаптарға</a:t>
          </a:r>
          <a:r>
            <a: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йкес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Егер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демократиялық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жатса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ендеше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ондағы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азаматтық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нормалары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рухында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жатуы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1AAD9F-920F-4FEB-9AD2-ABF4351DA931}" type="parTrans" cxnId="{35CC6136-4BE4-41E4-8BA0-8B288408EE9D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7C0620-D6EB-49DA-9076-8688914B25B1}" type="sibTrans" cxnId="{35CC6136-4BE4-41E4-8BA0-8B288408EE9D}">
      <dgm:prSet/>
      <dgm:spPr>
        <a:solidFill>
          <a:srgbClr val="002060"/>
        </a:solidFill>
      </dgm:spPr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1812C3-DA67-4D27-A9DD-6BB33688C27E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міндеттерді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ықпалдасты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етуші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ұйымдастырылған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жағдайында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8F4D9-798A-41CA-A9F0-FCC9EF1E0C97}" type="parTrans" cxnId="{AE25A637-D073-4CF2-9DB5-28DF2B90194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0E81A9-3B40-4C6E-B426-685596B3049E}" type="sibTrans" cxnId="{AE25A637-D073-4CF2-9DB5-28DF2B90194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592485-F78C-4729-A9C7-AD6C5025B3AB}" type="pres">
      <dgm:prSet presAssocID="{9ADBF68E-C9C1-452E-A33A-3E593E6E6E3F}" presName="linearFlow" presStyleCnt="0">
        <dgm:presLayoutVars>
          <dgm:resizeHandles val="exact"/>
        </dgm:presLayoutVars>
      </dgm:prSet>
      <dgm:spPr/>
    </dgm:pt>
    <dgm:pt modelId="{9957A4E4-664D-482B-963B-42BC8FAD0AB6}" type="pres">
      <dgm:prSet presAssocID="{CD201114-29EE-4A1A-BE4F-99FF07CD4E96}" presName="node" presStyleLbl="node1" presStyleIdx="0" presStyleCnt="2" custScaleX="122995" custLinFactNeighborX="-595" custLinFactNeighborY="-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65A10-2E4E-4134-9A75-0BF8A48AEA5A}" type="pres">
      <dgm:prSet presAssocID="{C77C0620-D6EB-49DA-9076-8688914B25B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F9DA7AD-30DC-4B64-8A80-8489DE098D0E}" type="pres">
      <dgm:prSet presAssocID="{C77C0620-D6EB-49DA-9076-8688914B25B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3548590-5A02-4094-B091-6A206C2ED780}" type="pres">
      <dgm:prSet presAssocID="{AD1812C3-DA67-4D27-A9DD-6BB33688C27E}" presName="node" presStyleLbl="node1" presStyleIdx="1" presStyleCnt="2" custScaleX="138273" custLinFactNeighborX="68" custLinFactNeighborY="-28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25A637-D073-4CF2-9DB5-28DF2B901947}" srcId="{9ADBF68E-C9C1-452E-A33A-3E593E6E6E3F}" destId="{AD1812C3-DA67-4D27-A9DD-6BB33688C27E}" srcOrd="1" destOrd="0" parTransId="{0668F4D9-798A-41CA-A9F0-FCC9EF1E0C97}" sibTransId="{840E81A9-3B40-4C6E-B426-685596B3049E}"/>
    <dgm:cxn modelId="{48D5BEA6-FB79-4BDE-BE27-F9D202917F7F}" type="presOf" srcId="{AD1812C3-DA67-4D27-A9DD-6BB33688C27E}" destId="{93548590-5A02-4094-B091-6A206C2ED780}" srcOrd="0" destOrd="0" presId="urn:microsoft.com/office/officeart/2005/8/layout/process2"/>
    <dgm:cxn modelId="{298A5B54-FC71-4240-A691-1FA7E3D8D92A}" type="presOf" srcId="{C77C0620-D6EB-49DA-9076-8688914B25B1}" destId="{EF9DA7AD-30DC-4B64-8A80-8489DE098D0E}" srcOrd="1" destOrd="0" presId="urn:microsoft.com/office/officeart/2005/8/layout/process2"/>
    <dgm:cxn modelId="{65DC3390-DBC3-421C-96C5-CEF4212C2C47}" type="presOf" srcId="{C77C0620-D6EB-49DA-9076-8688914B25B1}" destId="{2A265A10-2E4E-4134-9A75-0BF8A48AEA5A}" srcOrd="0" destOrd="0" presId="urn:microsoft.com/office/officeart/2005/8/layout/process2"/>
    <dgm:cxn modelId="{35CC6136-4BE4-41E4-8BA0-8B288408EE9D}" srcId="{9ADBF68E-C9C1-452E-A33A-3E593E6E6E3F}" destId="{CD201114-29EE-4A1A-BE4F-99FF07CD4E96}" srcOrd="0" destOrd="0" parTransId="{EE1AAD9F-920F-4FEB-9AD2-ABF4351DA931}" sibTransId="{C77C0620-D6EB-49DA-9076-8688914B25B1}"/>
    <dgm:cxn modelId="{78B523E3-ABC0-4375-AE14-D5C6C2120E39}" type="presOf" srcId="{9ADBF68E-C9C1-452E-A33A-3E593E6E6E3F}" destId="{1F592485-F78C-4729-A9C7-AD6C5025B3AB}" srcOrd="0" destOrd="0" presId="urn:microsoft.com/office/officeart/2005/8/layout/process2"/>
    <dgm:cxn modelId="{2B2DBCC4-2335-4BF2-BFA3-2BCB254E854A}" type="presOf" srcId="{CD201114-29EE-4A1A-BE4F-99FF07CD4E96}" destId="{9957A4E4-664D-482B-963B-42BC8FAD0AB6}" srcOrd="0" destOrd="0" presId="urn:microsoft.com/office/officeart/2005/8/layout/process2"/>
    <dgm:cxn modelId="{DAA37EA4-55EE-409E-A577-04129D56E2CE}" type="presParOf" srcId="{1F592485-F78C-4729-A9C7-AD6C5025B3AB}" destId="{9957A4E4-664D-482B-963B-42BC8FAD0AB6}" srcOrd="0" destOrd="0" presId="urn:microsoft.com/office/officeart/2005/8/layout/process2"/>
    <dgm:cxn modelId="{040EFCC9-DDAB-4DE9-A312-48F59BA89D10}" type="presParOf" srcId="{1F592485-F78C-4729-A9C7-AD6C5025B3AB}" destId="{2A265A10-2E4E-4134-9A75-0BF8A48AEA5A}" srcOrd="1" destOrd="0" presId="urn:microsoft.com/office/officeart/2005/8/layout/process2"/>
    <dgm:cxn modelId="{469A357B-4E14-44F7-BCF5-0F57E3EF5E74}" type="presParOf" srcId="{2A265A10-2E4E-4134-9A75-0BF8A48AEA5A}" destId="{EF9DA7AD-30DC-4B64-8A80-8489DE098D0E}" srcOrd="0" destOrd="0" presId="urn:microsoft.com/office/officeart/2005/8/layout/process2"/>
    <dgm:cxn modelId="{902F02E7-B440-4EC0-AD68-1AE0B51D5AD4}" type="presParOf" srcId="{1F592485-F78C-4729-A9C7-AD6C5025B3AB}" destId="{93548590-5A02-4094-B091-6A206C2ED78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377784-53AD-44A7-9E6D-FA905CFBD19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B5C312-260F-4131-AC54-2494130D01D7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жетілдіріп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сапаларын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жоюға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бағдарланған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бірліктері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бұйрық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сергектік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қолдап-қуаттау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88CF12-1B87-42FF-91E0-19AF132230E0}" type="parTrans" cxnId="{01A66EA8-6DF5-49FA-BA3A-589CA28AFF7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AD73A3-5840-4ACF-8AF9-7E6C4E6B027E}" type="sibTrans" cxnId="{01A66EA8-6DF5-49FA-BA3A-589CA28AFF7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D218C4-903E-4426-89A1-CE4DA3B2C192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қасиеттерді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жойып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дамытуға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жеңіл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күш-қуат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шыдамдылықты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процесс.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рбиелегеннен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гөрі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рбиеге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салу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анағұрлым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аралығында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орныққан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көзқарас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деттерді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мінез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бітістерін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бұзып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бұрынғыларынан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дағдыланбаған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дет-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жүйелерінің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тіктелуіне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6217EC-C58A-4397-A1AE-D7CC65E463FA}" type="parTrans" cxnId="{50222F28-4CC6-46AF-9BF1-E6B78A730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AAE72F-BFF5-494F-AFCA-0E2010C38792}" type="sibTrans" cxnId="{50222F28-4CC6-46AF-9BF1-E6B78A730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BBB65C-A509-4C1D-8B08-660CE782B47D}" type="pres">
      <dgm:prSet presAssocID="{23377784-53AD-44A7-9E6D-FA905CFBD19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E7D91F-CA0C-4E6D-9924-949B4C9D8E82}" type="pres">
      <dgm:prSet presAssocID="{23377784-53AD-44A7-9E6D-FA905CFBD19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37244-99C8-4D00-ACC5-EBF2ECBD6297}" type="pres">
      <dgm:prSet presAssocID="{23377784-53AD-44A7-9E6D-FA905CFBD192}" presName="LeftNode" presStyleLbl="bgImgPlace1" presStyleIdx="0" presStyleCnt="2" custScaleX="164444" custScaleY="132555" custLinFactNeighborX="-44314" custLinFactNeighborY="1158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1ABA31AE-0B3B-4CBF-AAA0-EDD9401F5E78}" type="pres">
      <dgm:prSet presAssocID="{23377784-53AD-44A7-9E6D-FA905CFBD19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B1DD5-3D40-4688-A430-A34F71CB3663}" type="pres">
      <dgm:prSet presAssocID="{23377784-53AD-44A7-9E6D-FA905CFBD192}" presName="RightNode" presStyleLbl="bgImgPlace1" presStyleIdx="1" presStyleCnt="2" custScaleX="185839" custScaleY="136175" custLinFactNeighborX="35639" custLinFactNeighborY="63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6CA9F0F-7B88-4E92-A923-D7D14029BFF1}" type="pres">
      <dgm:prSet presAssocID="{23377784-53AD-44A7-9E6D-FA905CFBD192}" presName="TopArrow" presStyleLbl="node1" presStyleIdx="0" presStyleCnt="2" custLinFactNeighborX="-4031" custLinFactNeighborY="-19819"/>
      <dgm:spPr/>
    </dgm:pt>
    <dgm:pt modelId="{28F086D2-D720-4E39-B31B-B0AF1BCE0A38}" type="pres">
      <dgm:prSet presAssocID="{23377784-53AD-44A7-9E6D-FA905CFBD192}" presName="BottomArrow" presStyleLbl="node1" presStyleIdx="1" presStyleCnt="2" custAng="952376" custLinFactNeighborX="363" custLinFactNeighborY="35326"/>
      <dgm:spPr/>
    </dgm:pt>
  </dgm:ptLst>
  <dgm:cxnLst>
    <dgm:cxn modelId="{B02E9E7B-FE13-420A-B3CF-8CE4ABB7C1C5}" type="presOf" srcId="{2DB5C312-260F-4131-AC54-2494130D01D7}" destId="{88237244-99C8-4D00-ACC5-EBF2ECBD6297}" srcOrd="1" destOrd="0" presId="urn:microsoft.com/office/officeart/2009/layout/ReverseList"/>
    <dgm:cxn modelId="{86B93B43-B6A6-4B9A-9EA9-ACBBD4C7874A}" type="presOf" srcId="{2DB5C312-260F-4131-AC54-2494130D01D7}" destId="{71E7D91F-CA0C-4E6D-9924-949B4C9D8E82}" srcOrd="0" destOrd="0" presId="urn:microsoft.com/office/officeart/2009/layout/ReverseList"/>
    <dgm:cxn modelId="{28BE2B97-798A-43F7-AEA2-A01205FF4B04}" type="presOf" srcId="{23377784-53AD-44A7-9E6D-FA905CFBD192}" destId="{D1BBB65C-A509-4C1D-8B08-660CE782B47D}" srcOrd="0" destOrd="0" presId="urn:microsoft.com/office/officeart/2009/layout/ReverseList"/>
    <dgm:cxn modelId="{ECECCC82-0E74-43DA-A3EC-286424894C2C}" type="presOf" srcId="{8CD218C4-903E-4426-89A1-CE4DA3B2C192}" destId="{FCFB1DD5-3D40-4688-A430-A34F71CB3663}" srcOrd="1" destOrd="0" presId="urn:microsoft.com/office/officeart/2009/layout/ReverseList"/>
    <dgm:cxn modelId="{01A66EA8-6DF5-49FA-BA3A-589CA28AFF78}" srcId="{23377784-53AD-44A7-9E6D-FA905CFBD192}" destId="{2DB5C312-260F-4131-AC54-2494130D01D7}" srcOrd="0" destOrd="0" parTransId="{9588CF12-1B87-42FF-91E0-19AF132230E0}" sibTransId="{D5AD73A3-5840-4ACF-8AF9-7E6C4E6B027E}"/>
    <dgm:cxn modelId="{2F7CC083-9551-42EE-AF9F-17AC3E4E8C0F}" type="presOf" srcId="{8CD218C4-903E-4426-89A1-CE4DA3B2C192}" destId="{1ABA31AE-0B3B-4CBF-AAA0-EDD9401F5E78}" srcOrd="0" destOrd="0" presId="urn:microsoft.com/office/officeart/2009/layout/ReverseList"/>
    <dgm:cxn modelId="{50222F28-4CC6-46AF-9BF1-E6B78A73068E}" srcId="{23377784-53AD-44A7-9E6D-FA905CFBD192}" destId="{8CD218C4-903E-4426-89A1-CE4DA3B2C192}" srcOrd="1" destOrd="0" parTransId="{EC6217EC-C58A-4397-A1AE-D7CC65E463FA}" sibTransId="{B3AAE72F-BFF5-494F-AFCA-0E2010C38792}"/>
    <dgm:cxn modelId="{C45BF0F7-699B-493D-B2DC-08E9B9C4CCD0}" type="presParOf" srcId="{D1BBB65C-A509-4C1D-8B08-660CE782B47D}" destId="{71E7D91F-CA0C-4E6D-9924-949B4C9D8E82}" srcOrd="0" destOrd="0" presId="urn:microsoft.com/office/officeart/2009/layout/ReverseList"/>
    <dgm:cxn modelId="{FC7D38F8-373F-4CD1-9B6C-719F1C8438A4}" type="presParOf" srcId="{D1BBB65C-A509-4C1D-8B08-660CE782B47D}" destId="{88237244-99C8-4D00-ACC5-EBF2ECBD6297}" srcOrd="1" destOrd="0" presId="urn:microsoft.com/office/officeart/2009/layout/ReverseList"/>
    <dgm:cxn modelId="{6F22730C-277A-49A3-B08B-0E5259B4C8C8}" type="presParOf" srcId="{D1BBB65C-A509-4C1D-8B08-660CE782B47D}" destId="{1ABA31AE-0B3B-4CBF-AAA0-EDD9401F5E78}" srcOrd="2" destOrd="0" presId="urn:microsoft.com/office/officeart/2009/layout/ReverseList"/>
    <dgm:cxn modelId="{FF80A86B-47AF-4604-8569-56C5FA1FD30F}" type="presParOf" srcId="{D1BBB65C-A509-4C1D-8B08-660CE782B47D}" destId="{FCFB1DD5-3D40-4688-A430-A34F71CB3663}" srcOrd="3" destOrd="0" presId="urn:microsoft.com/office/officeart/2009/layout/ReverseList"/>
    <dgm:cxn modelId="{9A6BFFFE-0771-418A-A0A9-E9F411ADF430}" type="presParOf" srcId="{D1BBB65C-A509-4C1D-8B08-660CE782B47D}" destId="{C6CA9F0F-7B88-4E92-A923-D7D14029BFF1}" srcOrd="4" destOrd="0" presId="urn:microsoft.com/office/officeart/2009/layout/ReverseList"/>
    <dgm:cxn modelId="{A638392A-6334-4BEB-8313-ED546C6A673E}" type="presParOf" srcId="{D1BBB65C-A509-4C1D-8B08-660CE782B47D}" destId="{28F086D2-D720-4E39-B31B-B0AF1BCE0A3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D7CB5D-7878-4455-AD6C-8978D854BAA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55E4C7F-2DE4-48D2-A57F-2A32228D14F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Тәрбие түрлері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22C3612-C161-4745-8866-B26FF1524665}" type="parTrans" cxnId="{123C88DA-00FB-41A4-9D28-A3BA1036015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2F82DE8-D5DC-48AD-B015-7F75763D9E1C}" type="sibTrans" cxnId="{123C88DA-00FB-41A4-9D28-A3BA1036015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0BF5C6E-00E9-49B5-A54B-51C7EC0945F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Отбасы тәрбиесі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35A2096-BDB2-4F67-9C58-7F4B50C17A21}" type="parTrans" cxnId="{89727A97-39D9-46D1-8D55-7D280AEFDE52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5EA3D99-F94A-42B1-A1B0-1D43BED263EA}" type="sibTrans" cxnId="{89727A97-39D9-46D1-8D55-7D280AEFDE52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7C2FDEEC-F12E-4D45-885F-808FB14F52EA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Экономикалық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2FF15B6-468E-4D1E-832C-BD50DEC4B5B3}" type="parTrans" cxnId="{05F7993F-7164-4A33-BCE4-CC12D960773C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920FA6D-55E8-490A-A9C3-0A00E4EA33F5}" type="sibTrans" cxnId="{05F7993F-7164-4A33-BCE4-CC12D960773C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3ED20BE-FFB3-47A4-8588-39AD31121E2C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Экологиялық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C5FA9C0-2587-489C-976C-5B2E1C756A45}" type="parTrans" cxnId="{EF5B1670-81D3-4DA9-91CF-4E144F2B134D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6B75D0E-0B3C-4C3F-BA31-85F0F1755A7E}" type="sibTrans" cxnId="{EF5B1670-81D3-4DA9-91CF-4E144F2B134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1DF556D-AE08-4220-8968-94F9009AED4A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Еңбек тәрбиесі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EE1E5E7-3E11-40B3-B915-40F05E82ED3B}" type="parTrans" cxnId="{C3FEE569-55D1-459E-A9B4-A8C260175DB7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C255EA7-A576-4B72-97D7-4952E054F5A0}" type="sibTrans" cxnId="{C3FEE569-55D1-459E-A9B4-A8C260175DB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182B1544-92C0-45DF-AA6A-90EAE8BF074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Адамгершілік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8FFD9D9-00D5-4B33-BE9C-21E261564222}" type="parTrans" cxnId="{BC16ACC3-C81D-46A2-9FBB-1FB4AC08B1D2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83CA5A8D-138B-441C-916A-E95A00FCD980}" type="sibTrans" cxnId="{BC16ACC3-C81D-46A2-9FBB-1FB4AC08B1D2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C013DD7-F6E6-436A-91C8-657C7F3089E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Құқық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1C55D34-1B58-4689-9CC8-1FB84BEA5720}" type="parTrans" cxnId="{7FF38C89-E36A-4661-82B3-57531567C476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886CE066-6229-492F-BA7D-48D28071C0F1}" type="sibTrans" cxnId="{7FF38C89-E36A-4661-82B3-57531567C476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7C671AEA-5E4A-43C7-8BE1-78E34E52C8E8}" type="pres">
      <dgm:prSet presAssocID="{8FD7CB5D-7878-4455-AD6C-8978D854BA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1B705E-2225-444E-985D-7DF426907168}" type="pres">
      <dgm:prSet presAssocID="{B55E4C7F-2DE4-48D2-A57F-2A32228D14F7}" presName="centerShape" presStyleLbl="node0" presStyleIdx="0" presStyleCnt="1" custScaleX="150396"/>
      <dgm:spPr/>
      <dgm:t>
        <a:bodyPr/>
        <a:lstStyle/>
        <a:p>
          <a:endParaRPr lang="ru-RU"/>
        </a:p>
      </dgm:t>
    </dgm:pt>
    <dgm:pt modelId="{B7BBD492-78E6-46C7-9103-57458D5A98A0}" type="pres">
      <dgm:prSet presAssocID="{A35A2096-BDB2-4F67-9C58-7F4B50C17A21}" presName="parTrans" presStyleLbl="sibTrans2D1" presStyleIdx="0" presStyleCnt="6"/>
      <dgm:spPr/>
      <dgm:t>
        <a:bodyPr/>
        <a:lstStyle/>
        <a:p>
          <a:endParaRPr lang="ru-RU"/>
        </a:p>
      </dgm:t>
    </dgm:pt>
    <dgm:pt modelId="{2857A7F1-BE28-4C5E-A26C-E0B5C8101A59}" type="pres">
      <dgm:prSet presAssocID="{A35A2096-BDB2-4F67-9C58-7F4B50C17A2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303A8BE-8BCA-44DD-BCDB-8973DB05F6BB}" type="pres">
      <dgm:prSet presAssocID="{60BF5C6E-00E9-49B5-A54B-51C7EC0945F0}" presName="node" presStyleLbl="node1" presStyleIdx="0" presStyleCnt="6" custScaleX="132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B1AA4-8FB3-4359-9E0A-3F04BCF12B5C}" type="pres">
      <dgm:prSet presAssocID="{58FFD9D9-00D5-4B33-BE9C-21E261564222}" presName="parTrans" presStyleLbl="sibTrans2D1" presStyleIdx="1" presStyleCnt="6"/>
      <dgm:spPr/>
      <dgm:t>
        <a:bodyPr/>
        <a:lstStyle/>
        <a:p>
          <a:endParaRPr lang="ru-RU"/>
        </a:p>
      </dgm:t>
    </dgm:pt>
    <dgm:pt modelId="{AE2FA35F-FBFE-4E5A-8339-CF27950654CC}" type="pres">
      <dgm:prSet presAssocID="{58FFD9D9-00D5-4B33-BE9C-21E26156422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4A447EC-8C14-4B5B-B0FD-97BAB3D92B85}" type="pres">
      <dgm:prSet presAssocID="{182B1544-92C0-45DF-AA6A-90EAE8BF0740}" presName="node" presStyleLbl="node1" presStyleIdx="1" presStyleCnt="6" custScaleX="147023" custRadScaleRad="115279" custRadScaleInc="-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2345D-360D-4C08-90C3-25BDEDC7BF07}" type="pres">
      <dgm:prSet presAssocID="{21C55D34-1B58-4689-9CC8-1FB84BEA572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EBD6A-7700-4CCD-9C22-C575FDAAEB96}" type="pres">
      <dgm:prSet presAssocID="{21C55D34-1B58-4689-9CC8-1FB84BEA572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AE66C691-C20F-4236-809B-33AFA848FADE}" type="pres">
      <dgm:prSet presAssocID="{6C013DD7-F6E6-436A-91C8-657C7F3089E0}" presName="node" presStyleLbl="node1" presStyleIdx="2" presStyleCnt="6" custScaleX="160104" custRadScaleRad="120107" custRadScaleInc="-15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E55FF-E08E-440B-AF1D-442C36FDB06E}" type="pres">
      <dgm:prSet presAssocID="{F2FF15B6-468E-4D1E-832C-BD50DEC4B5B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286070C0-BED1-4B14-BA66-FC0C161D011E}" type="pres">
      <dgm:prSet presAssocID="{F2FF15B6-468E-4D1E-832C-BD50DEC4B5B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86615D8-F517-41ED-8F09-A78DD374243F}" type="pres">
      <dgm:prSet presAssocID="{7C2FDEEC-F12E-4D45-885F-808FB14F52EA}" presName="node" presStyleLbl="node1" presStyleIdx="3" presStyleCnt="6" custScaleX="129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DB01B-B72E-443B-9227-942D448CE3C2}" type="pres">
      <dgm:prSet presAssocID="{2C5FA9C0-2587-489C-976C-5B2E1C756A4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43A7605-AA5B-4275-AC2B-021875E2FA38}" type="pres">
      <dgm:prSet presAssocID="{2C5FA9C0-2587-489C-976C-5B2E1C756A4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A489AFC-87C8-4210-A6AB-FCFAEB332013}" type="pres">
      <dgm:prSet presAssocID="{63ED20BE-FFB3-47A4-8588-39AD31121E2C}" presName="node" presStyleLbl="node1" presStyleIdx="4" presStyleCnt="6" custScaleX="157460" custRadScaleRad="118589" custRadScaleInc="8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8C510-878F-432A-8B05-FFC9EF769F42}" type="pres">
      <dgm:prSet presAssocID="{FEE1E5E7-3E11-40B3-B915-40F05E82ED3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30DCDD1C-11B2-4E96-980C-E7D33B4985DD}" type="pres">
      <dgm:prSet presAssocID="{FEE1E5E7-3E11-40B3-B915-40F05E82ED3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B9A7FC4-00BF-46BC-B762-998BCA1608EE}" type="pres">
      <dgm:prSet presAssocID="{E1DF556D-AE08-4220-8968-94F9009AED4A}" presName="node" presStyleLbl="node1" presStyleIdx="5" presStyleCnt="6" custScaleX="144921" custRadScaleRad="117544" custRadScaleInc="-5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6ACC3-C81D-46A2-9FBB-1FB4AC08B1D2}" srcId="{B55E4C7F-2DE4-48D2-A57F-2A32228D14F7}" destId="{182B1544-92C0-45DF-AA6A-90EAE8BF0740}" srcOrd="1" destOrd="0" parTransId="{58FFD9D9-00D5-4B33-BE9C-21E261564222}" sibTransId="{83CA5A8D-138B-441C-916A-E95A00FCD980}"/>
    <dgm:cxn modelId="{EE715F53-3E4F-4549-AFAF-0F8815B13EA7}" type="presOf" srcId="{A35A2096-BDB2-4F67-9C58-7F4B50C17A21}" destId="{B7BBD492-78E6-46C7-9103-57458D5A98A0}" srcOrd="0" destOrd="0" presId="urn:microsoft.com/office/officeart/2005/8/layout/radial5"/>
    <dgm:cxn modelId="{8FC0D7BB-7DDF-4A90-94FA-9892EE60A3CF}" type="presOf" srcId="{8FD7CB5D-7878-4455-AD6C-8978D854BAAC}" destId="{7C671AEA-5E4A-43C7-8BE1-78E34E52C8E8}" srcOrd="0" destOrd="0" presId="urn:microsoft.com/office/officeart/2005/8/layout/radial5"/>
    <dgm:cxn modelId="{EF5B1670-81D3-4DA9-91CF-4E144F2B134D}" srcId="{B55E4C7F-2DE4-48D2-A57F-2A32228D14F7}" destId="{63ED20BE-FFB3-47A4-8588-39AD31121E2C}" srcOrd="4" destOrd="0" parTransId="{2C5FA9C0-2587-489C-976C-5B2E1C756A45}" sibTransId="{66B75D0E-0B3C-4C3F-BA31-85F0F1755A7E}"/>
    <dgm:cxn modelId="{0D7A92E5-35FD-4EB1-BB7A-3A5E83EE2CEC}" type="presOf" srcId="{58FFD9D9-00D5-4B33-BE9C-21E261564222}" destId="{AE2FA35F-FBFE-4E5A-8339-CF27950654CC}" srcOrd="1" destOrd="0" presId="urn:microsoft.com/office/officeart/2005/8/layout/radial5"/>
    <dgm:cxn modelId="{DC6C64D0-DE37-41DC-84EB-E442AC06A5CA}" type="presOf" srcId="{6C013DD7-F6E6-436A-91C8-657C7F3089E0}" destId="{AE66C691-C20F-4236-809B-33AFA848FADE}" srcOrd="0" destOrd="0" presId="urn:microsoft.com/office/officeart/2005/8/layout/radial5"/>
    <dgm:cxn modelId="{7FF38C89-E36A-4661-82B3-57531567C476}" srcId="{B55E4C7F-2DE4-48D2-A57F-2A32228D14F7}" destId="{6C013DD7-F6E6-436A-91C8-657C7F3089E0}" srcOrd="2" destOrd="0" parTransId="{21C55D34-1B58-4689-9CC8-1FB84BEA5720}" sibTransId="{886CE066-6229-492F-BA7D-48D28071C0F1}"/>
    <dgm:cxn modelId="{B6B4E2D5-13AF-490D-AEE9-B744593B2630}" type="presOf" srcId="{E1DF556D-AE08-4220-8968-94F9009AED4A}" destId="{3B9A7FC4-00BF-46BC-B762-998BCA1608EE}" srcOrd="0" destOrd="0" presId="urn:microsoft.com/office/officeart/2005/8/layout/radial5"/>
    <dgm:cxn modelId="{DCE2D1BA-5A90-4679-A9CB-E177B13132BB}" type="presOf" srcId="{2C5FA9C0-2587-489C-976C-5B2E1C756A45}" destId="{643A7605-AA5B-4275-AC2B-021875E2FA38}" srcOrd="1" destOrd="0" presId="urn:microsoft.com/office/officeart/2005/8/layout/radial5"/>
    <dgm:cxn modelId="{572219BF-5F83-4EEC-94FD-836A741C5B7F}" type="presOf" srcId="{A35A2096-BDB2-4F67-9C58-7F4B50C17A21}" destId="{2857A7F1-BE28-4C5E-A26C-E0B5C8101A59}" srcOrd="1" destOrd="0" presId="urn:microsoft.com/office/officeart/2005/8/layout/radial5"/>
    <dgm:cxn modelId="{87F1B34E-383F-4010-A37C-4E9B7FDFC2A9}" type="presOf" srcId="{F2FF15B6-468E-4D1E-832C-BD50DEC4B5B3}" destId="{53FE55FF-E08E-440B-AF1D-442C36FDB06E}" srcOrd="0" destOrd="0" presId="urn:microsoft.com/office/officeart/2005/8/layout/radial5"/>
    <dgm:cxn modelId="{05F7993F-7164-4A33-BCE4-CC12D960773C}" srcId="{B55E4C7F-2DE4-48D2-A57F-2A32228D14F7}" destId="{7C2FDEEC-F12E-4D45-885F-808FB14F52EA}" srcOrd="3" destOrd="0" parTransId="{F2FF15B6-468E-4D1E-832C-BD50DEC4B5B3}" sibTransId="{E920FA6D-55E8-490A-A9C3-0A00E4EA33F5}"/>
    <dgm:cxn modelId="{39D8078E-7B56-46C8-8FDF-6A3B404EE519}" type="presOf" srcId="{21C55D34-1B58-4689-9CC8-1FB84BEA5720}" destId="{537EBD6A-7700-4CCD-9C22-C575FDAAEB96}" srcOrd="1" destOrd="0" presId="urn:microsoft.com/office/officeart/2005/8/layout/radial5"/>
    <dgm:cxn modelId="{BA4838E7-7035-4034-9DBF-478C20760A7D}" type="presOf" srcId="{63ED20BE-FFB3-47A4-8588-39AD31121E2C}" destId="{8A489AFC-87C8-4210-A6AB-FCFAEB332013}" srcOrd="0" destOrd="0" presId="urn:microsoft.com/office/officeart/2005/8/layout/radial5"/>
    <dgm:cxn modelId="{123C88DA-00FB-41A4-9D28-A3BA10360153}" srcId="{8FD7CB5D-7878-4455-AD6C-8978D854BAAC}" destId="{B55E4C7F-2DE4-48D2-A57F-2A32228D14F7}" srcOrd="0" destOrd="0" parTransId="{822C3612-C161-4745-8866-B26FF1524665}" sibTransId="{C2F82DE8-D5DC-48AD-B015-7F75763D9E1C}"/>
    <dgm:cxn modelId="{B547890D-822E-4638-97AF-FC6FD436DE5E}" type="presOf" srcId="{B55E4C7F-2DE4-48D2-A57F-2A32228D14F7}" destId="{941B705E-2225-444E-985D-7DF426907168}" srcOrd="0" destOrd="0" presId="urn:microsoft.com/office/officeart/2005/8/layout/radial5"/>
    <dgm:cxn modelId="{C3FEE569-55D1-459E-A9B4-A8C260175DB7}" srcId="{B55E4C7F-2DE4-48D2-A57F-2A32228D14F7}" destId="{E1DF556D-AE08-4220-8968-94F9009AED4A}" srcOrd="5" destOrd="0" parTransId="{FEE1E5E7-3E11-40B3-B915-40F05E82ED3B}" sibTransId="{6C255EA7-A576-4B72-97D7-4952E054F5A0}"/>
    <dgm:cxn modelId="{9602CABF-AA09-42BA-B055-B7F87019023D}" type="presOf" srcId="{182B1544-92C0-45DF-AA6A-90EAE8BF0740}" destId="{84A447EC-8C14-4B5B-B0FD-97BAB3D92B85}" srcOrd="0" destOrd="0" presId="urn:microsoft.com/office/officeart/2005/8/layout/radial5"/>
    <dgm:cxn modelId="{7D2E37B9-F4D6-4E2F-80C4-F1C9A344062B}" type="presOf" srcId="{2C5FA9C0-2587-489C-976C-5B2E1C756A45}" destId="{F38DB01B-B72E-443B-9227-942D448CE3C2}" srcOrd="0" destOrd="0" presId="urn:microsoft.com/office/officeart/2005/8/layout/radial5"/>
    <dgm:cxn modelId="{AB040210-201C-4513-A8AD-169A970197E5}" type="presOf" srcId="{FEE1E5E7-3E11-40B3-B915-40F05E82ED3B}" destId="{DF28C510-878F-432A-8B05-FFC9EF769F42}" srcOrd="0" destOrd="0" presId="urn:microsoft.com/office/officeart/2005/8/layout/radial5"/>
    <dgm:cxn modelId="{87C911EE-0280-4291-845B-33542CCEB104}" type="presOf" srcId="{FEE1E5E7-3E11-40B3-B915-40F05E82ED3B}" destId="{30DCDD1C-11B2-4E96-980C-E7D33B4985DD}" srcOrd="1" destOrd="0" presId="urn:microsoft.com/office/officeart/2005/8/layout/radial5"/>
    <dgm:cxn modelId="{4E6B80DD-61D8-4CFA-B2DA-35E4914FB78B}" type="presOf" srcId="{60BF5C6E-00E9-49B5-A54B-51C7EC0945F0}" destId="{2303A8BE-8BCA-44DD-BCDB-8973DB05F6BB}" srcOrd="0" destOrd="0" presId="urn:microsoft.com/office/officeart/2005/8/layout/radial5"/>
    <dgm:cxn modelId="{9D7275C8-C962-4833-9B85-3C86B715F71B}" type="presOf" srcId="{58FFD9D9-00D5-4B33-BE9C-21E261564222}" destId="{8D0B1AA4-8FB3-4359-9E0A-3F04BCF12B5C}" srcOrd="0" destOrd="0" presId="urn:microsoft.com/office/officeart/2005/8/layout/radial5"/>
    <dgm:cxn modelId="{FC23212E-4F0B-4770-9FA6-A4E4C6F2EE44}" type="presOf" srcId="{F2FF15B6-468E-4D1E-832C-BD50DEC4B5B3}" destId="{286070C0-BED1-4B14-BA66-FC0C161D011E}" srcOrd="1" destOrd="0" presId="urn:microsoft.com/office/officeart/2005/8/layout/radial5"/>
    <dgm:cxn modelId="{89727A97-39D9-46D1-8D55-7D280AEFDE52}" srcId="{B55E4C7F-2DE4-48D2-A57F-2A32228D14F7}" destId="{60BF5C6E-00E9-49B5-A54B-51C7EC0945F0}" srcOrd="0" destOrd="0" parTransId="{A35A2096-BDB2-4F67-9C58-7F4B50C17A21}" sibTransId="{B5EA3D99-F94A-42B1-A1B0-1D43BED263EA}"/>
    <dgm:cxn modelId="{5BCA70F1-782B-4FB0-B06A-87F685148218}" type="presOf" srcId="{7C2FDEEC-F12E-4D45-885F-808FB14F52EA}" destId="{D86615D8-F517-41ED-8F09-A78DD374243F}" srcOrd="0" destOrd="0" presId="urn:microsoft.com/office/officeart/2005/8/layout/radial5"/>
    <dgm:cxn modelId="{F76FD87B-31DF-4B16-98A2-B2E7A5A43D4B}" type="presOf" srcId="{21C55D34-1B58-4689-9CC8-1FB84BEA5720}" destId="{A0E2345D-360D-4C08-90C3-25BDEDC7BF07}" srcOrd="0" destOrd="0" presId="urn:microsoft.com/office/officeart/2005/8/layout/radial5"/>
    <dgm:cxn modelId="{43C5F80F-CBC6-40DA-9C8F-A599CB7C64CA}" type="presParOf" srcId="{7C671AEA-5E4A-43C7-8BE1-78E34E52C8E8}" destId="{941B705E-2225-444E-985D-7DF426907168}" srcOrd="0" destOrd="0" presId="urn:microsoft.com/office/officeart/2005/8/layout/radial5"/>
    <dgm:cxn modelId="{F5523363-3585-4326-A86A-2A6104D25D5D}" type="presParOf" srcId="{7C671AEA-5E4A-43C7-8BE1-78E34E52C8E8}" destId="{B7BBD492-78E6-46C7-9103-57458D5A98A0}" srcOrd="1" destOrd="0" presId="urn:microsoft.com/office/officeart/2005/8/layout/radial5"/>
    <dgm:cxn modelId="{DC9041CF-727F-458C-BD27-2004B00BD090}" type="presParOf" srcId="{B7BBD492-78E6-46C7-9103-57458D5A98A0}" destId="{2857A7F1-BE28-4C5E-A26C-E0B5C8101A59}" srcOrd="0" destOrd="0" presId="urn:microsoft.com/office/officeart/2005/8/layout/radial5"/>
    <dgm:cxn modelId="{71A6895E-3595-4A98-8743-6F6AA1E2B3C5}" type="presParOf" srcId="{7C671AEA-5E4A-43C7-8BE1-78E34E52C8E8}" destId="{2303A8BE-8BCA-44DD-BCDB-8973DB05F6BB}" srcOrd="2" destOrd="0" presId="urn:microsoft.com/office/officeart/2005/8/layout/radial5"/>
    <dgm:cxn modelId="{E07F1C64-F229-4FEE-8B4D-168E2D26FD76}" type="presParOf" srcId="{7C671AEA-5E4A-43C7-8BE1-78E34E52C8E8}" destId="{8D0B1AA4-8FB3-4359-9E0A-3F04BCF12B5C}" srcOrd="3" destOrd="0" presId="urn:microsoft.com/office/officeart/2005/8/layout/radial5"/>
    <dgm:cxn modelId="{B67A94FC-0E96-4985-A852-43389FCB9CCD}" type="presParOf" srcId="{8D0B1AA4-8FB3-4359-9E0A-3F04BCF12B5C}" destId="{AE2FA35F-FBFE-4E5A-8339-CF27950654CC}" srcOrd="0" destOrd="0" presId="urn:microsoft.com/office/officeart/2005/8/layout/radial5"/>
    <dgm:cxn modelId="{990B4B8C-BFAD-4A44-BAD6-2CDDA30DED4E}" type="presParOf" srcId="{7C671AEA-5E4A-43C7-8BE1-78E34E52C8E8}" destId="{84A447EC-8C14-4B5B-B0FD-97BAB3D92B85}" srcOrd="4" destOrd="0" presId="urn:microsoft.com/office/officeart/2005/8/layout/radial5"/>
    <dgm:cxn modelId="{3BD4C78B-1D58-4C34-8B96-C985360568E1}" type="presParOf" srcId="{7C671AEA-5E4A-43C7-8BE1-78E34E52C8E8}" destId="{A0E2345D-360D-4C08-90C3-25BDEDC7BF07}" srcOrd="5" destOrd="0" presId="urn:microsoft.com/office/officeart/2005/8/layout/radial5"/>
    <dgm:cxn modelId="{7D0D932F-64AB-4FF2-AA02-B5C4C2334429}" type="presParOf" srcId="{A0E2345D-360D-4C08-90C3-25BDEDC7BF07}" destId="{537EBD6A-7700-4CCD-9C22-C575FDAAEB96}" srcOrd="0" destOrd="0" presId="urn:microsoft.com/office/officeart/2005/8/layout/radial5"/>
    <dgm:cxn modelId="{425FAF7D-8C3C-4AC7-8E11-681E3AD65D52}" type="presParOf" srcId="{7C671AEA-5E4A-43C7-8BE1-78E34E52C8E8}" destId="{AE66C691-C20F-4236-809B-33AFA848FADE}" srcOrd="6" destOrd="0" presId="urn:microsoft.com/office/officeart/2005/8/layout/radial5"/>
    <dgm:cxn modelId="{407316AE-F0EA-4E38-85C8-322409CB9E3F}" type="presParOf" srcId="{7C671AEA-5E4A-43C7-8BE1-78E34E52C8E8}" destId="{53FE55FF-E08E-440B-AF1D-442C36FDB06E}" srcOrd="7" destOrd="0" presId="urn:microsoft.com/office/officeart/2005/8/layout/radial5"/>
    <dgm:cxn modelId="{C53CDBC5-E809-4092-869A-BF7D5A0D2F3A}" type="presParOf" srcId="{53FE55FF-E08E-440B-AF1D-442C36FDB06E}" destId="{286070C0-BED1-4B14-BA66-FC0C161D011E}" srcOrd="0" destOrd="0" presId="urn:microsoft.com/office/officeart/2005/8/layout/radial5"/>
    <dgm:cxn modelId="{8A3F0E53-5A29-4ECB-9AD3-3B4D4A78D8BD}" type="presParOf" srcId="{7C671AEA-5E4A-43C7-8BE1-78E34E52C8E8}" destId="{D86615D8-F517-41ED-8F09-A78DD374243F}" srcOrd="8" destOrd="0" presId="urn:microsoft.com/office/officeart/2005/8/layout/radial5"/>
    <dgm:cxn modelId="{D4320CA0-AC78-41DC-ADB8-6CBBB4DDE3A4}" type="presParOf" srcId="{7C671AEA-5E4A-43C7-8BE1-78E34E52C8E8}" destId="{F38DB01B-B72E-443B-9227-942D448CE3C2}" srcOrd="9" destOrd="0" presId="urn:microsoft.com/office/officeart/2005/8/layout/radial5"/>
    <dgm:cxn modelId="{3E51E3AB-827A-42AA-8A83-C84E2F526929}" type="presParOf" srcId="{F38DB01B-B72E-443B-9227-942D448CE3C2}" destId="{643A7605-AA5B-4275-AC2B-021875E2FA38}" srcOrd="0" destOrd="0" presId="urn:microsoft.com/office/officeart/2005/8/layout/radial5"/>
    <dgm:cxn modelId="{E3708B55-BD2D-4DFA-9987-BBEB93A1C106}" type="presParOf" srcId="{7C671AEA-5E4A-43C7-8BE1-78E34E52C8E8}" destId="{8A489AFC-87C8-4210-A6AB-FCFAEB332013}" srcOrd="10" destOrd="0" presId="urn:microsoft.com/office/officeart/2005/8/layout/radial5"/>
    <dgm:cxn modelId="{48112355-DAD0-4112-9F09-D3BB5D127D6D}" type="presParOf" srcId="{7C671AEA-5E4A-43C7-8BE1-78E34E52C8E8}" destId="{DF28C510-878F-432A-8B05-FFC9EF769F42}" srcOrd="11" destOrd="0" presId="urn:microsoft.com/office/officeart/2005/8/layout/radial5"/>
    <dgm:cxn modelId="{5C333097-DA7F-4F30-8F64-1A3024F38602}" type="presParOf" srcId="{DF28C510-878F-432A-8B05-FFC9EF769F42}" destId="{30DCDD1C-11B2-4E96-980C-E7D33B4985DD}" srcOrd="0" destOrd="0" presId="urn:microsoft.com/office/officeart/2005/8/layout/radial5"/>
    <dgm:cxn modelId="{269373B1-25E0-4492-BC50-AA5341E10896}" type="presParOf" srcId="{7C671AEA-5E4A-43C7-8BE1-78E34E52C8E8}" destId="{3B9A7FC4-00BF-46BC-B762-998BCA1608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F493D-5E3E-44C3-AA43-FF37E33593F6}">
      <dsp:nvSpPr>
        <dsp:cNvPr id="0" name=""/>
        <dsp:cNvSpPr/>
      </dsp:nvSpPr>
      <dsp:spPr>
        <a:xfrm>
          <a:off x="-57445" y="0"/>
          <a:ext cx="8424936" cy="526558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218F2-8706-4F82-A7EC-4F6987FC2ADC}">
      <dsp:nvSpPr>
        <dsp:cNvPr id="0" name=""/>
        <dsp:cNvSpPr/>
      </dsp:nvSpPr>
      <dsp:spPr>
        <a:xfrm>
          <a:off x="772410" y="4055004"/>
          <a:ext cx="193773" cy="193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187C-ED18-4659-A9A7-2A75A58E647C}">
      <dsp:nvSpPr>
        <dsp:cNvPr id="0" name=""/>
        <dsp:cNvSpPr/>
      </dsp:nvSpPr>
      <dsp:spPr>
        <a:xfrm>
          <a:off x="325509" y="4189224"/>
          <a:ext cx="1410022" cy="1253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7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қиын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509" y="4189224"/>
        <a:ext cx="1410022" cy="1253209"/>
      </dsp:txXfrm>
    </dsp:sp>
    <dsp:sp modelId="{6B9F2F48-3247-4C3B-9104-84A91EBFF7DA}">
      <dsp:nvSpPr>
        <dsp:cNvPr id="0" name=""/>
        <dsp:cNvSpPr/>
      </dsp:nvSpPr>
      <dsp:spPr>
        <a:xfrm>
          <a:off x="1821315" y="3047171"/>
          <a:ext cx="303297" cy="303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E11DB-B595-4CD2-A47E-97A2D4C97D43}">
      <dsp:nvSpPr>
        <dsp:cNvPr id="0" name=""/>
        <dsp:cNvSpPr/>
      </dsp:nvSpPr>
      <dsp:spPr>
        <a:xfrm>
          <a:off x="1584170" y="3384379"/>
          <a:ext cx="1170297" cy="1190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1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сүргізеді</a:t>
          </a:r>
          <a:endParaRPr lang="ru-RU" sz="2000" b="1" i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4170" y="3384379"/>
        <a:ext cx="1170297" cy="1190530"/>
      </dsp:txXfrm>
    </dsp:sp>
    <dsp:sp modelId="{3BB725C1-5FF9-4427-8090-1E4326492637}">
      <dsp:nvSpPr>
        <dsp:cNvPr id="0" name=""/>
        <dsp:cNvSpPr/>
      </dsp:nvSpPr>
      <dsp:spPr>
        <a:xfrm>
          <a:off x="3169305" y="2243643"/>
          <a:ext cx="404396" cy="40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FE1D9-A70D-4347-A015-7242D11A21B4}">
      <dsp:nvSpPr>
        <dsp:cNvPr id="0" name=""/>
        <dsp:cNvSpPr/>
      </dsp:nvSpPr>
      <dsp:spPr>
        <a:xfrm>
          <a:off x="3006171" y="2504257"/>
          <a:ext cx="1626012" cy="295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28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бойына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білімге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этикалық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өнер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дарыту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6171" y="2504257"/>
        <a:ext cx="1626012" cy="2959258"/>
      </dsp:txXfrm>
    </dsp:sp>
    <dsp:sp modelId="{A38C5668-52E8-43FF-AE6D-2CD898A099F0}">
      <dsp:nvSpPr>
        <dsp:cNvPr id="0" name=""/>
        <dsp:cNvSpPr/>
      </dsp:nvSpPr>
      <dsp:spPr>
        <a:xfrm>
          <a:off x="4736343" y="1615985"/>
          <a:ext cx="522346" cy="522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9F86E-7081-41E7-8054-5D78C4AD426C}">
      <dsp:nvSpPr>
        <dsp:cNvPr id="0" name=""/>
        <dsp:cNvSpPr/>
      </dsp:nvSpPr>
      <dsp:spPr>
        <a:xfrm>
          <a:off x="4752535" y="1944224"/>
          <a:ext cx="1684987" cy="352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78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жүріс-тұрысын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мәнері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мәнін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ой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өрісін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қамтиды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адамға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оң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солды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жақсы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жаманды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танытады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2535" y="1944224"/>
        <a:ext cx="1684987" cy="3527941"/>
      </dsp:txXfrm>
    </dsp:sp>
    <dsp:sp modelId="{AEB956C7-7F89-40DB-809C-AB51E4199B3F}">
      <dsp:nvSpPr>
        <dsp:cNvPr id="0" name=""/>
        <dsp:cNvSpPr/>
      </dsp:nvSpPr>
      <dsp:spPr>
        <a:xfrm>
          <a:off x="6349718" y="1196844"/>
          <a:ext cx="665569" cy="665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CF92A-3C1D-45EF-B271-37C18EF79B4F}">
      <dsp:nvSpPr>
        <dsp:cNvPr id="0" name=""/>
        <dsp:cNvSpPr/>
      </dsp:nvSpPr>
      <dsp:spPr>
        <a:xfrm>
          <a:off x="6567612" y="1529629"/>
          <a:ext cx="1914768" cy="3875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67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адамдық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бейнесін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мінез-құлқын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қалыптастырып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өмірге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бейімдеу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жүргізілетін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7612" y="1529629"/>
        <a:ext cx="1914768" cy="3875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D2496-6D7D-48D8-8732-55636934A55E}">
      <dsp:nvSpPr>
        <dsp:cNvPr id="0" name=""/>
        <dsp:cNvSpPr/>
      </dsp:nvSpPr>
      <dsp:spPr>
        <a:xfrm>
          <a:off x="0" y="432026"/>
          <a:ext cx="5141409" cy="479573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kk-KZ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Ә</a:t>
          </a: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мағынада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буын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жинақтаған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жірибені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ұрпақ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өкілдеріне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жірибе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дегеніміз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адамзаттың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тарихи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рухани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мұрасы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д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лірек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айтсақ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адамдарға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ептіліктер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нормалар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7944" y="997546"/>
        <a:ext cx="2964416" cy="3664692"/>
      </dsp:txXfrm>
    </dsp:sp>
    <dsp:sp modelId="{EFCFFC11-10CA-4BA3-A1E7-39CF8098D4C7}">
      <dsp:nvSpPr>
        <dsp:cNvPr id="0" name=""/>
        <dsp:cNvSpPr/>
      </dsp:nvSpPr>
      <dsp:spPr>
        <a:xfrm>
          <a:off x="3737224" y="410445"/>
          <a:ext cx="4795732" cy="479573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мағынада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рбиеленушіге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ұйымдастырылған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қалыптастыруға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98175" y="975965"/>
        <a:ext cx="2765107" cy="3664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7A4E4-664D-482B-963B-42BC8FAD0AB6}">
      <dsp:nvSpPr>
        <dsp:cNvPr id="0" name=""/>
        <dsp:cNvSpPr/>
      </dsp:nvSpPr>
      <dsp:spPr>
        <a:xfrm>
          <a:off x="873862" y="0"/>
          <a:ext cx="6470591" cy="2332489"/>
        </a:xfrm>
        <a:prstGeom prst="roundRect">
          <a:avLst>
            <a:gd name="adj" fmla="val 10000"/>
          </a:avLst>
        </a:prstGeom>
        <a:solidFill>
          <a:srgbClr val="FFCCCC"/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талаптарға</a:t>
          </a:r>
          <a:r>
            <a:rPr lang="ru-RU" sz="2000" b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йкес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Егер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демократиялық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жатса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ендеше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ондағы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азаматтық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нормалары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рухында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жатуы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2178" y="68316"/>
        <a:ext cx="6333959" cy="2195857"/>
      </dsp:txXfrm>
    </dsp:sp>
    <dsp:sp modelId="{2A265A10-2E4E-4134-9A75-0BF8A48AEA5A}">
      <dsp:nvSpPr>
        <dsp:cNvPr id="0" name=""/>
        <dsp:cNvSpPr/>
      </dsp:nvSpPr>
      <dsp:spPr>
        <a:xfrm rot="5362156">
          <a:off x="3813131" y="2225609"/>
          <a:ext cx="626932" cy="1049620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810676" y="2436959"/>
        <a:ext cx="629772" cy="438852"/>
      </dsp:txXfrm>
    </dsp:sp>
    <dsp:sp modelId="{93548590-5A02-4094-B091-6A206C2ED780}">
      <dsp:nvSpPr>
        <dsp:cNvPr id="0" name=""/>
        <dsp:cNvSpPr/>
      </dsp:nvSpPr>
      <dsp:spPr>
        <a:xfrm>
          <a:off x="506864" y="3168349"/>
          <a:ext cx="7274345" cy="2332489"/>
        </a:xfrm>
        <a:prstGeom prst="roundRect">
          <a:avLst>
            <a:gd name="adj" fmla="val 10000"/>
          </a:avLst>
        </a:prstGeom>
        <a:solidFill>
          <a:srgbClr val="FFFF99"/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міндеттерді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ықпалдасты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етуші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ұйымдастырылған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жағдайында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5180" y="3236665"/>
        <a:ext cx="7137713" cy="2195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37244-99C8-4D00-ACC5-EBF2ECBD6297}">
      <dsp:nvSpPr>
        <dsp:cNvPr id="0" name=""/>
        <dsp:cNvSpPr/>
      </dsp:nvSpPr>
      <dsp:spPr>
        <a:xfrm rot="16200000">
          <a:off x="-638244" y="1142309"/>
          <a:ext cx="5277384" cy="4000895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жетілдіріп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сапаларын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жоюға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бағдарланған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бірліктері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бұйрық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сергектік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қолдап-қуаттау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95343" y="699407"/>
        <a:ext cx="3805552" cy="4886698"/>
      </dsp:txXfrm>
    </dsp:sp>
    <dsp:sp modelId="{FCFB1DD5-3D40-4688-A430-A34F71CB3663}">
      <dsp:nvSpPr>
        <dsp:cNvPr id="0" name=""/>
        <dsp:cNvSpPr/>
      </dsp:nvSpPr>
      <dsp:spPr>
        <a:xfrm rot="5400000">
          <a:off x="3654417" y="861178"/>
          <a:ext cx="5421506" cy="4521432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қасиеттерді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жойып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дамытуға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жеңіл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күш-қуат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шыдамдылықты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процесс.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рбиелегеннен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гөрі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рбиеге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салу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анағұрлым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аралығында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орныққан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көзқарас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деттерді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мінез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бітістерін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бұзып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бұрынғыларынан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өзгеше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дағдыланбаған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дет-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жүйелерінің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тіктелуіне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104454" y="631899"/>
        <a:ext cx="4300674" cy="4979990"/>
      </dsp:txXfrm>
    </dsp:sp>
    <dsp:sp modelId="{C6CA9F0F-7B88-4E92-A923-D7D14029BFF1}">
      <dsp:nvSpPr>
        <dsp:cNvPr id="0" name=""/>
        <dsp:cNvSpPr/>
      </dsp:nvSpPr>
      <dsp:spPr>
        <a:xfrm>
          <a:off x="2851843" y="-504063"/>
          <a:ext cx="2543460" cy="254333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086D2-D720-4E39-B31B-B0AF1BCE0A38}">
      <dsp:nvSpPr>
        <dsp:cNvPr id="0" name=""/>
        <dsp:cNvSpPr/>
      </dsp:nvSpPr>
      <dsp:spPr>
        <a:xfrm rot="11752376">
          <a:off x="2963603" y="4547810"/>
          <a:ext cx="2543460" cy="254333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B705E-2225-444E-985D-7DF426907168}">
      <dsp:nvSpPr>
        <dsp:cNvPr id="0" name=""/>
        <dsp:cNvSpPr/>
      </dsp:nvSpPr>
      <dsp:spPr>
        <a:xfrm>
          <a:off x="3349667" y="2410115"/>
          <a:ext cx="2064121" cy="13724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Тәрбие түрлері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1951" y="2611107"/>
        <a:ext cx="1459553" cy="970473"/>
      </dsp:txXfrm>
    </dsp:sp>
    <dsp:sp modelId="{B7BBD492-78E6-46C7-9103-57458D5A98A0}">
      <dsp:nvSpPr>
        <dsp:cNvPr id="0" name=""/>
        <dsp:cNvSpPr/>
      </dsp:nvSpPr>
      <dsp:spPr>
        <a:xfrm rot="16200000">
          <a:off x="4175717" y="1756337"/>
          <a:ext cx="412021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4237520" y="1928836"/>
        <a:ext cx="288415" cy="332087"/>
      </dsp:txXfrm>
    </dsp:sp>
    <dsp:sp modelId="{2303A8BE-8BCA-44DD-BCDB-8973DB05F6BB}">
      <dsp:nvSpPr>
        <dsp:cNvPr id="0" name=""/>
        <dsp:cNvSpPr/>
      </dsp:nvSpPr>
      <dsp:spPr>
        <a:xfrm>
          <a:off x="3307204" y="4836"/>
          <a:ext cx="2149045" cy="16278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Отбасы тәрбиесі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1924" y="243234"/>
        <a:ext cx="1519605" cy="1151084"/>
      </dsp:txXfrm>
    </dsp:sp>
    <dsp:sp modelId="{8D0B1AA4-8FB3-4359-9E0A-3F04BCF12B5C}">
      <dsp:nvSpPr>
        <dsp:cNvPr id="0" name=""/>
        <dsp:cNvSpPr/>
      </dsp:nvSpPr>
      <dsp:spPr>
        <a:xfrm rot="19749096">
          <a:off x="5253043" y="2190958"/>
          <a:ext cx="362451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202140"/>
            <a:satOff val="-5276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5260735" y="2329532"/>
        <a:ext cx="253716" cy="332087"/>
      </dsp:txXfrm>
    </dsp:sp>
    <dsp:sp modelId="{84A447EC-8C14-4B5B-B0FD-97BAB3D92B85}">
      <dsp:nvSpPr>
        <dsp:cNvPr id="0" name=""/>
        <dsp:cNvSpPr/>
      </dsp:nvSpPr>
      <dsp:spPr>
        <a:xfrm>
          <a:off x="5439160" y="936101"/>
          <a:ext cx="2393358" cy="1627880"/>
        </a:xfrm>
        <a:prstGeom prst="ellipse">
          <a:avLst/>
        </a:prstGeom>
        <a:solidFill>
          <a:schemeClr val="accent5">
            <a:hueOff val="1202140"/>
            <a:satOff val="-5276"/>
            <a:lumOff val="156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Адамгершілік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89659" y="1174499"/>
        <a:ext cx="1692360" cy="1151084"/>
      </dsp:txXfrm>
    </dsp:sp>
    <dsp:sp modelId="{A0E2345D-360D-4C08-90C3-25BDEDC7BF07}">
      <dsp:nvSpPr>
        <dsp:cNvPr id="0" name=""/>
        <dsp:cNvSpPr/>
      </dsp:nvSpPr>
      <dsp:spPr>
        <a:xfrm rot="1524852">
          <a:off x="5335232" y="3355447"/>
          <a:ext cx="348511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404280"/>
            <a:satOff val="-10552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5340291" y="3443708"/>
        <a:ext cx="243958" cy="332087"/>
      </dsp:txXfrm>
    </dsp:sp>
    <dsp:sp modelId="{AE66C691-C20F-4236-809B-33AFA848FADE}">
      <dsp:nvSpPr>
        <dsp:cNvPr id="0" name=""/>
        <dsp:cNvSpPr/>
      </dsp:nvSpPr>
      <dsp:spPr>
        <a:xfrm>
          <a:off x="5549375" y="3456376"/>
          <a:ext cx="2606301" cy="1627880"/>
        </a:xfrm>
        <a:prstGeom prst="ellipse">
          <a:avLst/>
        </a:prstGeom>
        <a:solidFill>
          <a:schemeClr val="accent5">
            <a:hueOff val="2404280"/>
            <a:satOff val="-10552"/>
            <a:lumOff val="313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Құқық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1059" y="3694774"/>
        <a:ext cx="1842933" cy="1151084"/>
      </dsp:txXfrm>
    </dsp:sp>
    <dsp:sp modelId="{53FE55FF-E08E-440B-AF1D-442C36FDB06E}">
      <dsp:nvSpPr>
        <dsp:cNvPr id="0" name=""/>
        <dsp:cNvSpPr/>
      </dsp:nvSpPr>
      <dsp:spPr>
        <a:xfrm rot="5400000">
          <a:off x="4175717" y="3882871"/>
          <a:ext cx="412021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606419"/>
            <a:satOff val="-15828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4237520" y="3931764"/>
        <a:ext cx="288415" cy="332087"/>
      </dsp:txXfrm>
    </dsp:sp>
    <dsp:sp modelId="{D86615D8-F517-41ED-8F09-A78DD374243F}">
      <dsp:nvSpPr>
        <dsp:cNvPr id="0" name=""/>
        <dsp:cNvSpPr/>
      </dsp:nvSpPr>
      <dsp:spPr>
        <a:xfrm>
          <a:off x="3325380" y="4559971"/>
          <a:ext cx="2112695" cy="1627880"/>
        </a:xfrm>
        <a:prstGeom prst="ellipse">
          <a:avLst/>
        </a:prstGeom>
        <a:solidFill>
          <a:schemeClr val="accent5">
            <a:hueOff val="3606419"/>
            <a:satOff val="-15828"/>
            <a:lumOff val="470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Экономикалық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4777" y="4798369"/>
        <a:ext cx="1493901" cy="1151084"/>
      </dsp:txXfrm>
    </dsp:sp>
    <dsp:sp modelId="{F38DB01B-B72E-443B-9227-942D448CE3C2}">
      <dsp:nvSpPr>
        <dsp:cNvPr id="0" name=""/>
        <dsp:cNvSpPr/>
      </dsp:nvSpPr>
      <dsp:spPr>
        <a:xfrm rot="9151668">
          <a:off x="3105021" y="3391537"/>
          <a:ext cx="353461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808559"/>
            <a:satOff val="-21104"/>
            <a:lumOff val="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205080" y="3477774"/>
        <a:ext cx="247423" cy="332087"/>
      </dsp:txXfrm>
    </dsp:sp>
    <dsp:sp modelId="{8A489AFC-87C8-4210-A6AB-FCFAEB332013}">
      <dsp:nvSpPr>
        <dsp:cNvPr id="0" name=""/>
        <dsp:cNvSpPr/>
      </dsp:nvSpPr>
      <dsp:spPr>
        <a:xfrm>
          <a:off x="703726" y="3528398"/>
          <a:ext cx="2563259" cy="1627880"/>
        </a:xfrm>
        <a:prstGeom prst="ellipse">
          <a:avLst/>
        </a:prstGeom>
        <a:solidFill>
          <a:schemeClr val="accent5">
            <a:hueOff val="4808559"/>
            <a:satOff val="-21104"/>
            <a:lumOff val="627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Экологиялық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9107" y="3766796"/>
        <a:ext cx="1812497" cy="1151084"/>
      </dsp:txXfrm>
    </dsp:sp>
    <dsp:sp modelId="{DF28C510-878F-432A-8B05-FFC9EF769F42}">
      <dsp:nvSpPr>
        <dsp:cNvPr id="0" name=""/>
        <dsp:cNvSpPr/>
      </dsp:nvSpPr>
      <dsp:spPr>
        <a:xfrm rot="12505428">
          <a:off x="3089172" y="2222101"/>
          <a:ext cx="377185" cy="553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195507" y="2359727"/>
        <a:ext cx="264030" cy="332087"/>
      </dsp:txXfrm>
    </dsp:sp>
    <dsp:sp modelId="{3B9A7FC4-00BF-46BC-B762-998BCA1608EE}">
      <dsp:nvSpPr>
        <dsp:cNvPr id="0" name=""/>
        <dsp:cNvSpPr/>
      </dsp:nvSpPr>
      <dsp:spPr>
        <a:xfrm>
          <a:off x="847741" y="1008111"/>
          <a:ext cx="2359140" cy="1627880"/>
        </a:xfrm>
        <a:prstGeom prst="ellipse">
          <a:avLst/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Еңбек тәрбиесі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3229" y="1246509"/>
        <a:ext cx="1668164" cy="115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88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д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мағынасы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рбиесіз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адамзаттың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жауы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келешекте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өміріне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Насыр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л-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Фараби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6534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836712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ерекшеліктер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бағыттылық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кепілі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қызметтестіктің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ұзақтығы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процесіндегідей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көрінбейді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жағдаяттылығы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ұнамсыз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кезігеді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реттеледі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Тараптардың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ауыспалылығы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кездейсоқ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серлерге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кезігіп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үздіксіздігі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ешқандай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науқанды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ртелік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шара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қаншама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аса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ыждағаттылықпен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04359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056" y="69269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кешенділігі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форма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баламалылығы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жірибесінің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түрлілігімен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ескерілуі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болғанның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ықтимал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тараптылығы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жүргізуші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қабылдаушы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тəрбие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қозғалмалы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ауыспалы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тұлғасы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болуының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кепілі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бағыт-бағдары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қызметтестік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қатынасқа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қарама-қайшылықты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қарама-қарсылықтар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қозғаушы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32330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7543725"/>
              </p:ext>
            </p:extLst>
          </p:nvPr>
        </p:nvGraphicFramePr>
        <p:xfrm>
          <a:off x="323528" y="332656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10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45327047"/>
              </p:ext>
            </p:extLst>
          </p:nvPr>
        </p:nvGraphicFramePr>
        <p:xfrm>
          <a:off x="179512" y="404664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066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538" y="764704"/>
            <a:ext cx="7215238" cy="4807436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000" b="1" dirty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6000" b="1" dirty="0">
              <a:ln w="1905">
                <a:noFill/>
              </a:ln>
              <a:solidFill>
                <a:srgbClr val="FF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9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97792994"/>
              </p:ext>
            </p:extLst>
          </p:nvPr>
        </p:nvGraphicFramePr>
        <p:xfrm>
          <a:off x="323528" y="404664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88968" y="836712"/>
            <a:ext cx="4672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Тәрбиелеудің </a:t>
            </a:r>
            <a:r>
              <a:rPr lang="kk-KZ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негізгі сипаттары: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5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педагогикада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қырларымен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58161765"/>
              </p:ext>
            </p:extLst>
          </p:nvPr>
        </p:nvGraphicFramePr>
        <p:xfrm>
          <a:off x="323528" y="112474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68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58852689"/>
              </p:ext>
            </p:extLst>
          </p:nvPr>
        </p:nvGraphicFramePr>
        <p:xfrm>
          <a:off x="611560" y="620688"/>
          <a:ext cx="828092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611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0588" y="332656"/>
            <a:ext cx="8561891" cy="6264696"/>
          </a:xfrm>
          <a:prstGeom prst="round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анықтаманың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мазмұндық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құрылымына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салайық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процесс» м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аталуы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процесс» м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рқашан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келтіруші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рекеттердің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м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басқарым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кімшіл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мүлде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м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шектелуге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бірін-бірі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толықтырып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жетілдіретін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рбиелеуші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ықпалдасты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негізделуі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ңгіме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49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548680"/>
            <a:ext cx="7992888" cy="576064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ықпалдасты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рекеттердің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арқасында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ұйымдастырылып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жірибені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игереді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рбиелеушінің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оқушыны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көргенін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оқығанын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қайталап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сіңіріп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жаңғырта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алатындай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жұмыстарына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қосудың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табу.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теориясында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атауын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жірибеден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табиғаты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қызықтысын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таңдайды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бағыттың</a:t>
            </a:r>
            <a:r>
              <a:rPr lang="ru-RU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мазмұндық</a:t>
            </a: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бірліктері</a:t>
            </a: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қилы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тұлғааралық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рінің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ортақтасу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(общение):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басшылық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леуметтенуі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365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икемдескен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даралықты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белгілеуде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жекеленген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психологиялық-педагогикалық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диагностика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198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067" y="62068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рдайым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көзделеді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қажеттерімен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айқындалып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прогреске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көкейкесті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даралықты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леуметтенуі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кезегінде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ақыл-ес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семдік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азаматтық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орындалуымен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дениеттілігінің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306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процесс.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ажырамас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ұштасқан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түбегейлі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өзгеше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жекеленген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ережені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процестерінде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айырмашылық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ғылымдар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сапа-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бағышталады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5221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1261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17-18 – дəрісбаян. Тəрбие мəн-мағынасы   «Адамға ең бірінші білім емес, тəрбие беру керек.  Тəрбиесіз берілген білім адамзаттың қас жауы, ол келешекте оның өміріне апат əкеледі»  əбу Насыр əл-Фараби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2018-09-11T04:54:44Z</dcterms:created>
  <dcterms:modified xsi:type="dcterms:W3CDTF">2018-11-02T03:59:12Z</dcterms:modified>
</cp:coreProperties>
</file>