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B716D-B755-447C-B85E-56E95631A0E6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71CCBB-30DC-426E-A436-EC46187E671F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Білімдену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ажыралмас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диагностика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табылады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1FED94-FC16-4F63-B7BB-1F68CBFFCA16}" type="parTrans" cxnId="{23D435C0-2829-4F5A-BBE3-25A55D2EB7C9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059F47-C55E-4186-BD9C-FEF59C5FF7F8}" type="sibTrans" cxnId="{23D435C0-2829-4F5A-BBE3-25A55D2EB7C9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5F56BA-C484-4732-8D31-30AB2F518AB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Диагностика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нəтижесін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анықтау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C68314-40B7-46D9-AF78-2A3EFDDF276E}" type="parTrans" cxnId="{A1AB70D8-6B19-409C-9E03-33A2A75D565B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66CF95-C715-4B06-9270-00E654E3121B}" type="sibTrans" cxnId="{A1AB70D8-6B19-409C-9E03-33A2A75D565B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16F1F1-A6E2-4A8B-8AB8-398DF2D348F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“Диагностика”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түсінігінің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ні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дағдыларды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тексеру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түсінігімен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салыстырғанда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ед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уір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тереңдеу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кең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56990-1840-4480-9294-165482330F16}" type="parTrans" cxnId="{33391796-0323-4A28-A7D5-A7C71129EA40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5922BE-4B18-4504-A60B-E3953A1AF0A7}" type="sibTrans" cxnId="{33391796-0323-4A28-A7D5-A7C71129EA40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8E054B-75F3-4BDF-B233-099CF7528C1D}" type="pres">
      <dgm:prSet presAssocID="{C25B716D-B755-447C-B85E-56E95631A0E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26F03D-7E41-437C-B0A0-A4C55BA32E01}" type="pres">
      <dgm:prSet presAssocID="{FC71CCBB-30DC-426E-A436-EC46187E671F}" presName="Accent1" presStyleCnt="0"/>
      <dgm:spPr/>
    </dgm:pt>
    <dgm:pt modelId="{EF8D6086-EE73-48F5-9CA1-00DBB3F31C5D}" type="pres">
      <dgm:prSet presAssocID="{FC71CCBB-30DC-426E-A436-EC46187E671F}" presName="Accent" presStyleLbl="node1" presStyleIdx="0" presStyleCnt="3"/>
      <dgm:spPr/>
    </dgm:pt>
    <dgm:pt modelId="{81A3A85C-34FD-4484-BBF0-3151436A43DD}" type="pres">
      <dgm:prSet presAssocID="{FC71CCBB-30DC-426E-A436-EC46187E671F}" presName="Parent1" presStyleLbl="revTx" presStyleIdx="0" presStyleCnt="3" custScaleX="456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643D3-7043-4A0C-81C2-055BE0CF4147}" type="pres">
      <dgm:prSet presAssocID="{A75F56BA-C484-4732-8D31-30AB2F518ABC}" presName="Accent2" presStyleCnt="0"/>
      <dgm:spPr/>
    </dgm:pt>
    <dgm:pt modelId="{CFD0BB56-D0E4-47FD-BE0E-B8BB710DDD2B}" type="pres">
      <dgm:prSet presAssocID="{A75F56BA-C484-4732-8D31-30AB2F518ABC}" presName="Accent" presStyleLbl="node1" presStyleIdx="1" presStyleCnt="3"/>
      <dgm:spPr/>
    </dgm:pt>
    <dgm:pt modelId="{66B61F43-8000-486C-8E01-11BEF15831B1}" type="pres">
      <dgm:prSet presAssocID="{A75F56BA-C484-4732-8D31-30AB2F518ABC}" presName="Parent2" presStyleLbl="revTx" presStyleIdx="1" presStyleCnt="3" custScaleX="446883" custLinFactNeighborX="26775" custLinFactNeighborY="-10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C08B3-F058-4131-9884-D5709B273B5A}" type="pres">
      <dgm:prSet presAssocID="{7E16F1F1-A6E2-4A8B-8AB8-398DF2D348FA}" presName="Accent3" presStyleCnt="0"/>
      <dgm:spPr/>
    </dgm:pt>
    <dgm:pt modelId="{CA9A687C-3909-4D58-B6E7-C74D7C045DE5}" type="pres">
      <dgm:prSet presAssocID="{7E16F1F1-A6E2-4A8B-8AB8-398DF2D348FA}" presName="Accent" presStyleLbl="node1" presStyleIdx="2" presStyleCnt="3"/>
      <dgm:spPr/>
    </dgm:pt>
    <dgm:pt modelId="{3E71F653-7AE2-48D9-9DE7-FAC1A1BC01A6}" type="pres">
      <dgm:prSet presAssocID="{7E16F1F1-A6E2-4A8B-8AB8-398DF2D348FA}" presName="Parent3" presStyleLbl="revTx" presStyleIdx="2" presStyleCnt="3" custScaleX="452281" custLinFactNeighborX="-20543" custLinFactNeighborY="42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943394-DE01-49B0-94BC-698F19A0EF96}" type="presOf" srcId="{FC71CCBB-30DC-426E-A436-EC46187E671F}" destId="{81A3A85C-34FD-4484-BBF0-3151436A43DD}" srcOrd="0" destOrd="0" presId="urn:microsoft.com/office/officeart/2009/layout/CircleArrowProcess"/>
    <dgm:cxn modelId="{AEBB3DBA-083E-44A2-80C5-38A95FFB7AE5}" type="presOf" srcId="{7E16F1F1-A6E2-4A8B-8AB8-398DF2D348FA}" destId="{3E71F653-7AE2-48D9-9DE7-FAC1A1BC01A6}" srcOrd="0" destOrd="0" presId="urn:microsoft.com/office/officeart/2009/layout/CircleArrowProcess"/>
    <dgm:cxn modelId="{23D435C0-2829-4F5A-BBE3-25A55D2EB7C9}" srcId="{C25B716D-B755-447C-B85E-56E95631A0E6}" destId="{FC71CCBB-30DC-426E-A436-EC46187E671F}" srcOrd="0" destOrd="0" parTransId="{EC1FED94-FC16-4F63-B7BB-1F68CBFFCA16}" sibTransId="{5E059F47-C55E-4186-BD9C-FEF59C5FF7F8}"/>
    <dgm:cxn modelId="{52787943-523D-4E6A-947D-4252CC102630}" type="presOf" srcId="{C25B716D-B755-447C-B85E-56E95631A0E6}" destId="{B58E054B-75F3-4BDF-B233-099CF7528C1D}" srcOrd="0" destOrd="0" presId="urn:microsoft.com/office/officeart/2009/layout/CircleArrowProcess"/>
    <dgm:cxn modelId="{33391796-0323-4A28-A7D5-A7C71129EA40}" srcId="{C25B716D-B755-447C-B85E-56E95631A0E6}" destId="{7E16F1F1-A6E2-4A8B-8AB8-398DF2D348FA}" srcOrd="2" destOrd="0" parTransId="{40456990-1840-4480-9294-165482330F16}" sibTransId="{BE5922BE-4B18-4504-A60B-E3953A1AF0A7}"/>
    <dgm:cxn modelId="{A1AB70D8-6B19-409C-9E03-33A2A75D565B}" srcId="{C25B716D-B755-447C-B85E-56E95631A0E6}" destId="{A75F56BA-C484-4732-8D31-30AB2F518ABC}" srcOrd="1" destOrd="0" parTransId="{67C68314-40B7-46D9-AF78-2A3EFDDF276E}" sibTransId="{F466CF95-C715-4B06-9270-00E654E3121B}"/>
    <dgm:cxn modelId="{0C149E2B-04BC-4C2A-9A41-59C3683A3906}" type="presOf" srcId="{A75F56BA-C484-4732-8D31-30AB2F518ABC}" destId="{66B61F43-8000-486C-8E01-11BEF15831B1}" srcOrd="0" destOrd="0" presId="urn:microsoft.com/office/officeart/2009/layout/CircleArrowProcess"/>
    <dgm:cxn modelId="{1A405B5D-C997-4148-A1FE-B64DFD73B9CE}" type="presParOf" srcId="{B58E054B-75F3-4BDF-B233-099CF7528C1D}" destId="{0D26F03D-7E41-437C-B0A0-A4C55BA32E01}" srcOrd="0" destOrd="0" presId="urn:microsoft.com/office/officeart/2009/layout/CircleArrowProcess"/>
    <dgm:cxn modelId="{4856D8D7-4A4D-475E-B1F9-1B148C5E5A0F}" type="presParOf" srcId="{0D26F03D-7E41-437C-B0A0-A4C55BA32E01}" destId="{EF8D6086-EE73-48F5-9CA1-00DBB3F31C5D}" srcOrd="0" destOrd="0" presId="urn:microsoft.com/office/officeart/2009/layout/CircleArrowProcess"/>
    <dgm:cxn modelId="{2CC178A4-3C31-4BA7-A8F3-26CCB0CC1E86}" type="presParOf" srcId="{B58E054B-75F3-4BDF-B233-099CF7528C1D}" destId="{81A3A85C-34FD-4484-BBF0-3151436A43DD}" srcOrd="1" destOrd="0" presId="urn:microsoft.com/office/officeart/2009/layout/CircleArrowProcess"/>
    <dgm:cxn modelId="{B3B14454-A7C3-4BDA-823E-55A300655CCD}" type="presParOf" srcId="{B58E054B-75F3-4BDF-B233-099CF7528C1D}" destId="{816643D3-7043-4A0C-81C2-055BE0CF4147}" srcOrd="2" destOrd="0" presId="urn:microsoft.com/office/officeart/2009/layout/CircleArrowProcess"/>
    <dgm:cxn modelId="{A5A29C22-AAAA-47BE-8B0E-02C5A7005BE4}" type="presParOf" srcId="{816643D3-7043-4A0C-81C2-055BE0CF4147}" destId="{CFD0BB56-D0E4-47FD-BE0E-B8BB710DDD2B}" srcOrd="0" destOrd="0" presId="urn:microsoft.com/office/officeart/2009/layout/CircleArrowProcess"/>
    <dgm:cxn modelId="{E193F336-36EC-4528-9165-AEDAB4C07F71}" type="presParOf" srcId="{B58E054B-75F3-4BDF-B233-099CF7528C1D}" destId="{66B61F43-8000-486C-8E01-11BEF15831B1}" srcOrd="3" destOrd="0" presId="urn:microsoft.com/office/officeart/2009/layout/CircleArrowProcess"/>
    <dgm:cxn modelId="{68394438-0AE9-46BC-8E76-B1597E83B638}" type="presParOf" srcId="{B58E054B-75F3-4BDF-B233-099CF7528C1D}" destId="{36EC08B3-F058-4131-9884-D5709B273B5A}" srcOrd="4" destOrd="0" presId="urn:microsoft.com/office/officeart/2009/layout/CircleArrowProcess"/>
    <dgm:cxn modelId="{EE3E6CB0-9B9A-47E1-A357-1227FB2B3E17}" type="presParOf" srcId="{36EC08B3-F058-4131-9884-D5709B273B5A}" destId="{CA9A687C-3909-4D58-B6E7-C74D7C045DE5}" srcOrd="0" destOrd="0" presId="urn:microsoft.com/office/officeart/2009/layout/CircleArrowProcess"/>
    <dgm:cxn modelId="{F080053F-FF58-45EA-A06B-74E48E72BAD5}" type="presParOf" srcId="{B58E054B-75F3-4BDF-B233-099CF7528C1D}" destId="{3E71F653-7AE2-48D9-9DE7-FAC1A1BC01A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883F21-94BC-4D7C-9213-C00F9339D54D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3A3A20A-8633-4023-9C11-9BEB0C157DA5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“</a:t>
          </a:r>
          <a:r>
            <a:rPr lang="ru-RU" sz="20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Тексеру</a:t>
          </a:r>
          <a:r>
            <a:rPr lang="ru-RU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тиженің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көрсеткіштерін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ғана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аңдатады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себептен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болғаны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жөнінде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дерек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бермейді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429775-85E7-4F56-AD1E-DB982DB66A53}" type="parTrans" cxnId="{1BBEAB0B-951F-4B03-9326-DE9021D2D579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D257C4-05D3-42A8-821F-AA6E472537B0}" type="sibTrans" cxnId="{1BBEAB0B-951F-4B03-9326-DE9021D2D579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682B12-CD51-40C7-932B-E1C96C880F5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 </a:t>
          </a:r>
          <a:r>
            <a:rPr lang="ru-RU" sz="20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диагностикалауда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жеткізген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сілдермен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бірге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қарастырылады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бағытын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ілгерілі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кері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қозғалысы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анықталады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085202-61FD-4341-8953-484D4CAF84F4}" type="parTrans" cxnId="{8CF1CF14-E4D0-4B20-800B-3773A0927633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80C282-D8EB-4340-8AFC-D8EFD447B41F}" type="sibTrans" cxnId="{8CF1CF14-E4D0-4B20-800B-3773A0927633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28910F-F818-4FDC-9A91-BE4B3A3434E6}" type="pres">
      <dgm:prSet presAssocID="{5D883F21-94BC-4D7C-9213-C00F9339D54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FC5B2E-B256-462E-AAAE-A0C46377BFEA}" type="pres">
      <dgm:prSet presAssocID="{5D883F21-94BC-4D7C-9213-C00F9339D54D}" presName="divider" presStyleLbl="fgShp" presStyleIdx="0" presStyleCnt="1"/>
      <dgm:spPr/>
    </dgm:pt>
    <dgm:pt modelId="{3AF28E3D-E7EC-4FC3-A3CA-3D6562E7D172}" type="pres">
      <dgm:prSet presAssocID="{D3A3A20A-8633-4023-9C11-9BEB0C157DA5}" presName="downArrow" presStyleLbl="node1" presStyleIdx="0" presStyleCnt="2"/>
      <dgm:spPr/>
    </dgm:pt>
    <dgm:pt modelId="{0717336C-F166-41E0-AF40-B9D13687BAB7}" type="pres">
      <dgm:prSet presAssocID="{D3A3A20A-8633-4023-9C11-9BEB0C157DA5}" presName="downArrowText" presStyleLbl="revTx" presStyleIdx="0" presStyleCnt="2" custScaleX="134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DF57C-B441-4D95-A9C0-96B26EC58525}" type="pres">
      <dgm:prSet presAssocID="{FF682B12-CD51-40C7-932B-E1C96C880F58}" presName="upArrow" presStyleLbl="node1" presStyleIdx="1" presStyleCnt="2"/>
      <dgm:spPr/>
    </dgm:pt>
    <dgm:pt modelId="{A43872DA-0EFF-42AD-93D9-EFFEFE186C85}" type="pres">
      <dgm:prSet presAssocID="{FF682B12-CD51-40C7-932B-E1C96C880F58}" presName="upArrowText" presStyleLbl="revTx" presStyleIdx="1" presStyleCnt="2" custScaleX="150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F1CF14-E4D0-4B20-800B-3773A0927633}" srcId="{5D883F21-94BC-4D7C-9213-C00F9339D54D}" destId="{FF682B12-CD51-40C7-932B-E1C96C880F58}" srcOrd="1" destOrd="0" parTransId="{EC085202-61FD-4341-8953-484D4CAF84F4}" sibTransId="{4480C282-D8EB-4340-8AFC-D8EFD447B41F}"/>
    <dgm:cxn modelId="{1BBEAB0B-951F-4B03-9326-DE9021D2D579}" srcId="{5D883F21-94BC-4D7C-9213-C00F9339D54D}" destId="{D3A3A20A-8633-4023-9C11-9BEB0C157DA5}" srcOrd="0" destOrd="0" parTransId="{3F429775-85E7-4F56-AD1E-DB982DB66A53}" sibTransId="{6BD257C4-05D3-42A8-821F-AA6E472537B0}"/>
    <dgm:cxn modelId="{A59AFA1D-860A-43E0-ABCC-7BE506313640}" type="presOf" srcId="{D3A3A20A-8633-4023-9C11-9BEB0C157DA5}" destId="{0717336C-F166-41E0-AF40-B9D13687BAB7}" srcOrd="0" destOrd="0" presId="urn:microsoft.com/office/officeart/2005/8/layout/arrow3"/>
    <dgm:cxn modelId="{11C8DA88-D3F4-4FE9-B6EC-C18BCA363475}" type="presOf" srcId="{FF682B12-CD51-40C7-932B-E1C96C880F58}" destId="{A43872DA-0EFF-42AD-93D9-EFFEFE186C85}" srcOrd="0" destOrd="0" presId="urn:microsoft.com/office/officeart/2005/8/layout/arrow3"/>
    <dgm:cxn modelId="{0B45C36A-76B7-4BEB-8DA5-26E46A735621}" type="presOf" srcId="{5D883F21-94BC-4D7C-9213-C00F9339D54D}" destId="{1E28910F-F818-4FDC-9A91-BE4B3A3434E6}" srcOrd="0" destOrd="0" presId="urn:microsoft.com/office/officeart/2005/8/layout/arrow3"/>
    <dgm:cxn modelId="{B6F893E1-0A06-4459-9692-7604C78756A4}" type="presParOf" srcId="{1E28910F-F818-4FDC-9A91-BE4B3A3434E6}" destId="{5EFC5B2E-B256-462E-AAAE-A0C46377BFEA}" srcOrd="0" destOrd="0" presId="urn:microsoft.com/office/officeart/2005/8/layout/arrow3"/>
    <dgm:cxn modelId="{938E46C9-219E-4FBD-A017-C60C852EBBB2}" type="presParOf" srcId="{1E28910F-F818-4FDC-9A91-BE4B3A3434E6}" destId="{3AF28E3D-E7EC-4FC3-A3CA-3D6562E7D172}" srcOrd="1" destOrd="0" presId="urn:microsoft.com/office/officeart/2005/8/layout/arrow3"/>
    <dgm:cxn modelId="{76BA59B2-A5C5-4B5F-B110-5ED1F9933D61}" type="presParOf" srcId="{1E28910F-F818-4FDC-9A91-BE4B3A3434E6}" destId="{0717336C-F166-41E0-AF40-B9D13687BAB7}" srcOrd="2" destOrd="0" presId="urn:microsoft.com/office/officeart/2005/8/layout/arrow3"/>
    <dgm:cxn modelId="{8D37F7E7-DC13-4CC8-BDBE-A37218278988}" type="presParOf" srcId="{1E28910F-F818-4FDC-9A91-BE4B3A3434E6}" destId="{415DF57C-B441-4D95-A9C0-96B26EC58525}" srcOrd="3" destOrd="0" presId="urn:microsoft.com/office/officeart/2005/8/layout/arrow3"/>
    <dgm:cxn modelId="{CD58F139-5166-48D5-8C2D-CB3F78F9D3B9}" type="presParOf" srcId="{1E28910F-F818-4FDC-9A91-BE4B3A3434E6}" destId="{A43872DA-0EFF-42AD-93D9-EFFEFE186C8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BD0BFD-F4D1-480E-8561-C110A9935792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7F9D77-57A5-4BA1-AE1E-290D1F4D71EF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оқу-танымдық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жұмыстарын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қадағалау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сол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жұмыстарды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бағалаудан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көрінеді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дағдылардың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игерілу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режесін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анықтау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F9288B-1AAA-4EC3-97E1-F69E80CA2867}" type="parTrans" cxnId="{7E6A2CBA-92FE-4E37-BB59-94EDEF2474C4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992D11-AB26-47E2-97BC-6748619E5227}" type="sibTrans" cxnId="{7E6A2CBA-92FE-4E37-BB59-94EDEF2474C4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7B4C01-9B29-4F2F-B703-19E9A55D6452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қызметтерінің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көрсеткіші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яғни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дағдылар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режесінің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шартты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сан не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ұпаймен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белгіленуі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DAEC30-A2BE-4780-A519-E8395B22323D}" type="parTrans" cxnId="{4C4BF7D1-66C8-4133-9E13-B97629C1B28B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BFA778-046D-42D4-921D-7FC840B9573E}" type="sibTrans" cxnId="{4C4BF7D1-66C8-4133-9E13-B97629C1B28B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A4BA3D-F8E9-4FB8-9288-8395C5C69CDE}" type="pres">
      <dgm:prSet presAssocID="{74BD0BFD-F4D1-480E-8561-C110A993579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3688C76-ABCD-4DD5-A8D9-3FE7B263D293}" type="pres">
      <dgm:prSet presAssocID="{74BD0BFD-F4D1-480E-8561-C110A9935792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BADCB-C89F-49A7-B095-FBDF2D61415D}" type="pres">
      <dgm:prSet presAssocID="{74BD0BFD-F4D1-480E-8561-C110A9935792}" presName="LeftNode" presStyleLbl="bgImgPlace1" presStyleIdx="0" presStyleCnt="2" custScaleX="172007" custLinFactNeighborX="-41898" custLinFactNeighborY="-1544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A2E3AA1E-7FFA-403A-8680-79925ACB903A}" type="pres">
      <dgm:prSet presAssocID="{74BD0BFD-F4D1-480E-8561-C110A9935792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7C7B1-8C23-4ED3-A37A-31E91203C3AA}" type="pres">
      <dgm:prSet presAssocID="{74BD0BFD-F4D1-480E-8561-C110A9935792}" presName="RightNode" presStyleLbl="bgImgPlace1" presStyleIdx="1" presStyleCnt="2" custScaleX="176793" custLinFactNeighborX="35789" custLinFactNeighborY="-154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5007FFD-9018-4184-9429-4500847C3D27}" type="pres">
      <dgm:prSet presAssocID="{74BD0BFD-F4D1-480E-8561-C110A9935792}" presName="TopArrow" presStyleLbl="node1" presStyleIdx="0" presStyleCnt="2"/>
      <dgm:spPr/>
    </dgm:pt>
    <dgm:pt modelId="{F00D12EB-B246-4E32-9ED1-DA4985191D5F}" type="pres">
      <dgm:prSet presAssocID="{74BD0BFD-F4D1-480E-8561-C110A9935792}" presName="BottomArrow" presStyleLbl="node1" presStyleIdx="1" presStyleCnt="2"/>
      <dgm:spPr/>
    </dgm:pt>
  </dgm:ptLst>
  <dgm:cxnLst>
    <dgm:cxn modelId="{732C91C5-654F-47E0-B86C-55F3646D42E4}" type="presOf" srcId="{74BD0BFD-F4D1-480E-8561-C110A9935792}" destId="{61A4BA3D-F8E9-4FB8-9288-8395C5C69CDE}" srcOrd="0" destOrd="0" presId="urn:microsoft.com/office/officeart/2009/layout/ReverseList"/>
    <dgm:cxn modelId="{7E6A2CBA-92FE-4E37-BB59-94EDEF2474C4}" srcId="{74BD0BFD-F4D1-480E-8561-C110A9935792}" destId="{2D7F9D77-57A5-4BA1-AE1E-290D1F4D71EF}" srcOrd="0" destOrd="0" parTransId="{A0F9288B-1AAA-4EC3-97E1-F69E80CA2867}" sibTransId="{6C992D11-AB26-47E2-97BC-6748619E5227}"/>
    <dgm:cxn modelId="{2FB125DC-D54C-4FD7-92DE-E5F67D16F135}" type="presOf" srcId="{587B4C01-9B29-4F2F-B703-19E9A55D6452}" destId="{A2E3AA1E-7FFA-403A-8680-79925ACB903A}" srcOrd="0" destOrd="0" presId="urn:microsoft.com/office/officeart/2009/layout/ReverseList"/>
    <dgm:cxn modelId="{93BA974D-EDB3-4715-9D16-13ECBCD354C4}" type="presOf" srcId="{2D7F9D77-57A5-4BA1-AE1E-290D1F4D71EF}" destId="{E84BADCB-C89F-49A7-B095-FBDF2D61415D}" srcOrd="1" destOrd="0" presId="urn:microsoft.com/office/officeart/2009/layout/ReverseList"/>
    <dgm:cxn modelId="{3C02E1EB-FE54-4A0F-9716-868C4207625E}" type="presOf" srcId="{2D7F9D77-57A5-4BA1-AE1E-290D1F4D71EF}" destId="{A3688C76-ABCD-4DD5-A8D9-3FE7B263D293}" srcOrd="0" destOrd="0" presId="urn:microsoft.com/office/officeart/2009/layout/ReverseList"/>
    <dgm:cxn modelId="{4C4BF7D1-66C8-4133-9E13-B97629C1B28B}" srcId="{74BD0BFD-F4D1-480E-8561-C110A9935792}" destId="{587B4C01-9B29-4F2F-B703-19E9A55D6452}" srcOrd="1" destOrd="0" parTransId="{51DAEC30-A2BE-4780-A519-E8395B22323D}" sibTransId="{07BFA778-046D-42D4-921D-7FC840B9573E}"/>
    <dgm:cxn modelId="{38DFE7A9-EEF0-4BA9-B9CE-D47E9B6E448C}" type="presOf" srcId="{587B4C01-9B29-4F2F-B703-19E9A55D6452}" destId="{1197C7B1-8C23-4ED3-A37A-31E91203C3AA}" srcOrd="1" destOrd="0" presId="urn:microsoft.com/office/officeart/2009/layout/ReverseList"/>
    <dgm:cxn modelId="{7CBAC564-38BD-406B-8681-0E38C630C4C7}" type="presParOf" srcId="{61A4BA3D-F8E9-4FB8-9288-8395C5C69CDE}" destId="{A3688C76-ABCD-4DD5-A8D9-3FE7B263D293}" srcOrd="0" destOrd="0" presId="urn:microsoft.com/office/officeart/2009/layout/ReverseList"/>
    <dgm:cxn modelId="{83C4BD8C-A900-43FC-826F-AB7F17F448CA}" type="presParOf" srcId="{61A4BA3D-F8E9-4FB8-9288-8395C5C69CDE}" destId="{E84BADCB-C89F-49A7-B095-FBDF2D61415D}" srcOrd="1" destOrd="0" presId="urn:microsoft.com/office/officeart/2009/layout/ReverseList"/>
    <dgm:cxn modelId="{69A670D4-D4D1-490B-9428-689EBEC7B4AF}" type="presParOf" srcId="{61A4BA3D-F8E9-4FB8-9288-8395C5C69CDE}" destId="{A2E3AA1E-7FFA-403A-8680-79925ACB903A}" srcOrd="2" destOrd="0" presId="urn:microsoft.com/office/officeart/2009/layout/ReverseList"/>
    <dgm:cxn modelId="{48872E82-3FC9-489D-B951-61D82FB5E0C0}" type="presParOf" srcId="{61A4BA3D-F8E9-4FB8-9288-8395C5C69CDE}" destId="{1197C7B1-8C23-4ED3-A37A-31E91203C3AA}" srcOrd="3" destOrd="0" presId="urn:microsoft.com/office/officeart/2009/layout/ReverseList"/>
    <dgm:cxn modelId="{CF5B9789-5B80-4D54-8E62-DCFA05C9C8BC}" type="presParOf" srcId="{61A4BA3D-F8E9-4FB8-9288-8395C5C69CDE}" destId="{45007FFD-9018-4184-9429-4500847C3D27}" srcOrd="4" destOrd="0" presId="urn:microsoft.com/office/officeart/2009/layout/ReverseList"/>
    <dgm:cxn modelId="{0715AD04-9C2F-4C50-93A7-A029EC2C04E5}" type="presParOf" srcId="{61A4BA3D-F8E9-4FB8-9288-8395C5C69CDE}" destId="{F00D12EB-B246-4E32-9ED1-DA4985191D5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0946FE-998B-4121-93A4-24C5776629D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B7E170-C892-4B8E-A12E-C3DC73985A3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1935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жылдың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қыркүйек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айынан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бастап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бес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сөздік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вербалды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“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жақсы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”, “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жақсы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”, “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қанағаттанарлық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”, “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жаман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”, “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жаман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 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енгізілді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жүйе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1943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жылға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дейін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сақталды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110323D-00DD-4E37-865B-EEDCA80F6A06}" type="parTrans" cxnId="{81F77075-F7AC-4F83-A58B-8F27AED113A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E648D73-E7B7-4C9F-996B-946E1588AB0E}" type="sibTrans" cxnId="{81F77075-F7AC-4F83-A58B-8F27AED113A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366B243-30E5-4174-AE2D-2D6DF61F0F09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1944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жылдың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қаңтарынан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оқушы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білімі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мен т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ртібін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бағалаудың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сөздік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бағамен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(“1”, “2” ,“3”, “4”, “5”)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жүйесімен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ауыстыру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жөнінде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шешім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қабылданды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D878AE8-CAD0-4051-A400-F7E8BC7733A5}" type="parTrans" cxnId="{182B8CB8-03E8-46C7-9819-3D881F5FEEB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68FE6C0-F847-4B8F-8817-2855EED589E1}" type="sibTrans" cxnId="{182B8CB8-03E8-46C7-9819-3D881F5FEEB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976A5DB-7DB5-4999-86FB-CCDC921ABBFC}" type="pres">
      <dgm:prSet presAssocID="{860946FE-998B-4121-93A4-24C5776629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4C11DD-9140-4495-AA61-51C51E805BF6}" type="pres">
      <dgm:prSet presAssocID="{D1B7E170-C892-4B8E-A12E-C3DC73985A32}" presName="arrow" presStyleLbl="node1" presStyleIdx="0" presStyleCnt="2" custScaleX="159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D2CC1-661D-4AFC-94C8-BA4C6EFBEF4E}" type="pres">
      <dgm:prSet presAssocID="{8366B243-30E5-4174-AE2D-2D6DF61F0F09}" presName="arrow" presStyleLbl="node1" presStyleIdx="1" presStyleCnt="2" custScaleX="155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2B8CB8-03E8-46C7-9819-3D881F5FEEBB}" srcId="{860946FE-998B-4121-93A4-24C5776629D9}" destId="{8366B243-30E5-4174-AE2D-2D6DF61F0F09}" srcOrd="1" destOrd="0" parTransId="{FD878AE8-CAD0-4051-A400-F7E8BC7733A5}" sibTransId="{A68FE6C0-F847-4B8F-8817-2855EED589E1}"/>
    <dgm:cxn modelId="{AF446A2B-94E6-4943-AB77-265F122459FA}" type="presOf" srcId="{8366B243-30E5-4174-AE2D-2D6DF61F0F09}" destId="{802D2CC1-661D-4AFC-94C8-BA4C6EFBEF4E}" srcOrd="0" destOrd="0" presId="urn:microsoft.com/office/officeart/2005/8/layout/arrow5"/>
    <dgm:cxn modelId="{5BBC702F-1FBF-4A09-ABED-C71FD0554FEF}" type="presOf" srcId="{860946FE-998B-4121-93A4-24C5776629D9}" destId="{3976A5DB-7DB5-4999-86FB-CCDC921ABBFC}" srcOrd="0" destOrd="0" presId="urn:microsoft.com/office/officeart/2005/8/layout/arrow5"/>
    <dgm:cxn modelId="{81F77075-F7AC-4F83-A58B-8F27AED113A8}" srcId="{860946FE-998B-4121-93A4-24C5776629D9}" destId="{D1B7E170-C892-4B8E-A12E-C3DC73985A32}" srcOrd="0" destOrd="0" parTransId="{4110323D-00DD-4E37-865B-EEDCA80F6A06}" sibTransId="{3E648D73-E7B7-4C9F-996B-946E1588AB0E}"/>
    <dgm:cxn modelId="{2B3CD0B3-31DD-49FC-8697-B3FA080873F4}" type="presOf" srcId="{D1B7E170-C892-4B8E-A12E-C3DC73985A32}" destId="{7A4C11DD-9140-4495-AA61-51C51E805BF6}" srcOrd="0" destOrd="0" presId="urn:microsoft.com/office/officeart/2005/8/layout/arrow5"/>
    <dgm:cxn modelId="{1B6E3CBA-5DA7-4B30-9909-195FDA40BFF5}" type="presParOf" srcId="{3976A5DB-7DB5-4999-86FB-CCDC921ABBFC}" destId="{7A4C11DD-9140-4495-AA61-51C51E805BF6}" srcOrd="0" destOrd="0" presId="urn:microsoft.com/office/officeart/2005/8/layout/arrow5"/>
    <dgm:cxn modelId="{289D0537-34DC-429D-8365-5CD9F1E74E27}" type="presParOf" srcId="{3976A5DB-7DB5-4999-86FB-CCDC921ABBFC}" destId="{802D2CC1-661D-4AFC-94C8-BA4C6EFBEF4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D6086-EE73-48F5-9CA1-00DBB3F31C5D}">
      <dsp:nvSpPr>
        <dsp:cNvPr id="0" name=""/>
        <dsp:cNvSpPr/>
      </dsp:nvSpPr>
      <dsp:spPr>
        <a:xfrm>
          <a:off x="3033861" y="0"/>
          <a:ext cx="3154003" cy="315448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3A85C-34FD-4484-BBF0-3151436A43DD}">
      <dsp:nvSpPr>
        <dsp:cNvPr id="0" name=""/>
        <dsp:cNvSpPr/>
      </dsp:nvSpPr>
      <dsp:spPr>
        <a:xfrm>
          <a:off x="608455" y="1138864"/>
          <a:ext cx="7997708" cy="876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Білімдену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ажыралмас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диагностика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табылады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8455" y="1138864"/>
        <a:ext cx="7997708" cy="876099"/>
      </dsp:txXfrm>
    </dsp:sp>
    <dsp:sp modelId="{CFD0BB56-D0E4-47FD-BE0E-B8BB710DDD2B}">
      <dsp:nvSpPr>
        <dsp:cNvPr id="0" name=""/>
        <dsp:cNvSpPr/>
      </dsp:nvSpPr>
      <dsp:spPr>
        <a:xfrm>
          <a:off x="2157848" y="1812484"/>
          <a:ext cx="3154003" cy="315448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61F43-8000-486C-8E01-11BEF15831B1}">
      <dsp:nvSpPr>
        <dsp:cNvPr id="0" name=""/>
        <dsp:cNvSpPr/>
      </dsp:nvSpPr>
      <dsp:spPr>
        <a:xfrm>
          <a:off x="288035" y="2952327"/>
          <a:ext cx="7832155" cy="876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Диагностика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нəтижесін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анықтау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8035" y="2952327"/>
        <a:ext cx="7832155" cy="876099"/>
      </dsp:txXfrm>
    </dsp:sp>
    <dsp:sp modelId="{CA9A687C-3909-4D58-B6E7-C74D7C045DE5}">
      <dsp:nvSpPr>
        <dsp:cNvPr id="0" name=""/>
        <dsp:cNvSpPr/>
      </dsp:nvSpPr>
      <dsp:spPr>
        <a:xfrm>
          <a:off x="3258343" y="3841864"/>
          <a:ext cx="2709777" cy="271086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1F653-7AE2-48D9-9DE7-FAC1A1BC01A6}">
      <dsp:nvSpPr>
        <dsp:cNvPr id="0" name=""/>
        <dsp:cNvSpPr/>
      </dsp:nvSpPr>
      <dsp:spPr>
        <a:xfrm>
          <a:off x="288034" y="4824534"/>
          <a:ext cx="7926762" cy="876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“Диагностика”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түсінігінің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ні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дағдыларды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тексеру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түсінігімен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салыстырғанда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ед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уір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тереңдеу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кең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8034" y="4824534"/>
        <a:ext cx="7926762" cy="876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C5B2E-B256-462E-AAAE-A0C46377BFEA}">
      <dsp:nvSpPr>
        <dsp:cNvPr id="0" name=""/>
        <dsp:cNvSpPr/>
      </dsp:nvSpPr>
      <dsp:spPr>
        <a:xfrm rot="21300000">
          <a:off x="25632" y="2585007"/>
          <a:ext cx="8301662" cy="950665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28E3D-E7EC-4FC3-A3CA-3D6562E7D172}">
      <dsp:nvSpPr>
        <dsp:cNvPr id="0" name=""/>
        <dsp:cNvSpPr/>
      </dsp:nvSpPr>
      <dsp:spPr>
        <a:xfrm>
          <a:off x="1002351" y="306034"/>
          <a:ext cx="2505878" cy="2448272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7336C-F166-41E0-AF40-B9D13687BAB7}">
      <dsp:nvSpPr>
        <dsp:cNvPr id="0" name=""/>
        <dsp:cNvSpPr/>
      </dsp:nvSpPr>
      <dsp:spPr>
        <a:xfrm>
          <a:off x="3960437" y="0"/>
          <a:ext cx="3606166" cy="2570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“</a:t>
          </a: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Тексеру</a:t>
          </a:r>
          <a:r>
            <a:rPr lang="ru-RU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тиженің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көрсеткіштерін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ғана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аңдатады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себептен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болғаны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жөнінде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дерек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бермейді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60437" y="0"/>
        <a:ext cx="3606166" cy="2570685"/>
      </dsp:txXfrm>
    </dsp:sp>
    <dsp:sp modelId="{415DF57C-B441-4D95-A9C0-96B26EC58525}">
      <dsp:nvSpPr>
        <dsp:cNvPr id="0" name=""/>
        <dsp:cNvSpPr/>
      </dsp:nvSpPr>
      <dsp:spPr>
        <a:xfrm>
          <a:off x="4844698" y="3366374"/>
          <a:ext cx="2505878" cy="2448272"/>
        </a:xfrm>
        <a:prstGeom prst="upArrow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872DA-0EFF-42AD-93D9-EFFEFE186C85}">
      <dsp:nvSpPr>
        <dsp:cNvPr id="0" name=""/>
        <dsp:cNvSpPr/>
      </dsp:nvSpPr>
      <dsp:spPr>
        <a:xfrm>
          <a:off x="576058" y="3549994"/>
          <a:ext cx="4026699" cy="2570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 </a:t>
          </a: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диагностикалауда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жеткізген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сілдермен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бірге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қарастырылады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бағытын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ілгерілі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қозғалысы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анықталады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6058" y="3549994"/>
        <a:ext cx="4026699" cy="25706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BADCB-C89F-49A7-B095-FBDF2D61415D}">
      <dsp:nvSpPr>
        <dsp:cNvPr id="0" name=""/>
        <dsp:cNvSpPr/>
      </dsp:nvSpPr>
      <dsp:spPr>
        <a:xfrm rot="16200000">
          <a:off x="98259" y="909845"/>
          <a:ext cx="3842397" cy="403891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158750" rIns="142875" bIns="1587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оқу-танымдық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жұмыстарын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қадағалау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сол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жұмыстарды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бағалаудан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көрінеді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5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25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дағдылардың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игерілу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режесін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анықтау</a:t>
          </a:r>
          <a:endParaRPr lang="ru-RU" sz="25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187604" y="1195708"/>
        <a:ext cx="3851312" cy="3467189"/>
      </dsp:txXfrm>
    </dsp:sp>
    <dsp:sp modelId="{1197C7B1-8C23-4ED3-A37A-31E91203C3AA}">
      <dsp:nvSpPr>
        <dsp:cNvPr id="0" name=""/>
        <dsp:cNvSpPr/>
      </dsp:nvSpPr>
      <dsp:spPr>
        <a:xfrm rot="5400000">
          <a:off x="4294903" y="853655"/>
          <a:ext cx="3842397" cy="415129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875" tIns="158750" rIns="95250" bIns="1587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қызметтерінің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көрсеткіші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5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sz="25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яғни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дағдылар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режесінің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шартты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сан не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ұпаймен</a:t>
          </a:r>
          <a:r>
            <a:rPr lang="ru-RU" sz="25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белгіленуі</a:t>
          </a:r>
          <a:endParaRPr lang="ru-RU" sz="25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140453" y="1195709"/>
        <a:ext cx="3963693" cy="3467189"/>
      </dsp:txXfrm>
    </dsp:sp>
    <dsp:sp modelId="{45007FFD-9018-4184-9429-4500847C3D27}">
      <dsp:nvSpPr>
        <dsp:cNvPr id="0" name=""/>
        <dsp:cNvSpPr/>
      </dsp:nvSpPr>
      <dsp:spPr>
        <a:xfrm>
          <a:off x="2920761" y="0"/>
          <a:ext cx="2454735" cy="245461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D12EB-B246-4E32-9ED1-DA4985191D5F}">
      <dsp:nvSpPr>
        <dsp:cNvPr id="0" name=""/>
        <dsp:cNvSpPr/>
      </dsp:nvSpPr>
      <dsp:spPr>
        <a:xfrm rot="10800000">
          <a:off x="2920761" y="3522048"/>
          <a:ext cx="2454735" cy="245461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C11DD-9140-4495-AA61-51C51E805BF6}">
      <dsp:nvSpPr>
        <dsp:cNvPr id="0" name=""/>
        <dsp:cNvSpPr/>
      </dsp:nvSpPr>
      <dsp:spPr>
        <a:xfrm rot="16200000">
          <a:off x="-1156097" y="1121608"/>
          <a:ext cx="6408707" cy="402147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1935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жылдың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қыркүйек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айынан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бастап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, бес 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сөздік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вербалды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“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жақсы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”, “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жақсы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”, “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қанағаттанарлық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”, “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жаман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”, “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жаман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 –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енгізілді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жүйе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1943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жылға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дейін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сақталды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518" y="1530170"/>
        <a:ext cx="3317719" cy="3204353"/>
      </dsp:txXfrm>
    </dsp:sp>
    <dsp:sp modelId="{802D2CC1-661D-4AFC-94C8-BA4C6EFBEF4E}">
      <dsp:nvSpPr>
        <dsp:cNvPr id="0" name=""/>
        <dsp:cNvSpPr/>
      </dsp:nvSpPr>
      <dsp:spPr>
        <a:xfrm rot="5400000">
          <a:off x="3244326" y="1121608"/>
          <a:ext cx="6264698" cy="402147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1944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жылдың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қаңтарынан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оқушы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білімі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мен т</a:t>
          </a:r>
          <a:r>
            <a:rPr lang="en-US" sz="21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ртібін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бағалаудың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сөздік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бағамен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(“1”, “2” ,“3”, “4”, “5”) </a:t>
          </a:r>
          <a:r>
            <a:rPr lang="ru-RU" sz="21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жүйесімен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ауыстыру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жөнінде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шешім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қабылданды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069695" y="1566173"/>
        <a:ext cx="3317719" cy="3132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764704"/>
            <a:ext cx="6172200" cy="1894362"/>
          </a:xfrm>
        </p:spPr>
        <p:txBody>
          <a:bodyPr>
            <a:normAutofit/>
          </a:bodyPr>
          <a:lstStyle/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барысындағы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жəне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бақылау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212976"/>
            <a:ext cx="6172200" cy="13716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сапасын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диагностикалау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 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түрлері, формалары жəне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əдістері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іс-əрекеттерінің нəтижелерін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Бағалаудағы қателіктер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0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075" y="476672"/>
            <a:ext cx="820891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Бағалаудағы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қателіктер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орындарындағы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субъектив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қателіктері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пейілділік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орынсыз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жомарттық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ретсіз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көтеріңкі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жомарттықтың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шектен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жірибесінен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арылуы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қиындық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тудырып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“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проценттікке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жүгіну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(процентомания).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салу;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өлшем-шектердің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ұнамсыз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ұстанымында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болу (“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не “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қоймау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тұрақсыздығы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оқытушы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жүргізбей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қоймай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түгелдей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тізіп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салу);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өткендегі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жақындау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салу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өткендегі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екілігінен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сіре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(ореол)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қателігі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оқытушы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ұнатқан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оқушысына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жаман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кіртіне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тартыншақтыққа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ртібіне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үлгеріміне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ауыстырылады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сіре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себепсіз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т. б. </a:t>
            </a:r>
          </a:p>
        </p:txBody>
      </p:sp>
    </p:spTree>
    <p:extLst>
      <p:ext uri="{BB962C8B-B14F-4D97-AF65-F5344CB8AC3E}">
        <p14:creationId xmlns:p14="http://schemas.microsoft.com/office/powerpoint/2010/main" val="657789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fleursautre0332h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695">
            <a:off x="666381" y="-48194"/>
            <a:ext cx="20097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5" descr="fleursautre0332h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3705">
            <a:off x="5854577" y="4307281"/>
            <a:ext cx="1914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Содержимое 8"/>
          <p:cNvSpPr>
            <a:spLocks noGrp="1"/>
          </p:cNvSpPr>
          <p:nvPr>
            <p:ph idx="1"/>
          </p:nvPr>
        </p:nvSpPr>
        <p:spPr>
          <a:xfrm rot="20728550">
            <a:off x="-324114" y="2013679"/>
            <a:ext cx="9485313" cy="107156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РАХМЕТ</a:t>
            </a:r>
            <a:endParaRPr lang="ru-RU" sz="54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6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76415697"/>
              </p:ext>
            </p:extLst>
          </p:nvPr>
        </p:nvGraphicFramePr>
        <p:xfrm>
          <a:off x="323528" y="116632"/>
          <a:ext cx="842493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847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7178766"/>
              </p:ext>
            </p:extLst>
          </p:nvPr>
        </p:nvGraphicFramePr>
        <p:xfrm>
          <a:off x="323528" y="404664"/>
          <a:ext cx="835292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14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05342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ішіне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тексеруді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бағаны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жинақталған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статистикалық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процестің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жүрісін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жобалануын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Диагностикалаудың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u="sng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400" b="1" i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игерілу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аңғартады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тексерулерден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u="sng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400" b="1" i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қимылдар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294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352128"/>
            <a:ext cx="8208912" cy="62646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қилы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атқарылады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жірбиеде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қадағалаудың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атауға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-ала,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ағымдық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мерзімдік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тақырыптық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материал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-ала </a:t>
            </a:r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детте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диагностикалық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міндеттерге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игерген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дағдыларының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режесін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тақырыпты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алдынан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тижесінің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формаларын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таңдастырады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ұйымдастырылып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дағдылардың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режесін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игерілген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бекігенін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аралығындағы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қорытындысын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жартысы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аяғында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Тақырыптық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өтіліп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351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123280"/>
            <a:ext cx="8496944" cy="6669360"/>
          </a:xfrm>
          <a:prstGeom prst="roundRect">
            <a:avLst/>
          </a:prstGeom>
          <a:solidFill>
            <a:srgbClr val="FFFAD1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тижелерін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Өтілген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материал,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ізімен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курс,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өтіліп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бірқанша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Мерзім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жарты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созылуы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пайымдау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формада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жүргізілуі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-дара,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қолданылуы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тижелілігін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айқындауға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сілдер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машынды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қолданылуда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ауызекі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кірттердің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айқындауға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баяндау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қисынымен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танысуға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төңіректе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оқиғаларды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пікірін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білдіру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д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йектеу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қателікті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көзқарастарға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ұқыптарын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0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60648"/>
            <a:ext cx="8568952" cy="6408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істелген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ж. т. б.)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өткізіліп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жірибелік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тұрмыс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қалыптасуын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қимыл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орнығуын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компьютерлі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жаюда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машынды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оқытушының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үнемдеуге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көмегін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тигізеді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өлшестіру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бірыңғай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тижелерін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статистикалық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өңдеу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субьективизміне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қояды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Машынды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қолданумен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қадағалауды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да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оңтайлы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қателіктерін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шешілу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болдырмау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түзеу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ртүрлі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қолданылуы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тығыздалған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детте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сауалнамалар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386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20218796"/>
              </p:ext>
            </p:extLst>
          </p:nvPr>
        </p:nvGraphicFramePr>
        <p:xfrm>
          <a:off x="395536" y="476672"/>
          <a:ext cx="83529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89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25747037"/>
              </p:ext>
            </p:extLst>
          </p:nvPr>
        </p:nvGraphicFramePr>
        <p:xfrm>
          <a:off x="323528" y="404664"/>
          <a:ext cx="835292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7028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288</TotalTime>
  <Words>1039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Оқу барысындағы  диагностика жəне  бақылау – қадағалау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Оқу барысындағы диагностика жəне  бақылау – қадағалау</dc:title>
  <dc:creator>Пользователь</dc:creator>
  <cp:lastModifiedBy>Пользователь</cp:lastModifiedBy>
  <cp:revision>9</cp:revision>
  <dcterms:created xsi:type="dcterms:W3CDTF">2018-09-11T04:53:45Z</dcterms:created>
  <dcterms:modified xsi:type="dcterms:W3CDTF">2018-11-05T12:27:15Z</dcterms:modified>
</cp:coreProperties>
</file>