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6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30.03.2016</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30.03.2016</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30.03.2016</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30.03.2016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30.03.2016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30.03.2016</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30.03.2016</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30.03.2016</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30.03.2016</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несколько документов 1"/>
          <p:cNvSpPr/>
          <p:nvPr/>
        </p:nvSpPr>
        <p:spPr>
          <a:xfrm>
            <a:off x="857224" y="500042"/>
            <a:ext cx="6929486" cy="5929354"/>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t>Тема лекции: «Физиологическая характеристика гимнастики</a:t>
            </a:r>
            <a:r>
              <a:rPr lang="ru-RU" sz="3200" dirty="0" smtClean="0"/>
              <a:t>»</a:t>
            </a:r>
          </a:p>
          <a:p>
            <a:pPr algn="ctr"/>
            <a:endParaRPr lang="ru-RU" sz="3200" dirty="0" smtClean="0"/>
          </a:p>
          <a:p>
            <a:pPr algn="ctr"/>
            <a:r>
              <a:rPr lang="ru-RU" sz="2000" dirty="0" smtClean="0">
                <a:solidFill>
                  <a:srgbClr val="0070C0"/>
                </a:solidFill>
                <a:latin typeface="Comic Sans MS" pitchFamily="66" charset="0"/>
              </a:rPr>
              <a:t>Составитель: Невский Я.И</a:t>
            </a:r>
            <a:endParaRPr lang="ru-RU" sz="2000" dirty="0" smtClean="0">
              <a:solidFill>
                <a:srgbClr val="0070C0"/>
              </a:solidFill>
              <a:latin typeface="Times New Roman" pitchFamily="18" charset="0"/>
              <a:cs typeface="Times New Roman" pitchFamily="18" charset="0"/>
            </a:endParaRPr>
          </a:p>
          <a:p>
            <a:pPr algn="ctr"/>
            <a:endParaRPr lang="ru-RU"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500034" y="571480"/>
            <a:ext cx="814393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Физиологическая характеристика физической</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нагрузки в тернировке гимнастов.</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Современная тренировка высоко квалифицированных гимнастов включает огромное количество элементов в неделю; в одной тренировке количество элементов может достигать до 300-400. За последние годы объем тренировочных нагрузок резко возрос (Цит. по  О.С. Елизарова, 1980г. с-24).</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Результаты изучения современных наргузок, испытыаемых гимнастами в процессе тренировочной и соресновательной деятельности, указывают на значительные весовые потери у гимнастов во время тренировки и особенно в процессе соревнований, доходящие до 2- 2,5 кг/сутки и на высокие суточные энерготраты гимнастов во время соревнований, доходящие до 5000 ккал/сутки.  Большая нагрузка ложится на функциональные системы, участвующие в обеспечении энергетики мышечной деятелности. Это прежде всего сердечно сосудистая система, система дыхания и система крови, участвующая в транстпорте  кислорода  от легких к тканям.</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357158" y="214290"/>
            <a:ext cx="8358246"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 средняя частота сердечных сокращений у взрослых гимнастов во время тренировки колеблется в пределах 130-160  ударов в минуту. Наибольших величин частота сердечных сокращений достигает при исполнении вольных упражнений на батуте </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 175 -185 ударов в минуту.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 юных гимнастов наиболее высокие величины частоты сокращений </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176-190 ударов в минуту обнаружены при выполнении вольных упражнений. Значительное возрастание частоты пульса отмечается через 10-15 секунд после начала работы на снарядах до 156-178 ударов  в минуту, а в момент окончания упражнения (на всех снарядах) частота сердечных сокращений достигла 178-199 ударов  вминуту. Эти данные свидетельствуют о значительном влиянии гимнастических упражнений на сердечно сосудистую систему.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Уровень потребления кислорода имеет связь с продолжительностью работы, трудностью упражнения, количеством силовых элеменотов и степенью совершенства координации дыхания с движением.</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Выполнение упражнений в однократной и повторной работе протекает в условиях угнетения функции внешнего дыхания и характеризуется наличием </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феномена Лингарда</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Величина минутного объема дыхания состовляет у юных гимнастов 13-32,8 л/мин и 20-40 л/мин у взрослых гимнастов.</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428596" y="428604"/>
            <a:ext cx="8072494"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Величина рабочего потребления кислорода зависит от вида упражнений (вольные; упражнения на брусьях; прекладине; кольцах; на коне; прыжки); от характера работы (однократной или повторной) при повторной работе потребление кислорода растет; от сложности упражнения с повышением сложности уровень потребления кислорода растет.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Исследования МПК гимнастов различного возраста и спортивной квалификации выявило, что абсолютное значение у МПК у взрослых гимнастов находятся в пределах 3,0 -4,1 л./мин.   у мужчин и 2,1-2,6 л./мин. у женщин а относительное МПК соответственно 41-60 мл/кг и 45-56 мл/кг.</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Потребление кислорода в процентах от МПК во время тренировочной работы состовляет у гимнасток 22-46,6 %, у гимнастов </a:t>
            </a:r>
            <a:r>
              <a:rPr kumimoji="0" lang="kk-KZ"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21,9 </a:t>
            </a:r>
            <a:r>
              <a:rPr kumimoji="0" lang="kk-KZ"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42,7%.</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Исследование кислородного долга, характеризующего анаэробное обеспечение энергетической деятельности мышц показало также различие его значений в зависимости от вида упражнения, от характера работы и сложности упражнения. Наиболее высокие значения кислородного долга были зарегистрированы после выполнения упражнения на брусьях -47-64 мл/кг, самые низкие после выполнения упражнений у гимнасток на бревне (22-27 мл/кг), у  гимнастов на перекладине (24,2- 46 мл/кг), с возрастнием сложности кислородный долг увеличивается.</a:t>
            </a: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928671"/>
            <a:ext cx="8072494" cy="4832092"/>
          </a:xfrm>
          <a:prstGeom prst="rect">
            <a:avLst/>
          </a:prstGeom>
        </p:spPr>
        <p:txBody>
          <a:bodyPr wrap="square">
            <a:spAutoFit/>
          </a:bodyPr>
          <a:lstStyle/>
          <a:p>
            <a:pPr algn="just"/>
            <a:r>
              <a:rPr lang="kk-KZ" sz="2800" dirty="0" smtClean="0"/>
              <a:t>Факт высокой доли анаэробных процессов в обеспечении работы гимнастов позволяет считеть, что наиболее перстпективным путем повышения работоспособности у гимнастов высшей квалификации является тренировки, направленные на  развитие анаэробных источников энергии и адаптацию к кислородной недостаточности посредством тренировки, направленной на сохранение высокой точности движений на фоне кислородного </a:t>
            </a:r>
            <a:r>
              <a:rPr lang="kk-KZ" sz="2800" dirty="0" smtClean="0"/>
              <a:t>голодания.</a:t>
            </a:r>
            <a:endParaRPr lang="ru-RU"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571480"/>
            <a:ext cx="785818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 лекции</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Дать физиологическую характеристику гимнастических упражнений, направленных на укрепление здоровья, совершенствования двигательных способности, гормоничное физическое развитие человека.</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План лекции.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Физиологическая характеристика движений в гимнастике.</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2.Ориентировка в пространстве и во времени при выполнении гимнастических упражнений.</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Силовая подготовка гимнастов.</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Скоростно-силовая подготовка гимнастов</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Физиологическая характеристика физической нагрузки в тренировке гимнастов.</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85720" y="285728"/>
            <a:ext cx="835824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Физиологическая классификация движений в гимнастике.</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Гимнастика-система специальных физических упражнений, направленных на укрепление здоровья, совершенствования двигательных способностей человека, гормоничное физическое развитие. Понятие </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гимнастика</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включает в себя спортивную и художественную гимнастику, спортивную акробатику.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спортивной гимнастике мужчины выступают на шести снарядах (перекладина, кольцо, вольные упражнения, опорный прыжок), женщины </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четырех (бревна, перекладина, опорный прыжок, вольные).</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физиологической классификации движений в спорте гимнастические упражнения относятся к группе стереотипных движений качественного значения с оценкой результата в баллах (Ф.С. Фарфель, 1969; Л.М. Коц, 1982).</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физиологическом плане управление движениями при  выполнении гимнастических упражнений хорошо укладывается в схему динамического стереотипа. Управление этой группой движений сводится к точному воспроизведению заранее известных и строго заученных форм движений, в которых предназначены все основные параметры.</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428596" y="428604"/>
            <a:ext cx="814393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Качество выполнения движений харатеризуется способностью управления его различными сторонами: силой и скоростью мышечного сокращения, сложними координациями движений тела и его отдельных частей, сохранением равновесия, гибкостью в суставах, ориентировкой в пространстве, во времени, в опорных и безопорных положениях.</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Эффективность управления силовыми, пространственными и временными параметрами движения определяется, с одной стороны, качественным и количественным харакрером информации (обратной афферентации), поступающей от рецепторов двигательного аппарата и других сенсорных систем (кожа, зрение, слух, вестибулярный аппарат), а сдругой стороны- координационной деятелностью центральной нервной системы.</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Сила и скорость сокращения мышц проявляется в разнообразных формах. Встречается как предельные по величине напряжения (например, удержание позы </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крест</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или </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переднее равновесие</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кольцах), так и типичные скоростно-силовые действия (прыжки).</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00034" y="500042"/>
            <a:ext cx="800105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Для мужской гимнастики характерно большое количество силовых элементов, статических усилий, используемых для удержания позы. Точность движения гимнаста зависит от напряжения мышц, так как сила мышц связана с их напряжением.</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Управление напряжения мышц зависит от информации, поступающей в центральную нервную систему от сухожильных рецепторов, мышечных веретен и особенно от рецепторов, расположнных в суставах.</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Координация движений в гимнастических упражнениях разнообразна: от несложных движений одной конечностью до сложнейших сочетаний движений всеми четыремя конечностями и туловищем.</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Гибкость или подвижность в суставах конечностей и в позвоночнике долна быть сильно развита. В основе улучшения гибкости лежит увеличение растяженности мышц. Основной растягивающей силой при активных упражнениях в растягивании является сила мышц. Поэтому в тренировке, направленной на развитие гибкости, имеет большое занчение увеличение силы растягивающих мышц. </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428596" y="500042"/>
            <a:ext cx="8072494"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Сохранения равновесия необходимо при выполнении упражнений на бревне, вольных упражнений, приземлений после прыжков и соскоков.</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Четкое функционирование вестибулярной системы опредляет качественную структуру целого ряда движений-ориентации во времени, пространстве и точности дозировок мышечных усилий. Чем устоичивее к раздражителям вестибулярный аппарат, тем точнее оценка времени, амплитуды движений и величины усилий у спортсменов. С другой стороны, активизация двигательного анализатора оказывает существенное влияние на вестибулярную систему, способствуя снижению выраженности ее реакций.</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57158" y="428604"/>
            <a:ext cx="828680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Ориентировка в пространстве и во времени при выполнении гимнастических упражнении.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Ориентировка в пространстве и во времени- необходимое условие качественного выполнения упражнений. Особенно высокие требования к ориентировке в пространстве предъявляют упражнения, характеризующиеся вращением тела вокруг его вертикальной и горизонтальной оси, маховыми движениями тела, отсутствием опоры. Все они связаны с раздражением вестибулярного аппарата. В безопорном положении спортсмен ориентируется не на ощущении пространства, а на ощущении времени. Точное распределение движений во времени имеет рещающее значение для выполнения всех движений в безопорном положении.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Различают два вида пространственных перемещений. Один из них относится к перемещениям всего тела в пространстве, другой к взаимным перемещениям частей тела. Информация о перемещениях всего тела в окружающем пространстве поступает от рецепторов слуха, зрения, вестибулярного и двигательного анализаторов. При взаимном перемещении частей тела наиболее важное значение имеет информация от двигательного анализатора. При этом наиболее важная информация поступает в центральную нервную систему от суставных рецепторов.</a:t>
            </a: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57158" y="500042"/>
            <a:ext cx="814393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основе управления движением во времени лежит чувство времени. Для восприятия времени не существует специальных рецепторов времени. Чувство времени осуществляется за счет любых афферентных систем организма (</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Биологические часы</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организма).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Управление скоростью движений осуществляется с помощью рецепторов двигательного аппарата (сухожильные и суставные). Эти рецепторы посылают сигналы о частоте движений и о скорости отдельных движений.</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Выразительность движений гимнастов относится к эстетической стороне физических упражнений. Для обеспечения выразительности требуется высокая техника их выполнения, т.е. совершенное владение навыками, когда все элементы движения доведены до автоматизма. При этом сознание спортсмена устремлено не столько на технику выполнения движения, сколько на придание ему эстетического образа. Одна из особностей гимнастики- ограмное количество разнообразных двигательных  навыков, которые необходимо освоить и удержать.</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428596" y="428604"/>
            <a:ext cx="821537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Силовая подготовка гимнастов.</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Силовая подготовка гимнастов является существенным звеном спортивного результата. Во многих случаях показатель относительной силы мышц гимнаста определяет возможность включения в программу трудных силовых элементов. Например, для выполнения упражнения </a:t>
            </a:r>
            <a:r>
              <a:rPr kumimoji="0" lang="kk-KZ"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крест</a:t>
            </a:r>
            <a:r>
              <a:rPr kumimoji="0" lang="kk-KZ"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переднее равновесие требуется сила мышц плечевого пояса определенной величины, причем длительность фиксации и качество выполнения этих элементов тем выше, чем больше показатель относительной силы. Важное значение для увеличения относительной силы мышц  имеет электростимуляторная тренировка.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Скоростно-силовая подготовка гимнастов.</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Современная техника сложных гимнастических  прыжков основывается  на высокой скорости разбега, следовательно, возникает необходимость ее повышения для улучшения качества исполнения всех состовляющих фаз опорных прыжков.</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Максимальная скорость у высоко квалифицированных гимнастов в коротком легкоатлетическом спринте (20м) на последних пяти метрах в среднем состовляет 8,1 м/с. Скорость разбега в опорных прыжках на последних пяти метрах колеблется от 6,6 до 7,3 м/с.  Информация гимнастов о скорости разбега в прыжках существенно повышает результат и увеличивает процент реализации скоростных возможностей.</a:t>
            </a: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TotalTime>
  <Words>1617</Words>
  <PresentationFormat>Экран (4:3)</PresentationFormat>
  <Paragraphs>50</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Эркер</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crown-1</dc:creator>
  <cp:lastModifiedBy>crown-1</cp:lastModifiedBy>
  <cp:revision>2</cp:revision>
  <dcterms:created xsi:type="dcterms:W3CDTF">2016-03-30T12:51:44Z</dcterms:created>
  <dcterms:modified xsi:type="dcterms:W3CDTF">2016-03-30T13:01:04Z</dcterms:modified>
</cp:coreProperties>
</file>