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3" y="980728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дәріс тақырыбы: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 формалары</a:t>
            </a:r>
          </a:p>
          <a:p>
            <a:pPr algn="ctr"/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формасы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түсінігі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формаларының қалыптасуы </a:t>
            </a: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жетіліп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баруы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процесін ұйымдастыру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формалары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түрлері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22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476672"/>
            <a:ext cx="7863310" cy="5616624"/>
          </a:xfrm>
          <a:prstGeom prst="roundRect">
            <a:avLst/>
          </a:prstGeom>
          <a:noFill/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4400" b="1" dirty="0">
                <a:ln w="1905">
                  <a:noFill/>
                </a:ln>
                <a:solidFill>
                  <a:srgbClr val="FF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Назарларыңызға </a:t>
            </a:r>
            <a:endParaRPr lang="kk-KZ" sz="4400" b="1" dirty="0" smtClean="0">
              <a:ln w="1905">
                <a:noFill/>
              </a:ln>
              <a:solidFill>
                <a:srgbClr val="FF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kk-KZ" sz="4400" b="1" dirty="0" smtClean="0">
                <a:ln w="1905">
                  <a:noFill/>
                </a:ln>
                <a:solidFill>
                  <a:srgbClr val="FF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рахмет</a:t>
            </a:r>
            <a:r>
              <a:rPr lang="kk-KZ" sz="4400" b="1" dirty="0">
                <a:ln w="1905">
                  <a:noFill/>
                </a:ln>
                <a:solidFill>
                  <a:srgbClr val="FF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4400" b="1" dirty="0">
              <a:ln w="1905">
                <a:noFill/>
              </a:ln>
              <a:solidFill>
                <a:srgbClr val="FF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0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«форма»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тысқы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бейне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 н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рсенің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аңдатады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91058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категория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ұйымдастырылуының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көрінісін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құрал-жабдықтарына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жағдайларына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қатысушылар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элементтеріне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ртібіне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жірибесінде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-дара,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жұптастық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рісханалық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рісханадан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сыныптық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сыныптан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мектептік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6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610" y="620688"/>
            <a:ext cx="75787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ұйымдастырылуы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ұйымдастырылу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сан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(д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стүрлі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түсінімде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д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семинар, конференция,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зертхана-практикалық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практикум, факультатив,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саяхаты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курстық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дипломдық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практика,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сынақ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үйірмесі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шеберхана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студия,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олимпиада, конкурс ж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еліміз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жірибесінде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бірден-бір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жойған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сыныбымен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ш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кірттерге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игерілуі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қабылдауына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жетілдіріп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10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дидактика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типтерін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сипатына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төмендегіше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топтастырады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мақсаттарға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типтері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рістерін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сілі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типтері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саяхаттары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кино-теле-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бірліктерінің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басымдылығын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негізге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типтері</a:t>
            </a:r>
            <a:r>
              <a:rPr lang="ru-RU" sz="2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қайталау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492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7560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айтылғандай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түсетіні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(лекция). </a:t>
            </a: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құрылымымен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баяндап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ұсынады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белсенділікпен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ұсынудың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материалы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қисыны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нақтыланған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шоғырландырылып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аяқ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салмалыққа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тыңдармандардың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көтеріңкілігіне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араласып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қолдау-қуаттау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ендіріп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қызығушылықты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орнына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кіріспе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(установочная),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ағымдық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270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928" y="548680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сілдеріне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түсіндірме-көрнекілік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ежелден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проблемді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селе-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жағдай-ситуациялар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процесі-ғылыми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ізденіс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диалог,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жолдармен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көрнекілі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визуалды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д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аудио,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теледидар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түсіндірме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бинарлы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диалогты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практик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сұхбаты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шатастыру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рісбаяны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(лекция провокация)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қателіктермен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ынтасына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қоюға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олқылықтарды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сарапқа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жіберілген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қателіктерге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9266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–конференция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ғылыми-практикалық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ілгері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бағдарламасына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төңірегінде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баяндамалар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тыңдау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аяғында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толықтырады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нақтылайды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тұжырымдар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рісбаяндар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сұрақ-жауап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не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сұрақ-жауап-сөз-жарыс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күйінде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Екеу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(лекции вдвоем)-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рейтингі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негіздемелер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мақсаттарына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оқыту-ағарту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үгіттік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насихаттық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дамытушылық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серіне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иландыру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рісбаяндар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қолданылуда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856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оқып-үйрену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ерекшелігіне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орайластырылған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жалпылама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қолданымдағы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рісбаяндарда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түсіндірме-көрнекілік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жалаң-жаттанды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догматикалық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компьютерлі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модульді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дистанционды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Түсіндірме-көрнекілі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(д</a:t>
            </a:r>
            <a:r>
              <a:rPr lang="en-US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стүрлі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сөзбен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Жалаң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жаттанды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догматикалық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мағынасына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жатпастан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түсінбей-ақ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Проблемді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басшылығында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селелерді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оқу-ізденіс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көптарапты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қызығушылығы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ой-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сапа-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714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8488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дағдыларының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күннен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түсуіне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жағдаяттардың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түйсік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жетіліп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баруын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қарқынмен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құрылып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ліметтерді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эвристикалық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проблемді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принциптеріне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табыстары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кеңістігіндегі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өзінше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қосылуымен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нышан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талант,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т.с.с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оянуына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салысып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бағдарлы</a:t>
            </a:r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білімдену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ескерумен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қосылады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Компьютерлі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есептеу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машиналарының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ЭЕМ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игеріліп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жатқандығы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ақпараттың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молдығынан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даралықты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күшейтеді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Модульді</a:t>
            </a:r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ақпараттың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шағын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бөлшегінің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модульдің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тарапты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атқаруынан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тұтастай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игерілуін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телебайланыс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пайдаланумен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мақсаттарға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наралық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салаларындағы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п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нішілік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біріктірілген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меңгеруді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2812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526</TotalTime>
  <Words>1230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2018-09-11T04:53:28Z</dcterms:created>
  <dcterms:modified xsi:type="dcterms:W3CDTF">2018-10-13T17:13:07Z</dcterms:modified>
</cp:coreProperties>
</file>