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30.03.2016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30.03.2016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30.03.2016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30.03.2016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агетная рамка 1"/>
          <p:cNvSpPr/>
          <p:nvPr/>
        </p:nvSpPr>
        <p:spPr>
          <a:xfrm>
            <a:off x="357158" y="642918"/>
            <a:ext cx="7358114" cy="5286412"/>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rPr>
              <a:t>Тема лекции: «Физиологическая характеристика единоборств и тяжелой атлетики</a:t>
            </a:r>
            <a:r>
              <a:rPr lang="ru-RU" sz="2800" dirty="0" smtClean="0">
                <a:solidFill>
                  <a:schemeClr val="tx1"/>
                </a:solidFill>
              </a:rPr>
              <a:t>»</a:t>
            </a:r>
          </a:p>
          <a:p>
            <a:pPr algn="ctr"/>
            <a:endParaRPr lang="ru-RU" sz="2000" dirty="0" smtClean="0">
              <a:solidFill>
                <a:srgbClr val="0070C0"/>
              </a:solidFill>
              <a:latin typeface="Comic Sans MS" pitchFamily="66" charset="0"/>
            </a:endParaRPr>
          </a:p>
          <a:p>
            <a:pPr algn="ctr"/>
            <a:endParaRPr lang="ru-RU" sz="2000" dirty="0" smtClean="0">
              <a:solidFill>
                <a:srgbClr val="0070C0"/>
              </a:solidFill>
              <a:latin typeface="Comic Sans MS" pitchFamily="66" charset="0"/>
            </a:endParaRPr>
          </a:p>
          <a:p>
            <a:pPr algn="ctr"/>
            <a:r>
              <a:rPr lang="ru-RU" sz="2000" dirty="0" smtClean="0">
                <a:solidFill>
                  <a:srgbClr val="0070C0"/>
                </a:solidFill>
                <a:latin typeface="Comic Sans MS" pitchFamily="66" charset="0"/>
              </a:rPr>
              <a:t>Составитель</a:t>
            </a:r>
            <a:r>
              <a:rPr lang="ru-RU" sz="2000" dirty="0" smtClean="0">
                <a:solidFill>
                  <a:srgbClr val="0070C0"/>
                </a:solidFill>
                <a:latin typeface="Comic Sans MS" pitchFamily="66" charset="0"/>
              </a:rPr>
              <a:t>: Невский Я.И</a:t>
            </a:r>
            <a:endParaRPr lang="ru-RU" sz="2000" dirty="0" smtClean="0">
              <a:solidFill>
                <a:srgbClr val="0070C0"/>
              </a:solidFill>
              <a:latin typeface="Times New Roman" pitchFamily="18" charset="0"/>
              <a:cs typeface="Times New Roman" pitchFamily="18" charset="0"/>
            </a:endParaRPr>
          </a:p>
          <a:p>
            <a:pPr algn="ctr"/>
            <a:endParaRPr lang="ru-RU"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357158" y="357166"/>
            <a:ext cx="76438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Физиологическая характеристика борьбы.</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Движения борцов выполняется с переменной мощностью. Динамическая скорости - силовая работа, а тагже собственно силовая деятельность чередуется со статичтическим напряжением. Упражнения с внешней нагрузкой, равной 40-70 % от оптимальной изометрической силы, при выполнении которых проявляется относительно большие сила и скорость мышечных сокращений т.е. большая мощность, относятся к скоростно-силовым упражнениям. Таковы-бег на короткие дистанции, прыжки, борьба. В борьбе ведущим является развитие таких физических качеств, как сила, быстрота, специальная выносливость и ловкость.</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Особенность спортивной борьбы заключается в том, что деятельность спортсмена проходит в вариативных ситуациях, характеризующихся постоянным изменением пространственно-временных взаимодействий спортсменов, неопредленностью тактических ситуаций, временным и пространственным дефицитом. При этом важно уметь реализовывать свои потенциальные возможности именно тогда, когда условия поединка создают максимум препятствий для этого. Интенсивность и тип мышечной деятельности борца, величина усилий и их длительность постоянно изменяются. Соотношение между динамической работой мышц и статической в разных видах борьбы различно.Большле значение имеет проприоцепртивная чувствительность, у борцов высокой квалификации она хорошо развита во всех звеньях опорно-двигатиельного аппарата. Почти все мышцы борцов гипертрофированы. Работа мышц осуществляется главным образом в анаэробных условиях. </a:t>
            </a:r>
            <a:endParaRPr kumimoji="0" lang="kk-KZ"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571480"/>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Дыхание и расход энергии</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 время борьбы частота дыхания увеличивается до 40-50 раз в минуту. В моменты статических напряжений происходит задержка дыхания, после ее окончания ЧД учащается. Задержки дыхания у высоко квалифицированных борцов кратковременны и феномен Линграда у них проявляется в меньшей степени, чем у нетренированных борцов.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Потребность в кислороде во время борьбы полностью не удовлетоворяется. Образуется кислородный долг, который увеличивается во  время статических напряжений в связи с задержкой дыхания.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МПК у борцов по данным Б.Салтин и П. Астронда равно 4,6 л/мин или 57 мл/мин/кг. С увеличением  тренированности МПК растет. Жизненная емкость  легких в среднем равна 4685± 66,7 см</a:t>
            </a:r>
            <a:r>
              <a:rPr kumimoji="0" lang="kk-KZ"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МВЛ -143,96.</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кровообращения и кровь.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состоянии покоя частота сердечных сокращений у борцов 60-65 ударов в минуту. У большинства борцов обнаружена умеренная гипертрофия левого желудочка сердца (Агаджанян, Бурян, 2002г.).</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5720" y="500042"/>
            <a:ext cx="764386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 время проведения схваток частота сердечных сокращений увеличивается до 200 сокращений и больше (В.А. Пансков, 2002). Артериальное давление увеличивается до 160-180 мм.рт.ст.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тренировках и соревнованиях у борцов увеличивается количество эритроциов и Н</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крови. Определение показателей кислота - щелочного состояния сразу после схваток показало, что в крови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снижается до 7,16.</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Столь резкий сдвиг этого показателя свидетельствует о преобладании анаэробно </a:t>
            </a:r>
            <a:r>
              <a:rPr kumimoji="0" lang="ru-RU"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гликолитического</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энергообеспечения мышечной деятельности во время схватки и о значительном накоплении недоокисленных продуктов обмена веществ (Н</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&gt;до 130 мг % и более).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После схваток наблюдается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миогенный</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лейкоцитоз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нитрофильная</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фаза). Во время борьбы резко усиливается потоотделение. Это ведет к большим потерям воды и снижению веса тела.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моче после напряженных схваток отмечается повышенное содержание недоокисленных веществ и появляется белок.</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85720" y="0"/>
            <a:ext cx="771530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Физиологическая характеристика фехтования.</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 физиологической характеристике фехтование относится к скоростной, относительно кратковременной работе, ациклического характера и переменной мощности. Движения спортсмена зависят от действий противника, поэтому этот вид спорта относится к ситуационным спортивным упражнениям.</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успешного выступления в этом виде спорта необходимо быстрота и сложная координация движений, сочетаемая с правильностью выбора и точностью нанесения уколов рапирой или ударов саблей. Эффективное управление двигательной деятельностью фехтовальщика требует высокой подвижности нервных процессов. Для этого необходима  своевременная и предельно четкая зрительная информация и скорейшая ее переработка, поэтому время зрительно- двигательных реакции у фехтовальщиков значительно меньше, чем у спортсменов других видов спорта.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Мышцы спортсмена при ведении боя выполняют преимущественно динамическую скоростную работу. Однако необходимость поддержания специфической при  фехтовании позы требует относительно длительных статических напряжений мышц туловища. А также верхних и нижних конечностей. Работа мышц производится преимущественно в анаэробных условиях.</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57158" y="357166"/>
            <a:ext cx="757242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Вегетативные сдвиги.</a:t>
            </a:r>
            <a:endParaRPr kumimoji="0" lang="ru-RU"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sng"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Дыхание</a:t>
            </a: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Во время боя дыхание у фехтовальщика поверхнсотное и частое, что связано ношением защитной маски, которая несколько затрудняет дыхание. Аэробные возможности фехтовальщиков не высоки. МПК у них в среднем равны 4,2 л/мин (или 59 мл/мин/кг). Частота дыхания во время боя увеличивается до 30-40 и более экскурсии в мин. Легочная вентиляция во время боя повышается до 60-100 л/мин.</a:t>
            </a:r>
            <a:endParaRPr kumimoji="0" lang="ru-RU"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Сердечно-сосудистая система</a:t>
            </a: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Во время тренировочных занятий частота сердечных сокращений не превышает 150-170 ударов в минуту. При ведении фехтовальных боев частота сердечных сокращений по данным телеметрии достигает 190-195 ударов в минуту.</a:t>
            </a:r>
            <a:endParaRPr kumimoji="0" lang="ru-RU"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У фехтовальщиков во время боя часто наблюдается паузы активной деятельности, длительностью 10-12 сек. После этих пауз частота сердечных сокращений несколько снижается.</a:t>
            </a:r>
            <a:endParaRPr kumimoji="0" lang="ru-RU"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a:t>
            </a:r>
            <a:r>
              <a:rPr kumimoji="0" lang="kk-KZ" b="0" i="0" u="sng"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После боя в  крови  </a:t>
            </a: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у фехтовальщиков отмечается снижение рН, увеличение рСО</a:t>
            </a:r>
            <a:r>
              <a:rPr kumimoji="0" lang="kk-KZ" b="0" i="0" u="none" strike="noStrike" cap="none" normalizeH="0" baseline="-3000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2</a:t>
            </a: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и снижение величины буферных оснований (ВВ). Эти сдвиги свидетельствуют о метаболическом ацидозе, вызванном мышечной деятельностью.</a:t>
            </a:r>
            <a:endParaRPr kumimoji="0" lang="ru-RU"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lumMod val="95000"/>
                    <a:lumOff val="5000"/>
                  </a:schemeClr>
                </a:solidFill>
                <a:effectLst/>
                <a:latin typeface="Times New Roman" pitchFamily="18" charset="0"/>
                <a:ea typeface="Times New Roman" pitchFamily="18" charset="0"/>
                <a:cs typeface="Times New Roman" pitchFamily="18" charset="0"/>
              </a:rPr>
              <a:t>     После боя температура тела фехтовальщиков повышается, что связано с затрудненным тепловым обменом из-за ношения защитной одежды и маски. Суточный расход энергии состовляет у мужчин -3600-4200 ккал и 3000-3600 ккал у женщин.</a:t>
            </a:r>
            <a:endParaRPr kumimoji="0" lang="kk-KZ"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00034" y="428604"/>
            <a:ext cx="750099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 лекции</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Изучить морфофункциональные особенности единоборств и тяжелоатлетов. Познакомиться с методами снижения веса и механизмом натуживания.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kk-KZ" sz="2400" b="1" dirty="0" smtClean="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 лекии.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Общая физиологическая характеристика движений единоборствах.</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Физиологическая характеристика бокса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Физиологическая характеристика борьбы.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Физиологическая характеристика фехтования.</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428604"/>
            <a:ext cx="764386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Общая физиологическаяхарактеристика движений в единоборствах</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 единоборствам относятся такие виды спорта как бокс, борьба, фехтование и другие. Двигательная деятельность единоборцев характеризуется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ациклическими движениями</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представляющими собой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скоростно - силовую</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динамическую</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работу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переменной мощности</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протяжени выполнения ациклических упражнений возникают периоды наибольшей активности </a:t>
            </a:r>
            <a:r>
              <a:rPr kumimoji="0" lang="kk-KZ"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рабочие периоды</a:t>
            </a: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чередуемые с промежуточными периодами невысокой активности, вплоть до полного отдыха. Интенсивность выполнения упражнений единорборцев зависит от поведения противника, поэтому эти упражнения еще называют </a:t>
            </a:r>
            <a:r>
              <a:rPr kumimoji="0" lang="kk-KZ" sz="2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ситуационные.</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357166"/>
            <a:ext cx="750099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Физиологическая характеристика бокса.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Двигательная деятельность боксера представляет собой скоростно-силовую динамическую работу переменной мощности. Движения боксера ацикличены и зависят от действия противника.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Нервная система и двигательный аппарат. </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Тип высшей нервной деятельности боксеров в большинстве случаев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холерики</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Двигательные навыки боксера разнообразны. Для их освоения необходима высокая подвижность нервных процессов и экстрополяция при програмировании движений.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Анализаторы.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Болевая</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осязательная</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чувствительность кожи, которая подвергается ударам, у квалифицированных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боксеров понижена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успешного ведения боя большое значение имеет информация, поступающая от проприорецепторов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двигательного аппарата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рецепторов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сетчатки глаза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сохранения равновесия и точности движений необходима высокая функциональная </a:t>
            </a: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устоичивось вестибулярного аппарата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85720" y="500042"/>
            <a:ext cx="764386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Система дыхания</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Квалифицированные боксеры сохраняют ритмичное глубокое дыхание на протяжений всего боя. Только в момент нанесения удара происходит кратковременная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задержка дыхания на выдохе</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Жизненный емкость легких у боксеров в среднем равен 4500 мл. Минутный объем дыхания во время боя достигает 80-100 л/мин. Потребление кислорода превышает 4 л/мин. Кислородный запрос во время боя превышает потребление кислорода, в результате чего образуется кислородный долг.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МПК у боксеров равно в среднем 4,1 л/мин (или 60 мл/мин/кг). У тяжеловесов общее  МПК  достигает 6,5 л/мин.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Расход энергии</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ведении боя составляет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15-20 ккал/мин</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Суммарные энергозатраты равны 200</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-250 ккал в любительском боксе, за три раунда</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Суточные энерготраты колеблятся от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3700 до 6000</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ккал в зависимости от весовой категории.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Сердечно-сосудистая система</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Объем сердца у боксеров в среднем равен 950 см</a:t>
            </a:r>
            <a:r>
              <a:rPr kumimoji="0" lang="kk-KZ"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индивидуальных колебаниях от 615 до 1440 см</a:t>
            </a:r>
            <a:r>
              <a:rPr kumimoji="0" lang="kk-KZ"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Частота сердечных сокращений при ведении боя зависит от интесивности проведении боя, от мотивации поединка и в среднем состовляет </a:t>
            </a:r>
            <a:r>
              <a:rPr kumimoji="0" lang="kk-KZ"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180-200 ударов</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минуту. В состоянии покоя частота сердечных сокращений равна 55-60 ударов в минуту, что расценивается как умеренная брадикардия.</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00034" y="571480"/>
            <a:ext cx="7358114"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Состав крови</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ходе боя в крови возникает нейтрофильная фаза мышечного лейкоцитоза, уменьшается количество эозинофилов. После боя у боксеров увеличина концентрация молочной кислоты, снижена величина рН крови, уменьшен щелочной резерв.</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14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Состояние нокаута и нокдауна</a:t>
            </a:r>
            <a:r>
              <a:rPr kumimoji="0" lang="kk-K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получении ударов в нижнюю челюсть, преносицу, область висков и сонных артерий, правое и левое подреберия и область солнечного сплетения у боксеров может возникнуть нокдаун или нокаут, сопровождающиеся временным нарушением сознания, потерей равновесия тела и возникновением такого состояния, при котором спротсмен не может продолжать бой. Нокдаун продолжается несколько секунд. Нокаут длится более продолжительное время. Если в течение десяти секунд спортсмен не в состоянии возобновить бой, то он считается нокаутированным и ему засчитывается поражение. Нокаут возникающий при ударе в область солнечного сплетения, сопровождается резкой болью, временной остановкой дыхания, замедлением деятельности сердца, падением артериального давления и потерей сознания. Возникновение нокаута при ударе в эту область имеет рефлекторный характер, механизм которого был открыт Гольцем. Происходящее при этом ударе раздражение окончаний чревного нерва по аффертным волокнам достигают центра блуждающего нерва, находящегося в продолговатом мозге. По эфферентным волокнам блуждающегг нерва к сердцу передаются импульсы, которые уменьшают частоту и силу сокращений сердца. Вплоть до полной его остановки. Что вызывает явление шока. Нокауты при ударах в голову обусловлены черепно-мозговой травмой, сотрясением головного мозга, а в некоторых случаях ушибом головного мозга, сопровождающегося кровоизлиянием в мозг. Повторные нокауты могут вывать тяжелые расстроиства здоровья, в связи с чем, боксеры, получившие нокаут, не допускаются в течение определенного времени к участию в соревнованиях.</a:t>
            </a:r>
            <a:endParaRPr kumimoji="0" lang="kk-KZ"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357158" y="357166"/>
            <a:ext cx="764386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Искусственное снижение веса</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Соревнования по боксу проводятся с учетом весовых категорий. Поэтому спортсменам зачастую приходится принимать меры для исскуственного снижения веса.Спортсмену необходимо знать свой оптимальный вес, который характерен для состояния его наивысшей тренированности. Для того, чтобы знать свой оптимальный вес, необходимо вести дневник, в котором отмечается субъективное состояние и вес в разные периоды соревноватльной деятельности.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Определение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нормального</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веса производится по формуле Брока- вес тела в кг. равен росту минус 100 см. Этот показатель применим для взрослых людей низкого роста (155-165 см.) при росте 165-175 см. надо вычитать не 100 а 105 при росте 175-185 см. нужно вычитеть 110.</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Другой метод определения нормального веса </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масса-ростовой показатель (индекс -Кетле) равный массе тела в граммах, деленной на рсот в сантиметрах. Для мужчин он равен 350-400 г и 325-375г.  для женщин на один см. роста.</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85720" y="285728"/>
            <a:ext cx="750099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снижения веса тела используют: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Органичение приема пищи и питья.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Применяют специальные диеты.</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Паровая и суховоздушная баня.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4.Тренировка в теплой одежде.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Применение диет с ограниченным содержанием углеводов и солей обеспечивает уменьшение веса на 2-3,5 кг в течение двух суток.</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Пользование бани с паром способствует быстрому и значительному снижению веса тела. Однако длительное (до 25-30 мин) пребывание в парной при температуре 50-60 С</a:t>
            </a:r>
            <a:r>
              <a:rPr kumimoji="0" lang="kk-KZ"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сочетаемое с ограничением принятия жидкости, приводит к снижению работоспособности спортсмена. Кратковременное пользование баней (10-15 мин), хотя и менее эффективно для сгонки веса, но не вызывает резкого снижения работоспосоности спортсмена. Светотепловые ванны, почти не снижающие работоспособность организма, при повторном применении с небольшим интервалами отдыха могут уменьшить вес тела на 2кг и более. Для снижения веса тела можно тагже пользоваться суховоздушной баней (сауна), вызыващей обильное потооделение (при температуре 80-90 С</a:t>
            </a:r>
            <a:r>
              <a:rPr kumimoji="0" lang="kk-KZ" sz="20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0</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14282" y="357166"/>
            <a:ext cx="77153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Физиологически наиболее целесобразным средством снижения веса тела является продолжительная физическая работа. Например, бег в теплой одежде, что вызывает обильное потоотделение и потерю веса. Однако и этот метод снижения веса непосредственно перед участием в соревнованиях не рекомендуется, так как снижает работоспособность.</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Значительное снижение веса в короткие сроки вне зависимости от применяемых способов, ведет к ухудшению самочувствия спортсмена и снижению его работоспособности. Поэтому спортсмен, выступающий в опрделенной весовой категории, должен постоянно следить за свойм весом, чтобы исключить необходимость применения срочных мер для его снижения непосредствнно перед участием в соревнованиях.</a:t>
            </a:r>
            <a:endParaRPr kumimoji="0" lang="kk-KZ"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1990</Words>
  <PresentationFormat>Экран (4:3)</PresentationFormat>
  <Paragraphs>60</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Изящная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cp:revision>
  <dcterms:created xsi:type="dcterms:W3CDTF">2016-03-30T12:42:01Z</dcterms:created>
  <dcterms:modified xsi:type="dcterms:W3CDTF">2016-03-30T12:51:26Z</dcterms:modified>
</cp:coreProperties>
</file>