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EAC66-D9A7-4683-A427-6C7CE9284BE2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4CF36-8742-471D-92FA-B8C660A255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357158" y="1214422"/>
            <a:ext cx="8501122" cy="4786346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Тема </a:t>
            </a:r>
            <a:r>
              <a:rPr lang="ru-RU" sz="4000" dirty="0" smtClean="0"/>
              <a:t>лекции: «Физиологическая характеристика спортивных игр</a:t>
            </a:r>
            <a:r>
              <a:rPr lang="ru-RU" sz="4000" dirty="0" smtClean="0"/>
              <a:t>»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Составитель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: Невский Я.И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785794"/>
            <a:ext cx="82868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Хоккей с шайбой.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Хоккеисты отличаются большим диапозоном общих размеров тела. Наибольшие величины длины тела свойственный нападающим, а наибольшие значения массы тела-защитникам. Физическая нагрузка большая, за игру спортсмен пробегает 5 км и более.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Хоккей отличается от других спортивных игр очень высоким темпом движений. В связи с этим мышцы хоккейста выполняют работу в основном за счет анаэробных источников энергии. Динамическая, скоростно-силовая работа сочетается со значительными статистическими напряжениями, что сопровождается гипертрофией мышц и развитием их силовых качеств.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Вегетативные сдвиги в процессе игры очень значительны. ЧСС во время игры может достигать 180-200 уд/мин. Находясь на ледяной площадке 1-2 мин. Хоккейст работает в зоне субмаксимальной мощности (Дубровский В.И., 2005).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Объем сердца у хоккейстов равен в среднем 927 см</a:t>
            </a:r>
            <a:r>
              <a:rPr kumimoji="0" lang="kk-KZ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 индивидуальных колебаниях от 685 до 1080 см</a:t>
            </a:r>
            <a:r>
              <a:rPr kumimoji="0" lang="kk-KZ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Максимальное потребление кислорода у хоккейстов в среднем составляет 4,2 л/мин (или 59 мл/мин/кг)  при индивидуальных колебаниях от 3,2 до 5,1 л/мин. Таким образом, аэробная производительность хоккейстов не очень велика.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358246" cy="24288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b="1" dirty="0" smtClean="0">
                <a:solidFill>
                  <a:schemeClr val="tx1"/>
                </a:solidFill>
              </a:rPr>
              <a:t>Цель лекции</a:t>
            </a:r>
            <a:r>
              <a:rPr lang="kk-KZ" sz="2800" dirty="0" smtClean="0">
                <a:solidFill>
                  <a:schemeClr val="tx1"/>
                </a:solidFill>
              </a:rPr>
              <a:t>: Изучить физиологические основы спортивных игр. Познакомится физиологическими особенностями таких спртивных игр как: футбол, баскетбол, волейбол.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571876"/>
            <a:ext cx="8358246" cy="2357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</a:rPr>
              <a:t>План лекции.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kk-KZ" sz="2000" dirty="0" smtClean="0">
                <a:solidFill>
                  <a:schemeClr val="tx1"/>
                </a:solidFill>
              </a:rPr>
              <a:t>1. Общая физиологическая характеристика спортивных игр.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kk-KZ" sz="2000" dirty="0" smtClean="0">
                <a:solidFill>
                  <a:schemeClr val="tx1"/>
                </a:solidFill>
              </a:rPr>
              <a:t>2. Футбол.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kk-KZ" sz="2000" dirty="0" smtClean="0">
                <a:solidFill>
                  <a:schemeClr val="tx1"/>
                </a:solidFill>
              </a:rPr>
              <a:t>3. Баскетбол, Волейбол.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kk-KZ" sz="2000" dirty="0" smtClean="0">
                <a:solidFill>
                  <a:schemeClr val="tx1"/>
                </a:solidFill>
              </a:rPr>
              <a:t>4. Хоккей с шайбой.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928670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Общая физиологическая характеристика спортивных игр.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Влияние различных спортивных игр на функциональное состояние спортсмена зависит от продолжительности игры ее интенсивности, размеров площади, количества игроков в команде, важности игры. Чем больше беговых нагрузок в процессе игры, тем резче выражены вегетативные сдвиги.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Все спортивнве игры характеризуются скоростно силовыми движениями смешанного типа. Преодладающими являются циклические движения. Большое заначение имеет точное выполнение прицельных движений.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Мощность циклических движений-переменная. В отдельные моменты игры она может быть максимальной, субмаксимальной и большой. При снижении мощности работы должны усиливаться восстановительные процессы.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714356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Спортивные игры представляют значительные требования к анаэробным возможностям организма, которые обеспечивают максимальную мощность движений. Для того, что мы интенсивность нагрузки не снижалось, правилами разрешается смена играть во время игры.     Поскольку спортивные игры продолжаются 60 мин и более, наряду с анаэробными возможностями, необходимо развитие аэробных.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спортивных играх большое значение имеет автомотизация многих двигательн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ых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актов, которые выполняются аватоматически без осознания. Тогда под контролем сознания спортсмена, осуществляются основные наиболее сложные движения. Автоматизировано должны осуществлятся отдельные игровые приемы, и даже компоненты сложных действий.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Занятия спортивными играми совершенствует подвижность нервных процессов. Один из показателей совершенствования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укорочение латентного времени сложных реакции, требующих правильного ответа. Укорочение латентного времени происходит за счет уменьшения времени, затрачиваемого на выбор ответа.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714356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Двигательный аппарат спорт-игровика должен располагать хорошей взрывной силой, прыжковой выносливостью, быстротой стартовых ускорений скоростной вынсоливостью. Сила мышц не должна снижать их скоростные качества.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Игровая деятельность предьявляет большие требования к анализатором зрения, слуха, вестибулярного и двигательного анализаторов.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Футбол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Футболисты, за редким исключением не отличаются высоким ростом, самые большие размеры тела имеют вратари, самые малые нападающие. По тотальным размерам тела футболисты мало отличаются от людей не занимающихся спортом.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Игра в футбол характеризуется разнообразием движений. Они включают бег, прижки, удары по мячу, различные силовые элементы. Движения выполняются в условиях взаимодействия между игроками и в борьбе с игроками противника. Изменение структуры движений и их интенсивности происходит во время игры непрерывно. Игра в футбол способствует развитию быстроты, силы, ловкости. Работа, производимая  футболистом, является скоростно-силовой. Большие размеры игрового поля и обусловленная этим значительная длительность пробежек, а тагже продолжительность игры более 90 минут требует высокй адаптации мышц к работе в анаэробных и аэробных условиях. Для достижения высоких спортивных результатов футболист должен обладать хорошим полем зрения и высокой устоичивостью вестибулярного аппарата.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857232"/>
            <a:ext cx="82868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Футболист должен обладать высокой скоростью бега на короткие дистанции, для этого нужно иметь хорошо развитые анаэробные возможности организма. Подсчитано, что на протяжении игры футболист пробегает 8-10 км. для этого необходимы хорошие аэробные возможности организма. МПК у футболистов состовляет 58-62,5 мл/мин/кг. абсолютная величина МПК колеблется в пределах от 3,2 до 5,5 л/мин. Объем сердца у футболистов в среднем состовляет -965 см</a:t>
            </a:r>
            <a:r>
              <a:rPr kumimoji="0" lang="kk-KZ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(от 820 до 1140 см</a:t>
            </a:r>
            <a:r>
              <a:rPr kumimoji="0" lang="kk-KZ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В.Л. Карпман. Частота сердечных сокращений в покое характеризуется как умеренная брадикардия (48-54 уд. в минуту), а во время игры может достигать 160-180 уд. в минуту.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Частота дыхания может состовлять от  20-30 до 60 экскурсий  в минуту. ЖЕЛ состовляет от 3500 до 5000 мл.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Расход энергии высококвалифицированных футболистов во время соревновательного периода состовляет 65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75 ккал на кг. веса.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857232"/>
            <a:ext cx="850112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Баскетбол.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Особенностью деятельности ЦНС у баскетболистов высокой квалификации является хорошо развитая координация двигательной деятельности. Это можно наблюдать по изменению электромиограммы мышц при выполнении игровых приемов. У высококвалифицированных баскетболистов при передаче мяча и броска в кольцо электрические потенциалы мышц плечевого пояса возникают лишь непосредственно при  выполнении движений, т.е. они сконцентрированные во времени. У баскетболистов низкой квалификации они возникают задолго до получения мяча, т.е. они растянуты во времени.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Дыхание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 время игры частота дыхания достигает 50-60 экскурсии  в минуту. МОД и потребление кислорода зависит от темпа игры. В среднем потребление кислорода состовляет 4,3 -4,7 л/мин. Максимальный кислородный долг составляет 8,8 л/мин.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kk-KZ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Кровообращение.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ЧСС во время игры достигает 200 и более сокращений за минуту. В среднем ЧСС во  время игры удерживается на уровне 170-190 за минуту. При перерыве игры на  30-60 сек. ЧСС урежается до 100-140 сокращений за мин. Объем сердца у баскетболистов- мужчин состовляет в среднем 1200 см</a:t>
            </a:r>
            <a:r>
              <a:rPr kumimoji="0" lang="kk-KZ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МОК во время игры достигает 24 л/мин., СО крови -167 мл.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857232"/>
            <a:ext cx="828680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Кровь.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Отмечается нейтрофильная фаза мышечного лейкоцитоза. Лактат после игры может состовлять 80-140 мг%, против 10-12 мг % в покое.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Анализаторы.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ориентации на площадке большое значение имеет поле зрения. Поэтому спортсмен- игровик к низким показателями поля зрения не может достич высоких спортивных результатов. У баскетболистов хорошо развит глазодвигательный аппарат. Равномерные развитие мышц глаза (ортофория) снижает утомляемость глаз при игре в баскетбол.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Двигательный анализатор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Функциональные состояниеэтого анализатора осуществляется по точности, движений, выполняемых сначала при зрительном </a:t>
            </a:r>
            <a:r>
              <a:rPr kumimoji="0" lang="kk-KZ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канитриле ,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а затем при закрытых глазах. У баскетболистов хорошо развита чувствительность двигательного анализатора в обл. лучезапястного сустава.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Расход энергии за игру у мужчин -4200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4500 ккал, у женщин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3600 -3800 ккал.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Длина тела баскетболиста в среднем равны 1964 см. По пропорциям тела б/б относится к гигантойдному телу (длинноногие, широкоплечие -47%) или тейнойдному (длинноногие, узкоплечие -29% случаев). Форма тела напоминает песочные часы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оно расширенно сверху и снизу и сужано посередине. При спортивном отборе на ранних этапах предпочтение отдается высокорослым подросткам.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714356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Волейбол.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Игра менее интенсивна в отношении передвижения на площадке, чем баскетбол. У высоко квалифицированных волейболистов должен быть хорошо выражены скоростно-силовые качества. Тагже как и у баскетболистов, большая нагрузка во время игры ложится на функции анализаторов, особенно зрительного. Ортофория среди высоко квалифицированных волейболистов наблюдается часто.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Дыхание и кровообращение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При игре в волейбол от темпа игры. Частота сердечных сокрещений удерживается в среднем на уровне 170-190 уд. в минуту. Частота дыхания равна 42-48 дыхательных циклов за минуту.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Расход энергии приблизительно такой же, как при игре в баскетбол. МПК у баскетболистов мужчин -53 мл/мин/кг, у женщин 44 мл/мин/кг. (Цит. По В.И. по В.И. Дубровский, 2005).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1323</Words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2</cp:revision>
  <dcterms:created xsi:type="dcterms:W3CDTF">2016-03-30T12:32:55Z</dcterms:created>
  <dcterms:modified xsi:type="dcterms:W3CDTF">2016-03-30T12:41:47Z</dcterms:modified>
</cp:coreProperties>
</file>