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66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30.03.2016</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30.03.2016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30.03.2016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30.03.2016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30.03.2016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30.03.2016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30.03.2016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30.03.2016</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1643050"/>
            <a:ext cx="8501122" cy="3970318"/>
          </a:xfrm>
          <a:prstGeom prst="rect">
            <a:avLst/>
          </a:prstGeom>
        </p:spPr>
        <p:txBody>
          <a:bodyPr wrap="square">
            <a:spAutoFit/>
          </a:bodyPr>
          <a:lstStyle/>
          <a:p>
            <a:pPr algn="ctr"/>
            <a:r>
              <a:rPr lang="ru-RU" sz="4400" dirty="0" smtClean="0">
                <a:latin typeface="Times New Roman" pitchFamily="18" charset="0"/>
                <a:cs typeface="Times New Roman" pitchFamily="18" charset="0"/>
              </a:rPr>
              <a:t>Тема лекции: «Физиологическая характеристика циклических видов спорта»</a:t>
            </a:r>
          </a:p>
          <a:p>
            <a:pPr algn="ctr"/>
            <a:endParaRPr lang="ru-RU" sz="2400" dirty="0" smtClean="0">
              <a:latin typeface="Times New Roman" pitchFamily="18" charset="0"/>
              <a:cs typeface="Times New Roman" pitchFamily="18" charset="0"/>
            </a:endParaRPr>
          </a:p>
          <a:p>
            <a:pPr algn="ctr"/>
            <a:endParaRPr lang="ru-RU" sz="2400" dirty="0" smtClean="0">
              <a:latin typeface="Times New Roman" pitchFamily="18" charset="0"/>
              <a:cs typeface="Times New Roman" pitchFamily="18" charset="0"/>
            </a:endParaRPr>
          </a:p>
          <a:p>
            <a:pPr algn="ctr"/>
            <a:endParaRPr lang="ru-RU" sz="2400" dirty="0" smtClean="0">
              <a:latin typeface="Times New Roman" pitchFamily="18" charset="0"/>
              <a:cs typeface="Times New Roman" pitchFamily="18" charset="0"/>
            </a:endParaRPr>
          </a:p>
          <a:p>
            <a:pPr algn="ctr"/>
            <a:endParaRPr lang="ru-RU" sz="2400" dirty="0" smtClean="0">
              <a:latin typeface="Times New Roman" pitchFamily="18" charset="0"/>
              <a:cs typeface="Times New Roman" pitchFamily="18" charset="0"/>
            </a:endParaRPr>
          </a:p>
          <a:p>
            <a:pPr algn="ctr"/>
            <a:r>
              <a:rPr lang="ru-RU" sz="2400" dirty="0" smtClean="0">
                <a:solidFill>
                  <a:srgbClr val="FF0000"/>
                </a:solidFill>
                <a:latin typeface="Comic Sans MS" pitchFamily="66" charset="0"/>
              </a:rPr>
              <a:t>Составитель: Невский Я.И</a:t>
            </a:r>
            <a:endParaRPr lang="ru-RU" sz="24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357158" y="928670"/>
            <a:ext cx="821537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Лыжные гонки.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 передвижении на лыжах в работу вовлекаются все основные мышечные группы, выполнение толчков ногами и палками требует значительной силы. Мышцы лыжника умеренно гипертрофируются. Двигательные навыки лыжника сложны и разнообразны. Это дает возможность передвигаться различными способами по равнине и позволяющими преодолевать подъемы и спуски. Движения лыжника больше похожа на ходьбу с резко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удленненой</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одиночной опорой.</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лыжных гонках женщины соревнуются на дистанции 5; 10; 15; 30 км, мужчины -15; 30 и 50 км. По продолжительности лыжные гонки относятся к зоне большой и умеренной мощности. В настоящее время лыжные гонки проводятся на сильно пересеченных трассах, в связи с чем работы лыжника характеризуются переменной мощностью. На подъемах скорость передвижения резко падает,  а на спусках резко увеличивается. Это дает право отнести лыжные гонки к группе ситуационных движений (В.С.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Фарфель</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1970).</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Кроме уровня тренированности спортсменов и профиля дистанции  на результаты большое влияние оказывают метеорологические условия, определяющие скольжение лыж.</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6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Сенсорные системы</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Для лыжника гонщика большую роль играют двигательная, зрительная и вестибулярная сенсорные системы. Квалифицированные лыжники имеют хорошую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проприорецепторную</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чувствительность. Зрительная сенсорная система играет большую роль при лыжных гонках по пересеченной трассе. Состояние вестибулярной сенсорной системы имеет большое значение при спуске  с гор, резком торможении для удержания равновесия.</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42844" y="928670"/>
            <a:ext cx="871543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Дыхание</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Движение на лыжах сочетается с фазами дыхания. Выдох производится во время наклона туловища и толчка палками. При переменных ходах, темп движений относятся к частоте дыханий как 1:1, 1:2, 2:1, 2:3. На дистанции частота дыхания составляет 50-60 в мин. ЖЕЛ у  лыжников мужчин в среднем равна 5 литрам, у женщин 3,5 л. МОД на дистанции в среднем равен 100-120 л/мин, на подъемах  может увеличиваться до 150 л/мин и больше. Квалифицированных лыжники имеют наибольшую аэробную производительность по сравнению с спортсменами, специализируются в других циклических видах спорта. Общая и относительная величины МПК у лыжников </a:t>
            </a:r>
            <a:r>
              <a:rPr kumimoji="0" lang="ru-RU"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гонщиков равны 6 л/мин и 90 мл/мин/кг, у лыжниц 4 л/мин и 70 мл/мин/кг соответственно.</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Кислородный долг составляет 7-10 л,  причем достоверной связи между длинной дистанции и  величиной кислородного долга не выявлено.</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Кровообращение</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ЧСС  в покое характеризуется как выраженная брадикардия в среднем она равна 50 уд/мин. Систолический объем крови  (СОК) в покое равен 70-75 мл, МОК </a:t>
            </a:r>
            <a:r>
              <a:rPr kumimoji="0" lang="ru-RU"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4,3 л/мин. Эти показатели кровообращения у лыжников в состоянии покоя характеризуется как регулируемая гипотония (В.Л.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Карпман</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1965). При мышечной деятельности она сменяется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гипердинамией</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Это проявляется в резком учащении сердечного ритма до 160-200 уд/мин, увеличение СОК и МОК, значительном повышении артериального давления до 200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мм.рт.ст</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систолического и до 120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мм.рт.ст</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диастолического</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85720" y="1000108"/>
            <a:ext cx="8001056"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Кровь</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процессе тренировки у лыжников наблюдаются изменения в составе крови аналогичные тем, которые характерны для  длительной и напряженной работы. Это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миогенный</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лейкоитоз</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Снижение концентрации глюкозы, увеличение концентрации молочной кислоты, снижение величины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рН</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увеличение объема циркулирующей крови.</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Расход энергии</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Энерготраты</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при лыжных гонках достигают высокого уровня от 15 до 25 ккал/мин. Суммарный расход энергии зависит от длины дистанции в среднем равен от 300 ккал до 4000 ккал. Значительные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энерготраты</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требуют дополнительного питания. На дистанции 30 км и больше организуются специальные питательные пункты. После участия в соревнованиях (30 и 50 км.) потеря веса тела достигает 5 кг.</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596" y="857232"/>
            <a:ext cx="8286808"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effectLst/>
                <a:latin typeface="Times New Roman" pitchFamily="18" charset="0"/>
                <a:ea typeface="Times New Roman" pitchFamily="18" charset="0"/>
                <a:cs typeface="Times New Roman" pitchFamily="18" charset="0"/>
              </a:rPr>
              <a:t>5. Велосипедный спорт. </a:t>
            </a:r>
            <a:endParaRPr kumimoji="0" lang="ru-RU" sz="20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effectLst/>
                <a:latin typeface="Times New Roman" pitchFamily="18" charset="0"/>
                <a:ea typeface="Times New Roman" pitchFamily="18" charset="0"/>
                <a:cs typeface="Times New Roman" pitchFamily="18" charset="0"/>
              </a:rPr>
              <a:t>Езда на велосипеде два моторных компонента: 1) статический непрерывные удержание рабочей позы, сидя в седле; 2) </a:t>
            </a:r>
            <a:r>
              <a:rPr kumimoji="0" lang="ru-RU" sz="2000" b="0" i="0" u="none" strike="noStrike" cap="none" normalizeH="0" baseline="0" dirty="0" err="1" smtClean="0">
                <a:ln>
                  <a:noFill/>
                </a:ln>
                <a:effectLst/>
                <a:latin typeface="Times New Roman" pitchFamily="18" charset="0"/>
                <a:ea typeface="Times New Roman" pitchFamily="18" charset="0"/>
                <a:cs typeface="Times New Roman" pitchFamily="18" charset="0"/>
              </a:rPr>
              <a:t>динамический-циклический</a:t>
            </a:r>
            <a:r>
              <a:rPr kumimoji="0" lang="ru-RU" sz="2000" b="0" i="0" u="none" strike="noStrike" cap="none" normalizeH="0" baseline="0" dirty="0" smtClean="0">
                <a:ln>
                  <a:noFill/>
                </a:ln>
                <a:effectLst/>
                <a:latin typeface="Times New Roman" pitchFamily="18" charset="0"/>
                <a:ea typeface="Times New Roman" pitchFamily="18" charset="0"/>
                <a:cs typeface="Times New Roman" pitchFamily="18" charset="0"/>
              </a:rPr>
              <a:t> - непрерывные повторение циклов вращения педалей путем круговых движении ног, мышечные усилия которых передается на систему рычажных передачах. Эти круговые движения не присущи естественным локомоциям. Амплитуда движений строго постоянна, может изменяться только сила и скорость мышечных сокращений. Таким образом, мышцы нижних конечностей осуществляют динамическую работу, а мышцы рук и туловища несут статическую нагрузку. В процессе овладения двигательным навыком езды на велосипеде у спортсменов закрепляются система временных связей в виде двигательного динамического стереотипа.</a:t>
            </a:r>
            <a:endParaRPr kumimoji="0" lang="ru-RU" sz="20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effectLst/>
                <a:latin typeface="Times New Roman" pitchFamily="18" charset="0"/>
                <a:ea typeface="Times New Roman" pitchFamily="18" charset="0"/>
                <a:cs typeface="Times New Roman" pitchFamily="18" charset="0"/>
              </a:rPr>
              <a:t>     Велосипедные гонки требуют от спортсменов быстроты, силы. Общей и специальной выносливости, координационных способностей.</a:t>
            </a:r>
            <a:endParaRPr kumimoji="0" lang="ru-RU" sz="20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428596" y="785794"/>
            <a:ext cx="821537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Шоссе, на которых проводятся велогонки, обычно имеет разный рельеф. Это приближает гонки на шоссе к видам спорта с переменной мощностью, в которых движения имеют ситуационный характер.</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При велогонках на треке, совершается работа максимальной мощности (гиты 200 и 800 м.),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субмаксимальной</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(гит 1000м и гонки преследования), большой и умеренной (гонки с лидером и др.). Велогонки на шоссе  относятся к работе большой и умеренной мощности.</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Дыхание</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Активность функции внешнего дыхания велосипедиста зависит от мощности выполняемой работы, позы велосипедиста и характера  тактических действий. При низкой посадке в связи с резким наклоном тела вперед дыхание затруднено. При интенсивности работы на уровне МПК, частота дыхания достигает 62-65 экскурсии за минуту, дыхательный объем становится ровным от 2,8 до 3,25 л. МОД </a:t>
            </a:r>
            <a:r>
              <a:rPr kumimoji="0" lang="ru-RU"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175-190 л/мин.</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Необходимо отметить что мощность нагрузки или скорость движения на уровне МПК называется критической. МПК у велосипедистов. Общая величина в среднем равно 4,4 л/мин, относительная величина  от 63 мл/мин/до 74 мл/мин/кг.</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500034" y="857232"/>
            <a:ext cx="8143932"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Кровообращение.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Объем сердца у велосипедистов достигает 1100 см</a:t>
            </a:r>
            <a:r>
              <a:rPr kumimoji="0" lang="ru-RU"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 женщин 700 см</a:t>
            </a:r>
            <a:r>
              <a:rPr kumimoji="0" lang="ru-RU"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ЧСС в покое находится в пределах от 40 до 60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уд.в</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мин. Существует линейная зависимость между ЧСС и мощностью нагрузки. При  передвижении со скоростью 30-35 км/час. ЧСС равна 120-130 уд/мин, при скорости 45-50 км/час-170-190 уд/мин, при скорости 50-55 км/час 190-195 уд/мин. Систолический и минутный объем крови увеличивается с  увеличением мощности нагрузки. У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шоссейников</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при выполнении нагрузки на пульсе 130 уд/мин МОК равняется  приблизительно 17л/ мин; при ЧСС 150 уд/мин -21 л/мин; при ЧСС 170 уд/мин </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25,08 л/мин; при ЧСС 180 уд/мин- 27,2 л/мин и при ЧСС 193 уд/мин -29,9 л/мин. (А.Г. Зима, 1988).</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Кровь.</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Кислород- транспортная функция, зависящая от содержания в крови эритроцитов и гемоглобина у велосипедистов увеличена.  Количество</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эритроцитов у них в среднем равна 3,5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млн</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/мм</a:t>
            </a:r>
            <a:r>
              <a:rPr kumimoji="0" lang="ru-RU"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количество гемоглобина -15г/л, что выше среди показателей.</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7158" y="1000108"/>
            <a:ext cx="835824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Цель лекции</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Изучить физиологические основы циклических спортивных упражнений. Познакомиться с функциональными особенностями таких циклических видов спорта как: ходьба, легкоатлетический бег, бег на коньках и на лыжах, езда на велосипеде.</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План лекции</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Физиологическая характеристика циклических спортивных упражнений.</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Спортивная ходьба, легкоатлетический бег.</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Скоростной бег на коньках.</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Лыжные гонки.</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Велосипедный спорт.</a:t>
            </a:r>
            <a:endParaRPr kumimoji="0" lang="kk-K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500034" y="714356"/>
            <a:ext cx="8143932"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Общая характеристика циклических движений.</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Циклические движения названы так потому, что в осное каждого из них лежит повторение одного тогоже цикла </a:t>
            </a:r>
            <a:r>
              <a:rPr kumimoji="0" lang="kk-KZ"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круга движений. Все элементы движения, составляющих один цикл, обязательно присутствуют в одной и то же последовательности во всех циклах, каждый цикл движений тесно связан с предыдущим и последующим. Эта связь носит безусловно рефлекторные происхождение. Один рефлекс, завершаясь вызывает следующий. Такой цепной характер свойствинен  ритмическому двигательному рефлексу, который закрепляется в виде двигательного динамического стереотипа и является  физиологической основы циклических движений.</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Между прдолжительностью работы и ее мощностью существуют определенная зависимость. В общих чертах эта  зависимость может быть выражена следующим образом: чем больше мощность работы, тем меньше длительность ее выполнения из-за быстрого настуления утомления. По предельной длительности работы циклические упражнения подразделяются на четыре зоны относительной мощности-максимальную, субмаксимальную, большую и умеренную. Физиолого-биохимическая характеристика работы различной мощности представлена в таблице, представленной в лекции № 2.</a:t>
            </a:r>
            <a:endParaRPr kumimoji="0" lang="kk-KZ"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500034" y="928670"/>
            <a:ext cx="821537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Спортивная ходьба. Легкоатлетический бег.</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Соревнования по спортивной ходьбе проводятся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сорвнованиях</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 дистанции 20 и 50 км (у мужчин) и 5-10 км. (у женщин). Скороходы выполняют работу умеренную мощности. Мышцы спортсмена адаптированы к работе в аэробных условиях. Физиологической основой ходьбы является шагательный, ритмический рефлекс. Спортивная ходьба, характеризуется чередованием одиночной и двойной опор.  Движения рук строго сочитается с движениями ног. Темп движений от 100 до 160 шагов в мин. и более. Расход энергии 300-400 ккал. На дистанции 5 км  и более  3000 ккал на дистанции 50 км.</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Дыхание.</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Частота дыхания составляет 30-60 экс/мин., легечная вентиляция составляет в среднем 70-80 л/мин, потребление кислорода- около 4 л/мин. МПК  умужчин достигает 71 мл/мин/кг.</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Кровообращение</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Частота сердечных сокращений во время ходьбы обычно колеблется от 150 до 180 уд/мин и на финише может достигвть 200 и более уд.  1 мин.</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Кровь.</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Значительно выражен миогенный лейкоцитоз. Количество эритроцитов и гемоглобина в крови при спортивной ходьбе увеличивается выход крови из депо крови.</a:t>
            </a:r>
            <a:endParaRPr kumimoji="0" lang="kk-KZ"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500034" y="1000108"/>
            <a:ext cx="814393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Легкоатлетический бег.</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Соревнования в беге проводятся на  дистанции от 60 м. до 42 км. 195 м. (марафонский бег). Дистанции подразделяются на короткие, средние и длинные. Таким образом, легкоатлеты выполняют работу во всех четырех зонах относительной мощности максимальной (60-100 м.), субмаксимальной (800-1500 м.), большой (5000 м.) и умеренной на марафонской дистанции.</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беге на короткие дистанции</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работа осуществляется в анаэробном режиме, беге на средние дистанции в анаэробно-аэробном режиме в беге на длинные дистанции в аэробном или аэробно-анаэробном режиме.</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Расход энергии зависит от длины дистанции. При беге на 100м общий расход энергии составляет в среднем 50-100 ккал, при беге на 800 около 150 ккал, при  беге на 5000 м. </a:t>
            </a:r>
            <a:r>
              <a:rPr kumimoji="0" lang="kk-KZ"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около 450 ккал, при марафонском беге-около 2500 ккал. Единичный или удельный расход энергии при прохождений вышеперечисленных дистанции составляет от 4 ккал/с (короткие дистанции) до 0,3 ккал/с (марафонский бег).</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Дыхание.</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Так же как расход энергии, дыхание зависит от длины дистанции легкоатлетического бега. При беге на короткие дистанции дыхание неглубокое и учащенные. Частота дыхания в средне составляет 16 экскурсии в 1 мин. Дыхательный объем в среднем 450 мл., МОД -8 л/мин. Кислородный запрос невелик от 6л. до 13 л., кислорордный долг при этом превышает 90% запроса.</a:t>
            </a:r>
            <a:endParaRPr kumimoji="0" lang="kk-KZ"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357158" y="1000108"/>
            <a:ext cx="814393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Такое соотношение величин кислородного запроса и кислородного долга указывает на то, что спинтеру необходимо развивать анаэробные вохможности. МПК по данным  Астронд и  Роодал (1977) составляет в среднем 65 мл/кг. мин.  у мужчин и 53 мл/мин. кг.  у женщин. Что говорит о хороших аэробных возможностях спринтера.</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 беге на средние дистанции</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частота и глубина увеличиваются, легочная вентиляция может достигать 140-160 л/мин. Рабочее потребление кислорода достигает 5-5,5 л/мин, кислородный запрос при этом составляет 25-30 л/мин. кислородный долг может составлять 19-25 л/мин. МПК у квалифицированных бегунов составляет 69 мл/мин. кг. -80 мл/мин. кг.</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 беге на длинные дистанции</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потребление кислорода достигает 5-5,5 л/мин., а минутный кислородный запрос  6-7 л.  Такое устоичивое рабочее потребление кислорода получило название  </a:t>
            </a:r>
            <a:r>
              <a:rPr kumimoji="0" lang="kk-KZ"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кажущееся</a:t>
            </a:r>
            <a:r>
              <a:rPr kumimoji="0" lang="kk-KZ"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устоичивое состояние. В результате такой работы образуется значительны кислородный долг. Его величина может достигать 12 и более литров.</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 беге на свехдлинные дистанции</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потребление кислорода не достигает таких величин как при беге на длинные дистанции. Кислородный запрос почти полностью удовлетворяется. Поэтому наступающее устоичивое состояние является истинным. Кислородный долг состовляет не более 4-5 л, то есть не более 3-5 % от суммарной величины кислородного запроса.</a:t>
            </a:r>
            <a:endParaRPr kumimoji="0" lang="kk-KZ"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357158" y="1071546"/>
            <a:ext cx="8429684"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Кровообращение.</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 данным многих авторов ЧСС у стайеров в покое редко превышает 50 ударов в минуту. Брадикардия у бегунов часто сочетается с синусовой аритмией. При беге ЧСС увеличивается до 170-200 уд/мин и более. Артериалное систолическое давление повышается до 180-220 мм.рт.ст. Диастолическое давление либо не изменяется, либо незначительно понижается. Объем сердца у бегунов  на длинные и сверхдлинные дистанции увеличен и в среднем равен 1000 мл. Увеличение объема сердца можно рассматривать, как отражение процесса адаптации системы кровоодращения к напряженной мышечной деятельности.</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Кровь. </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беге на длинные и сверхдлинные дистации отмечается мышечный лейкоцитоз. Резко повышается концентрация молочной кислоты в крови до 200-250 мг %, что ведет к снижению рН крови до 7,00. Концентрация глюкозы в крови  может снижатся до 40-50 мг%. Во  избежание гликогликемической комы спортсмены принимают питание на дистанции. Снижение Рн крови </a:t>
            </a:r>
            <a:r>
              <a:rPr kumimoji="0" lang="kk-KZ"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это АЦИДОЗ.</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500034" y="857232"/>
            <a:ext cx="8286808"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Скоростной бег на коньках.</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Скоростной бег на коньках относится к локомоциям со скольжением и является сложным в координационном отношении упражражнением</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 его особенностям относятся также то, что он происходит в условиях низкой температуры.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Бег на коньках по структуре движений ближе к ходьбе, чем к бегу. Так же как в ходьбе, в нем чередуется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двухопорные</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фазы с одноопорными и отсутствует фаза полета. Бег на коньках имеет ряд особенностей: площадь опоры предельно уменьшена, что создает трудности для сохранения равновесия; поза конькобежца характеризуется резким наклоном туловища и сгибанием ног в тазобедренном и коленном суставах, сохранение ее требует большой статической выносливости разгибательной мускулатуры туловища и ног; отталкивание от опоры производится во время скольжения. Продолжительность толчкового усилия по сравнению с ходьбой и бегом очень велика. Бег на коньках рассматривается как сложный двигательный навык.</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Соревнования в конькобежном спорте проводятся на дистанциях: 500; 1000; 1500; 3000; 5000 и 10000м. Время прохождения дистанции от 500 до 10000м. Составляет от 36 с до 14 мин. Исходя из этого конькобежный спорт по мощности выполняемой работы относятся к упражнениям от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субмаксимальной</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до большой мощности.</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500034" y="785794"/>
            <a:ext cx="792961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Энергообеспечение мышечной деятельности в беге на коньках зависит от длины дистанции. Так в беге на 500 м.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энергообразование</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 90% осуществляется за счет анаэробных источников. В беге на 1500 и 3000 м. доля анаэробного обеспечения уже составляет 50-60%, и  в беге на 5000 и 10000 м. энергообеспечение осуществляется на 90% анаэробных (окислительных) процессов.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Расход энергии в беге на коньках на длинные дистанции составляет 4400- 4800 ккал у мужчин и 3700-4100 ккал у женщин (В.И. Дубровский, 2005).</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6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Дыхание</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Частота дыхания во время бега на коньках может достигать 40-60 циклов за минуту. За  один дыхательный цикл вдыхается 2,0-2,5 л. воздуха. Согласно этому легочная вентиляция может достигать 150л. за мин. и больше.  Потребление кислорода при этом достигает  4-4,5 л/мин. МПК у конькобежцев мужчин достигает 78 мл/мин. кг, у женщин 54 мл/ мин. кг.  Величина максимального кислородного долга набольшая при прохождении дистанции </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500м., она в среднем равна 11,6 л (Л.Л.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Толовина</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1983).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6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Кровообращение</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ЧСС у конькобежцев во время прохождения дистанции увеличивается до 190-200 уд/мин, при этом систолический объем увеличивается до 204 мл. Исходя из этого, МОК может достигать 40 л/мин.</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6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Кровь</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 конькобежцев объем циркулирующей крови увеличен в среднем на 20%. Это происходит во  время прохождения дистанции за счет выхода форменных элементов крови (эритроцитов) и плазмы крови из депо крови. Отмечается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миогенный</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лейкоцитоз, характеризующейся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нейтрофильной</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фазой и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лактальный</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ацидоз, за счет резкого увеличения молочной кислоты до 200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мг%</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более.</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TotalTime>
  <Words>2572</Words>
  <PresentationFormat>Экран (4:3)</PresentationFormat>
  <Paragraphs>61</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Поток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crown-1</dc:creator>
  <cp:lastModifiedBy>crown-1</cp:lastModifiedBy>
  <cp:revision>5</cp:revision>
  <dcterms:created xsi:type="dcterms:W3CDTF">2016-03-30T05:13:19Z</dcterms:created>
  <dcterms:modified xsi:type="dcterms:W3CDTF">2016-03-30T12:32:41Z</dcterms:modified>
</cp:coreProperties>
</file>