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71" r:id="rId7"/>
    <p:sldId id="268" r:id="rId8"/>
    <p:sldId id="269" r:id="rId9"/>
    <p:sldId id="26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2" r:id="rId18"/>
    <p:sldId id="273" r:id="rId19"/>
    <p:sldId id="274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2E982-0AAA-4140-99E9-64341510C355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4C8A9E-A979-43AD-934E-2A862F3DD77C}">
      <dgm:prSet phldrT="[Текст]" custT="1"/>
      <dgm:spPr/>
      <dgm:t>
        <a:bodyPr/>
        <a:lstStyle/>
        <a:p>
          <a:pPr algn="just"/>
          <a:r>
            <a: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Бірінші құрылымға </a:t>
          </a:r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жаттықтырушының дүниетанымдық және адамгершіліктік сапалары жатады (шәкірттеріне спорттық іс-әрекеттегі әлеуметтік және кәсіби тәжірибені беруге деген тұрақты ұмтылыс пен ниет).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4D26F-9BD3-4301-A95D-C04573B03970}" type="parTrans" cxnId="{8BD28CBE-859A-4C62-BD26-4FB5A567D08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2AE99-B866-40FB-8691-290C04DDDD12}" type="sibTrans" cxnId="{8BD28CBE-859A-4C62-BD26-4FB5A567D08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EEEA94-EC0C-4F19-A26E-001D8C4A802D}">
      <dgm:prSet phldrT="[Текст]" custT="1"/>
      <dgm:spPr/>
      <dgm:t>
        <a:bodyPr/>
        <a:lstStyle/>
        <a:p>
          <a:pPr algn="just"/>
          <a:r>
            <a: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Екінші құрылымға </a:t>
          </a:r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жаттықтырушының кәсіби іс-әрекеті барысында қалыптасқан сапалары жатады: </a:t>
          </a:r>
        </a:p>
        <a:p>
          <a:pPr algn="just"/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шәкірттердің оқуы мен демалысын ұйымдастыра алу қабілеті</a:t>
          </a:r>
        </a:p>
        <a:p>
          <a:pPr algn="just"/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кәсіби-іскерлік сапалар </a:t>
          </a:r>
        </a:p>
        <a:p>
          <a:pPr algn="just"/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балалар спорт ұжымында орын алған әдіттер мен дәстүрлер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6B8B97-EE40-4EE2-A695-3366EA346E6A}" type="parTrans" cxnId="{0177046A-4374-42AD-A191-FA63ACFAE8E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76FF7D-DDF9-431F-945B-D03FC3F291AA}" type="sibTrans" cxnId="{0177046A-4374-42AD-A191-FA63ACFAE8E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5639AD-F386-48DF-9442-9C64516DAD72}" type="pres">
      <dgm:prSet presAssocID="{1D52E982-0AAA-4140-99E9-64341510C3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596AE-3000-4E8D-8819-6DCEA43A08DD}" type="pres">
      <dgm:prSet presAssocID="{E74C8A9E-A979-43AD-934E-2A862F3DD77C}" presName="parentLin" presStyleCnt="0"/>
      <dgm:spPr/>
    </dgm:pt>
    <dgm:pt modelId="{7754EC46-063D-4392-B9F3-A1B1C276BE02}" type="pres">
      <dgm:prSet presAssocID="{E74C8A9E-A979-43AD-934E-2A862F3DD77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5FD1B56-08FC-42C2-BB95-D03C880E0210}" type="pres">
      <dgm:prSet presAssocID="{E74C8A9E-A979-43AD-934E-2A862F3DD77C}" presName="parentText" presStyleLbl="node1" presStyleIdx="0" presStyleCnt="2" custScaleX="117446" custLinFactNeighborX="6195" custLinFactNeighborY="-5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CBEB3-059E-4E5F-B728-C24BAD68AF24}" type="pres">
      <dgm:prSet presAssocID="{E74C8A9E-A979-43AD-934E-2A862F3DD77C}" presName="negativeSpace" presStyleCnt="0"/>
      <dgm:spPr/>
    </dgm:pt>
    <dgm:pt modelId="{B32C96AE-29D4-4DE1-BDDC-5768CBC8A55F}" type="pres">
      <dgm:prSet presAssocID="{E74C8A9E-A979-43AD-934E-2A862F3DD77C}" presName="childText" presStyleLbl="conFgAcc1" presStyleIdx="0" presStyleCnt="2">
        <dgm:presLayoutVars>
          <dgm:bulletEnabled val="1"/>
        </dgm:presLayoutVars>
      </dgm:prSet>
      <dgm:spPr/>
    </dgm:pt>
    <dgm:pt modelId="{7E46E4BB-BA74-4E84-A417-08063AF1070C}" type="pres">
      <dgm:prSet presAssocID="{D7E2AE99-B866-40FB-8691-290C04DDDD12}" presName="spaceBetweenRectangles" presStyleCnt="0"/>
      <dgm:spPr/>
    </dgm:pt>
    <dgm:pt modelId="{6422BDC5-3289-44C0-B5F7-32321E766138}" type="pres">
      <dgm:prSet presAssocID="{49EEEA94-EC0C-4F19-A26E-001D8C4A802D}" presName="parentLin" presStyleCnt="0"/>
      <dgm:spPr/>
    </dgm:pt>
    <dgm:pt modelId="{2368FB0E-1216-4192-BD4F-4DC9BDE23C52}" type="pres">
      <dgm:prSet presAssocID="{49EEEA94-EC0C-4F19-A26E-001D8C4A802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4AFC1F8-1F6C-4042-9B52-EF553F05180C}" type="pres">
      <dgm:prSet presAssocID="{49EEEA94-EC0C-4F19-A26E-001D8C4A802D}" presName="parentText" presStyleLbl="node1" presStyleIdx="1" presStyleCnt="2" custScaleX="118331" custScaleY="169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FC94B-B04A-461D-86F5-E0ADBD750C81}" type="pres">
      <dgm:prSet presAssocID="{49EEEA94-EC0C-4F19-A26E-001D8C4A802D}" presName="negativeSpace" presStyleCnt="0"/>
      <dgm:spPr/>
    </dgm:pt>
    <dgm:pt modelId="{45F6F03E-8450-4C17-9267-64B52FCBA7CD}" type="pres">
      <dgm:prSet presAssocID="{49EEEA94-EC0C-4F19-A26E-001D8C4A80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195342-2A40-4505-83AE-3141705714A3}" type="presOf" srcId="{49EEEA94-EC0C-4F19-A26E-001D8C4A802D}" destId="{2368FB0E-1216-4192-BD4F-4DC9BDE23C52}" srcOrd="0" destOrd="0" presId="urn:microsoft.com/office/officeart/2005/8/layout/list1"/>
    <dgm:cxn modelId="{0177046A-4374-42AD-A191-FA63ACFAE8ED}" srcId="{1D52E982-0AAA-4140-99E9-64341510C355}" destId="{49EEEA94-EC0C-4F19-A26E-001D8C4A802D}" srcOrd="1" destOrd="0" parTransId="{D36B8B97-EE40-4EE2-A695-3366EA346E6A}" sibTransId="{F776FF7D-DDF9-431F-945B-D03FC3F291AA}"/>
    <dgm:cxn modelId="{A18AA0E4-6A33-4775-9164-9612879D6517}" type="presOf" srcId="{1D52E982-0AAA-4140-99E9-64341510C355}" destId="{9B5639AD-F386-48DF-9442-9C64516DAD72}" srcOrd="0" destOrd="0" presId="urn:microsoft.com/office/officeart/2005/8/layout/list1"/>
    <dgm:cxn modelId="{8BD28CBE-859A-4C62-BD26-4FB5A567D086}" srcId="{1D52E982-0AAA-4140-99E9-64341510C355}" destId="{E74C8A9E-A979-43AD-934E-2A862F3DD77C}" srcOrd="0" destOrd="0" parTransId="{CA64D26F-9BD3-4301-A95D-C04573B03970}" sibTransId="{D7E2AE99-B866-40FB-8691-290C04DDDD12}"/>
    <dgm:cxn modelId="{C190AF41-9E07-4233-9653-A8308A0D8FB1}" type="presOf" srcId="{E74C8A9E-A979-43AD-934E-2A862F3DD77C}" destId="{7754EC46-063D-4392-B9F3-A1B1C276BE02}" srcOrd="0" destOrd="0" presId="urn:microsoft.com/office/officeart/2005/8/layout/list1"/>
    <dgm:cxn modelId="{E43941BE-5C1D-4850-8F0A-B9FEC738C98F}" type="presOf" srcId="{E74C8A9E-A979-43AD-934E-2A862F3DD77C}" destId="{35FD1B56-08FC-42C2-BB95-D03C880E0210}" srcOrd="1" destOrd="0" presId="urn:microsoft.com/office/officeart/2005/8/layout/list1"/>
    <dgm:cxn modelId="{1A345191-10A3-4D1D-A3E9-0318FB2C1373}" type="presOf" srcId="{49EEEA94-EC0C-4F19-A26E-001D8C4A802D}" destId="{F4AFC1F8-1F6C-4042-9B52-EF553F05180C}" srcOrd="1" destOrd="0" presId="urn:microsoft.com/office/officeart/2005/8/layout/list1"/>
    <dgm:cxn modelId="{9E9F09CE-F4BC-4F2C-AC5A-E607FA316380}" type="presParOf" srcId="{9B5639AD-F386-48DF-9442-9C64516DAD72}" destId="{3C8596AE-3000-4E8D-8819-6DCEA43A08DD}" srcOrd="0" destOrd="0" presId="urn:microsoft.com/office/officeart/2005/8/layout/list1"/>
    <dgm:cxn modelId="{1A86F468-2DB5-4F68-9DAA-63DFC06B2B87}" type="presParOf" srcId="{3C8596AE-3000-4E8D-8819-6DCEA43A08DD}" destId="{7754EC46-063D-4392-B9F3-A1B1C276BE02}" srcOrd="0" destOrd="0" presId="urn:microsoft.com/office/officeart/2005/8/layout/list1"/>
    <dgm:cxn modelId="{C7BB31F1-8838-41E9-A571-CD84CED773D6}" type="presParOf" srcId="{3C8596AE-3000-4E8D-8819-6DCEA43A08DD}" destId="{35FD1B56-08FC-42C2-BB95-D03C880E0210}" srcOrd="1" destOrd="0" presId="urn:microsoft.com/office/officeart/2005/8/layout/list1"/>
    <dgm:cxn modelId="{EFC2EBC1-F852-41B4-A24F-8C393C0BCB25}" type="presParOf" srcId="{9B5639AD-F386-48DF-9442-9C64516DAD72}" destId="{432CBEB3-059E-4E5F-B728-C24BAD68AF24}" srcOrd="1" destOrd="0" presId="urn:microsoft.com/office/officeart/2005/8/layout/list1"/>
    <dgm:cxn modelId="{77B97C0E-A820-4817-A4A1-AF8DF52F3D13}" type="presParOf" srcId="{9B5639AD-F386-48DF-9442-9C64516DAD72}" destId="{B32C96AE-29D4-4DE1-BDDC-5768CBC8A55F}" srcOrd="2" destOrd="0" presId="urn:microsoft.com/office/officeart/2005/8/layout/list1"/>
    <dgm:cxn modelId="{336B99FB-FF7E-4DB6-AF33-88057717E523}" type="presParOf" srcId="{9B5639AD-F386-48DF-9442-9C64516DAD72}" destId="{7E46E4BB-BA74-4E84-A417-08063AF1070C}" srcOrd="3" destOrd="0" presId="urn:microsoft.com/office/officeart/2005/8/layout/list1"/>
    <dgm:cxn modelId="{84F63AE5-7525-49EC-8998-A9D9E15198AD}" type="presParOf" srcId="{9B5639AD-F386-48DF-9442-9C64516DAD72}" destId="{6422BDC5-3289-44C0-B5F7-32321E766138}" srcOrd="4" destOrd="0" presId="urn:microsoft.com/office/officeart/2005/8/layout/list1"/>
    <dgm:cxn modelId="{0668750A-48E3-457D-8D3F-16AE702C96AA}" type="presParOf" srcId="{6422BDC5-3289-44C0-B5F7-32321E766138}" destId="{2368FB0E-1216-4192-BD4F-4DC9BDE23C52}" srcOrd="0" destOrd="0" presId="urn:microsoft.com/office/officeart/2005/8/layout/list1"/>
    <dgm:cxn modelId="{4D14EC3D-DDA0-48CA-9C0F-D5F9D982319B}" type="presParOf" srcId="{6422BDC5-3289-44C0-B5F7-32321E766138}" destId="{F4AFC1F8-1F6C-4042-9B52-EF553F05180C}" srcOrd="1" destOrd="0" presId="urn:microsoft.com/office/officeart/2005/8/layout/list1"/>
    <dgm:cxn modelId="{2BBADA26-5D63-4F70-9F9D-4AF269892F09}" type="presParOf" srcId="{9B5639AD-F386-48DF-9442-9C64516DAD72}" destId="{29FFC94B-B04A-461D-86F5-E0ADBD750C81}" srcOrd="5" destOrd="0" presId="urn:microsoft.com/office/officeart/2005/8/layout/list1"/>
    <dgm:cxn modelId="{09807C78-CDFF-44D6-9D96-01B04D9BEAA7}" type="presParOf" srcId="{9B5639AD-F386-48DF-9442-9C64516DAD72}" destId="{45F6F03E-8450-4C17-9267-64B52FCBA7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2E982-0AAA-4140-99E9-64341510C355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74C8A9E-A979-43AD-934E-2A862F3DD77C}">
      <dgm:prSet phldrT="[Текст]" custT="1"/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Үшінші құрылымға </a:t>
          </a:r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даралық-психологиялық тұлға қырлары жатады: эрудиция, ақыл, ес, эмпатия, ерік, эмоция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4D26F-9BD3-4301-A95D-C04573B03970}" type="parTrans" cxnId="{8BD28CBE-859A-4C62-BD26-4FB5A567D08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2AE99-B866-40FB-8691-290C04DDDD12}" type="sibTrans" cxnId="{8BD28CBE-859A-4C62-BD26-4FB5A567D08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EEEA94-EC0C-4F19-A26E-001D8C4A802D}">
      <dgm:prSet phldrT="[Текст]" custT="1"/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Төртінші құрылымға  </a:t>
          </a:r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тұлғасының динамикалық қасиеттері жатады: жасы, жынысы, темпераменті және т.б.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6B8B97-EE40-4EE2-A695-3366EA346E6A}" type="parTrans" cxnId="{0177046A-4374-42AD-A191-FA63ACFAE8E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76FF7D-DDF9-431F-945B-D03FC3F291AA}" type="sibTrans" cxnId="{0177046A-4374-42AD-A191-FA63ACFAE8E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5639AD-F386-48DF-9442-9C64516DAD72}" type="pres">
      <dgm:prSet presAssocID="{1D52E982-0AAA-4140-99E9-64341510C3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596AE-3000-4E8D-8819-6DCEA43A08DD}" type="pres">
      <dgm:prSet presAssocID="{E74C8A9E-A979-43AD-934E-2A862F3DD77C}" presName="parentLin" presStyleCnt="0"/>
      <dgm:spPr/>
    </dgm:pt>
    <dgm:pt modelId="{7754EC46-063D-4392-B9F3-A1B1C276BE02}" type="pres">
      <dgm:prSet presAssocID="{E74C8A9E-A979-43AD-934E-2A862F3DD77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5FD1B56-08FC-42C2-BB95-D03C880E0210}" type="pres">
      <dgm:prSet presAssocID="{E74C8A9E-A979-43AD-934E-2A862F3DD7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CBEB3-059E-4E5F-B728-C24BAD68AF24}" type="pres">
      <dgm:prSet presAssocID="{E74C8A9E-A979-43AD-934E-2A862F3DD77C}" presName="negativeSpace" presStyleCnt="0"/>
      <dgm:spPr/>
    </dgm:pt>
    <dgm:pt modelId="{B32C96AE-29D4-4DE1-BDDC-5768CBC8A55F}" type="pres">
      <dgm:prSet presAssocID="{E74C8A9E-A979-43AD-934E-2A862F3DD77C}" presName="childText" presStyleLbl="conFgAcc1" presStyleIdx="0" presStyleCnt="2">
        <dgm:presLayoutVars>
          <dgm:bulletEnabled val="1"/>
        </dgm:presLayoutVars>
      </dgm:prSet>
      <dgm:spPr/>
    </dgm:pt>
    <dgm:pt modelId="{7E46E4BB-BA74-4E84-A417-08063AF1070C}" type="pres">
      <dgm:prSet presAssocID="{D7E2AE99-B866-40FB-8691-290C04DDDD12}" presName="spaceBetweenRectangles" presStyleCnt="0"/>
      <dgm:spPr/>
    </dgm:pt>
    <dgm:pt modelId="{6422BDC5-3289-44C0-B5F7-32321E766138}" type="pres">
      <dgm:prSet presAssocID="{49EEEA94-EC0C-4F19-A26E-001D8C4A802D}" presName="parentLin" presStyleCnt="0"/>
      <dgm:spPr/>
    </dgm:pt>
    <dgm:pt modelId="{2368FB0E-1216-4192-BD4F-4DC9BDE23C52}" type="pres">
      <dgm:prSet presAssocID="{49EEEA94-EC0C-4F19-A26E-001D8C4A802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4AFC1F8-1F6C-4042-9B52-EF553F05180C}" type="pres">
      <dgm:prSet presAssocID="{49EEEA94-EC0C-4F19-A26E-001D8C4A802D}" presName="parentText" presStyleLbl="node1" presStyleIdx="1" presStyleCnt="2" custLinFactNeighborX="18644" custLinFactNeighborY="4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FC94B-B04A-461D-86F5-E0ADBD750C81}" type="pres">
      <dgm:prSet presAssocID="{49EEEA94-EC0C-4F19-A26E-001D8C4A802D}" presName="negativeSpace" presStyleCnt="0"/>
      <dgm:spPr/>
    </dgm:pt>
    <dgm:pt modelId="{45F6F03E-8450-4C17-9267-64B52FCBA7CD}" type="pres">
      <dgm:prSet presAssocID="{49EEEA94-EC0C-4F19-A26E-001D8C4A80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7BAC5A-E845-46C0-B0CB-619B0B793435}" type="presOf" srcId="{E74C8A9E-A979-43AD-934E-2A862F3DD77C}" destId="{35FD1B56-08FC-42C2-BB95-D03C880E0210}" srcOrd="1" destOrd="0" presId="urn:microsoft.com/office/officeart/2005/8/layout/list1"/>
    <dgm:cxn modelId="{1DACA0F8-68ED-46DF-80E6-313E67EAB383}" type="presOf" srcId="{49EEEA94-EC0C-4F19-A26E-001D8C4A802D}" destId="{2368FB0E-1216-4192-BD4F-4DC9BDE23C52}" srcOrd="0" destOrd="0" presId="urn:microsoft.com/office/officeart/2005/8/layout/list1"/>
    <dgm:cxn modelId="{0177046A-4374-42AD-A191-FA63ACFAE8ED}" srcId="{1D52E982-0AAA-4140-99E9-64341510C355}" destId="{49EEEA94-EC0C-4F19-A26E-001D8C4A802D}" srcOrd="1" destOrd="0" parTransId="{D36B8B97-EE40-4EE2-A695-3366EA346E6A}" sibTransId="{F776FF7D-DDF9-431F-945B-D03FC3F291AA}"/>
    <dgm:cxn modelId="{8BD28CBE-859A-4C62-BD26-4FB5A567D086}" srcId="{1D52E982-0AAA-4140-99E9-64341510C355}" destId="{E74C8A9E-A979-43AD-934E-2A862F3DD77C}" srcOrd="0" destOrd="0" parTransId="{CA64D26F-9BD3-4301-A95D-C04573B03970}" sibTransId="{D7E2AE99-B866-40FB-8691-290C04DDDD12}"/>
    <dgm:cxn modelId="{4561CEC2-BFCF-4B0D-BCE2-27B23EE7E5C0}" type="presOf" srcId="{E74C8A9E-A979-43AD-934E-2A862F3DD77C}" destId="{7754EC46-063D-4392-B9F3-A1B1C276BE02}" srcOrd="0" destOrd="0" presId="urn:microsoft.com/office/officeart/2005/8/layout/list1"/>
    <dgm:cxn modelId="{3179CB7E-22A2-4EC6-970C-77D4A4F06F66}" type="presOf" srcId="{1D52E982-0AAA-4140-99E9-64341510C355}" destId="{9B5639AD-F386-48DF-9442-9C64516DAD72}" srcOrd="0" destOrd="0" presId="urn:microsoft.com/office/officeart/2005/8/layout/list1"/>
    <dgm:cxn modelId="{8D5BC703-C0E2-498F-B129-38A043E40BEC}" type="presOf" srcId="{49EEEA94-EC0C-4F19-A26E-001D8C4A802D}" destId="{F4AFC1F8-1F6C-4042-9B52-EF553F05180C}" srcOrd="1" destOrd="0" presId="urn:microsoft.com/office/officeart/2005/8/layout/list1"/>
    <dgm:cxn modelId="{A3ED8A04-98FE-486F-AAB1-805CD27496B5}" type="presParOf" srcId="{9B5639AD-F386-48DF-9442-9C64516DAD72}" destId="{3C8596AE-3000-4E8D-8819-6DCEA43A08DD}" srcOrd="0" destOrd="0" presId="urn:microsoft.com/office/officeart/2005/8/layout/list1"/>
    <dgm:cxn modelId="{2BAA0143-2673-47A9-9FB3-03E23917CF4E}" type="presParOf" srcId="{3C8596AE-3000-4E8D-8819-6DCEA43A08DD}" destId="{7754EC46-063D-4392-B9F3-A1B1C276BE02}" srcOrd="0" destOrd="0" presId="urn:microsoft.com/office/officeart/2005/8/layout/list1"/>
    <dgm:cxn modelId="{0E6AF1E0-97B3-49FF-942C-70629340A5A8}" type="presParOf" srcId="{3C8596AE-3000-4E8D-8819-6DCEA43A08DD}" destId="{35FD1B56-08FC-42C2-BB95-D03C880E0210}" srcOrd="1" destOrd="0" presId="urn:microsoft.com/office/officeart/2005/8/layout/list1"/>
    <dgm:cxn modelId="{5FF4B9B0-70AE-456F-BB2D-DBA10CECE44D}" type="presParOf" srcId="{9B5639AD-F386-48DF-9442-9C64516DAD72}" destId="{432CBEB3-059E-4E5F-B728-C24BAD68AF24}" srcOrd="1" destOrd="0" presId="urn:microsoft.com/office/officeart/2005/8/layout/list1"/>
    <dgm:cxn modelId="{6A82DD14-1F15-4831-94EF-B4826536DE8D}" type="presParOf" srcId="{9B5639AD-F386-48DF-9442-9C64516DAD72}" destId="{B32C96AE-29D4-4DE1-BDDC-5768CBC8A55F}" srcOrd="2" destOrd="0" presId="urn:microsoft.com/office/officeart/2005/8/layout/list1"/>
    <dgm:cxn modelId="{0C28CB05-4EC9-462C-96C0-451E812B11BC}" type="presParOf" srcId="{9B5639AD-F386-48DF-9442-9C64516DAD72}" destId="{7E46E4BB-BA74-4E84-A417-08063AF1070C}" srcOrd="3" destOrd="0" presId="urn:microsoft.com/office/officeart/2005/8/layout/list1"/>
    <dgm:cxn modelId="{DF6F34F8-0710-4856-A29F-F53CEC4F9190}" type="presParOf" srcId="{9B5639AD-F386-48DF-9442-9C64516DAD72}" destId="{6422BDC5-3289-44C0-B5F7-32321E766138}" srcOrd="4" destOrd="0" presId="urn:microsoft.com/office/officeart/2005/8/layout/list1"/>
    <dgm:cxn modelId="{F41E9D83-3212-4272-A373-871FDC2286D6}" type="presParOf" srcId="{6422BDC5-3289-44C0-B5F7-32321E766138}" destId="{2368FB0E-1216-4192-BD4F-4DC9BDE23C52}" srcOrd="0" destOrd="0" presId="urn:microsoft.com/office/officeart/2005/8/layout/list1"/>
    <dgm:cxn modelId="{73289FE7-592F-49EB-B0E8-1210095F9BE1}" type="presParOf" srcId="{6422BDC5-3289-44C0-B5F7-32321E766138}" destId="{F4AFC1F8-1F6C-4042-9B52-EF553F05180C}" srcOrd="1" destOrd="0" presId="urn:microsoft.com/office/officeart/2005/8/layout/list1"/>
    <dgm:cxn modelId="{D7D13DEE-5BB5-4717-A530-71F68AC795AB}" type="presParOf" srcId="{9B5639AD-F386-48DF-9442-9C64516DAD72}" destId="{29FFC94B-B04A-461D-86F5-E0ADBD750C81}" srcOrd="5" destOrd="0" presId="urn:microsoft.com/office/officeart/2005/8/layout/list1"/>
    <dgm:cxn modelId="{F1E8CD57-B06B-48CD-A6AB-6D6E3A9B2C9E}" type="presParOf" srcId="{9B5639AD-F386-48DF-9442-9C64516DAD72}" destId="{45F6F03E-8450-4C17-9267-64B52FCBA7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FEF98-E589-42CA-92B3-47EE79FBA98B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B0E051D4-7D45-4472-A9FF-C9C88E553AAD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– теоретик және практик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CE431F-250F-4B94-8A02-EE390EB7D455}" type="parTrans" cxnId="{D15DFFA8-0D38-4587-BC02-82745573F2E3}">
      <dgm:prSet/>
      <dgm:spPr/>
      <dgm:t>
        <a:bodyPr/>
        <a:lstStyle/>
        <a:p>
          <a:endParaRPr lang="ru-RU" sz="16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1E0FD-2519-43F9-8742-A64F1D1B1D34}" type="sibTrans" cxnId="{D15DFFA8-0D38-4587-BC02-82745573F2E3}">
      <dgm:prSet/>
      <dgm:spPr/>
      <dgm:t>
        <a:bodyPr/>
        <a:lstStyle/>
        <a:p>
          <a:endParaRPr lang="ru-RU" sz="16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7C9EAC-B546-4782-9886-73459328FD59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- ұйымдастырушы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7B1B13-C57C-46DA-84C3-CE2658EF48EF}" type="parTrans" cxnId="{6A189B20-CF53-4F3D-8A6E-60BBB710B2EE}">
      <dgm:prSet/>
      <dgm:spPr/>
      <dgm:t>
        <a:bodyPr/>
        <a:lstStyle/>
        <a:p>
          <a:endParaRPr lang="ru-RU" sz="16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7354F0-6EDF-4BFD-8DD7-E369F92E1938}" type="sibTrans" cxnId="{6A189B20-CF53-4F3D-8A6E-60BBB710B2EE}">
      <dgm:prSet/>
      <dgm:spPr/>
      <dgm:t>
        <a:bodyPr/>
        <a:lstStyle/>
        <a:p>
          <a:endParaRPr lang="ru-RU" sz="16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25D6EE-3B22-43C4-A961-F1D9093DEADB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– психолог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85DFB7-5D59-4228-ADA1-DA65BB42A7A7}" type="parTrans" cxnId="{25F029BF-83E1-42A8-9DCB-F9CAE9FBF654}">
      <dgm:prSet/>
      <dgm:spPr/>
      <dgm:t>
        <a:bodyPr/>
        <a:lstStyle/>
        <a:p>
          <a:endParaRPr lang="ru-RU" sz="16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2DB55-472F-4E89-8EFB-12740C17399F}" type="sibTrans" cxnId="{25F029BF-83E1-42A8-9DCB-F9CAE9FBF654}">
      <dgm:prSet/>
      <dgm:spPr/>
      <dgm:t>
        <a:bodyPr/>
        <a:lstStyle/>
        <a:p>
          <a:endParaRPr lang="ru-RU" sz="16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720EF7-3866-4916-9394-AB019097DF91}" type="pres">
      <dgm:prSet presAssocID="{D47FEF98-E589-42CA-92B3-47EE79FBA98B}" presName="compositeShape" presStyleCnt="0">
        <dgm:presLayoutVars>
          <dgm:chMax val="7"/>
          <dgm:dir/>
          <dgm:resizeHandles val="exact"/>
        </dgm:presLayoutVars>
      </dgm:prSet>
      <dgm:spPr/>
    </dgm:pt>
    <dgm:pt modelId="{1E9166ED-0229-4523-B550-E658F2513C2F}" type="pres">
      <dgm:prSet presAssocID="{B0E051D4-7D45-4472-A9FF-C9C88E553AAD}" presName="circ1" presStyleLbl="vennNode1" presStyleIdx="0" presStyleCnt="3" custScaleX="122956"/>
      <dgm:spPr/>
      <dgm:t>
        <a:bodyPr/>
        <a:lstStyle/>
        <a:p>
          <a:endParaRPr lang="ru-RU"/>
        </a:p>
      </dgm:t>
    </dgm:pt>
    <dgm:pt modelId="{C14AC452-9919-47CE-AB8E-50B59A552535}" type="pres">
      <dgm:prSet presAssocID="{B0E051D4-7D45-4472-A9FF-C9C88E553A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F02BB-92CC-4DCE-840B-AADB2EF29E62}" type="pres">
      <dgm:prSet presAssocID="{527C9EAC-B546-4782-9886-73459328FD59}" presName="circ2" presStyleLbl="vennNode1" presStyleIdx="1" presStyleCnt="3" custScaleX="122183" custScaleY="116867" custLinFactNeighborX="18440" custLinFactNeighborY="2835"/>
      <dgm:spPr/>
      <dgm:t>
        <a:bodyPr/>
        <a:lstStyle/>
        <a:p>
          <a:endParaRPr lang="ru-RU"/>
        </a:p>
      </dgm:t>
    </dgm:pt>
    <dgm:pt modelId="{397BDA8C-D604-4E24-A596-DAAC3AD0DEEB}" type="pres">
      <dgm:prSet presAssocID="{527C9EAC-B546-4782-9886-73459328FD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0B448-DC05-4F61-9654-30BEF0CCA165}" type="pres">
      <dgm:prSet presAssocID="{4225D6EE-3B22-43C4-A961-F1D9093DEADB}" presName="circ3" presStyleLbl="vennNode1" presStyleIdx="2" presStyleCnt="3" custScaleX="117951" custScaleY="113537" custLinFactNeighborX="-6076" custLinFactNeighborY="780"/>
      <dgm:spPr/>
      <dgm:t>
        <a:bodyPr/>
        <a:lstStyle/>
        <a:p>
          <a:endParaRPr lang="ru-RU"/>
        </a:p>
      </dgm:t>
    </dgm:pt>
    <dgm:pt modelId="{9871D2ED-9305-47AF-AF92-A83B96C30934}" type="pres">
      <dgm:prSet presAssocID="{4225D6EE-3B22-43C4-A961-F1D9093DEA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DFFA8-0D38-4587-BC02-82745573F2E3}" srcId="{D47FEF98-E589-42CA-92B3-47EE79FBA98B}" destId="{B0E051D4-7D45-4472-A9FF-C9C88E553AAD}" srcOrd="0" destOrd="0" parTransId="{10CE431F-250F-4B94-8A02-EE390EB7D455}" sibTransId="{21A1E0FD-2519-43F9-8742-A64F1D1B1D34}"/>
    <dgm:cxn modelId="{6A189B20-CF53-4F3D-8A6E-60BBB710B2EE}" srcId="{D47FEF98-E589-42CA-92B3-47EE79FBA98B}" destId="{527C9EAC-B546-4782-9886-73459328FD59}" srcOrd="1" destOrd="0" parTransId="{DB7B1B13-C57C-46DA-84C3-CE2658EF48EF}" sibTransId="{167354F0-6EDF-4BFD-8DD7-E369F92E1938}"/>
    <dgm:cxn modelId="{9D9AEB16-8AF9-493B-AD62-A78FBF409C8B}" type="presOf" srcId="{D47FEF98-E589-42CA-92B3-47EE79FBA98B}" destId="{9D720EF7-3866-4916-9394-AB019097DF91}" srcOrd="0" destOrd="0" presId="urn:microsoft.com/office/officeart/2005/8/layout/venn1"/>
    <dgm:cxn modelId="{669E07CA-EC92-478B-ACFB-F5E476BF0FCF}" type="presOf" srcId="{B0E051D4-7D45-4472-A9FF-C9C88E553AAD}" destId="{1E9166ED-0229-4523-B550-E658F2513C2F}" srcOrd="0" destOrd="0" presId="urn:microsoft.com/office/officeart/2005/8/layout/venn1"/>
    <dgm:cxn modelId="{D72432A5-C9D4-4EEB-AB7B-0BB2E8EBEC7D}" type="presOf" srcId="{B0E051D4-7D45-4472-A9FF-C9C88E553AAD}" destId="{C14AC452-9919-47CE-AB8E-50B59A552535}" srcOrd="1" destOrd="0" presId="urn:microsoft.com/office/officeart/2005/8/layout/venn1"/>
    <dgm:cxn modelId="{D89C9588-60CA-478F-BA6B-A76F7B353530}" type="presOf" srcId="{4225D6EE-3B22-43C4-A961-F1D9093DEADB}" destId="{F590B448-DC05-4F61-9654-30BEF0CCA165}" srcOrd="0" destOrd="0" presId="urn:microsoft.com/office/officeart/2005/8/layout/venn1"/>
    <dgm:cxn modelId="{0C9AF9D8-EF81-4268-B272-5966E3C1E195}" type="presOf" srcId="{527C9EAC-B546-4782-9886-73459328FD59}" destId="{397BDA8C-D604-4E24-A596-DAAC3AD0DEEB}" srcOrd="1" destOrd="0" presId="urn:microsoft.com/office/officeart/2005/8/layout/venn1"/>
    <dgm:cxn modelId="{358F2025-4E04-4AE7-B251-B76DC0533F32}" type="presOf" srcId="{527C9EAC-B546-4782-9886-73459328FD59}" destId="{DFDF02BB-92CC-4DCE-840B-AADB2EF29E62}" srcOrd="0" destOrd="0" presId="urn:microsoft.com/office/officeart/2005/8/layout/venn1"/>
    <dgm:cxn modelId="{2DF680C4-4537-410F-BD61-DEDE090B2D54}" type="presOf" srcId="{4225D6EE-3B22-43C4-A961-F1D9093DEADB}" destId="{9871D2ED-9305-47AF-AF92-A83B96C30934}" srcOrd="1" destOrd="0" presId="urn:microsoft.com/office/officeart/2005/8/layout/venn1"/>
    <dgm:cxn modelId="{25F029BF-83E1-42A8-9DCB-F9CAE9FBF654}" srcId="{D47FEF98-E589-42CA-92B3-47EE79FBA98B}" destId="{4225D6EE-3B22-43C4-A961-F1D9093DEADB}" srcOrd="2" destOrd="0" parTransId="{8F85DFB7-5D59-4228-ADA1-DA65BB42A7A7}" sibTransId="{5E82DB55-472F-4E89-8EFB-12740C17399F}"/>
    <dgm:cxn modelId="{7A515410-E4D8-41AB-9B1D-290536A542F4}" type="presParOf" srcId="{9D720EF7-3866-4916-9394-AB019097DF91}" destId="{1E9166ED-0229-4523-B550-E658F2513C2F}" srcOrd="0" destOrd="0" presId="urn:microsoft.com/office/officeart/2005/8/layout/venn1"/>
    <dgm:cxn modelId="{5940157E-5A1D-4537-B5AF-D67069BC9AC1}" type="presParOf" srcId="{9D720EF7-3866-4916-9394-AB019097DF91}" destId="{C14AC452-9919-47CE-AB8E-50B59A552535}" srcOrd="1" destOrd="0" presId="urn:microsoft.com/office/officeart/2005/8/layout/venn1"/>
    <dgm:cxn modelId="{ED74C87B-3F19-4F2A-A2BE-D8FEC5CC07E9}" type="presParOf" srcId="{9D720EF7-3866-4916-9394-AB019097DF91}" destId="{DFDF02BB-92CC-4DCE-840B-AADB2EF29E62}" srcOrd="2" destOrd="0" presId="urn:microsoft.com/office/officeart/2005/8/layout/venn1"/>
    <dgm:cxn modelId="{11E0771F-D7B0-4E7D-9631-0B9ABD59B57F}" type="presParOf" srcId="{9D720EF7-3866-4916-9394-AB019097DF91}" destId="{397BDA8C-D604-4E24-A596-DAAC3AD0DEEB}" srcOrd="3" destOrd="0" presId="urn:microsoft.com/office/officeart/2005/8/layout/venn1"/>
    <dgm:cxn modelId="{B12BF34C-6B65-4554-976C-D6AE8D1D2B7D}" type="presParOf" srcId="{9D720EF7-3866-4916-9394-AB019097DF91}" destId="{F590B448-DC05-4F61-9654-30BEF0CCA165}" srcOrd="4" destOrd="0" presId="urn:microsoft.com/office/officeart/2005/8/layout/venn1"/>
    <dgm:cxn modelId="{46CF3A78-9170-46A5-ADE8-8532B5E1F65B}" type="presParOf" srcId="{9D720EF7-3866-4916-9394-AB019097DF91}" destId="{9871D2ED-9305-47AF-AF92-A83B96C309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68FA1-E3CD-459F-BCFB-42EA62416AC1}" type="doc">
      <dgm:prSet loTypeId="urn:microsoft.com/office/officeart/2005/8/layout/b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733E40-EBB1-41ED-8D98-397AF7438B6F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Перцептивтік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539233C3-BF6B-4CDA-A9E7-7FF223F93161}" type="parTrans" cxnId="{F849CA3C-7738-45BA-B685-24F194F12040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0D1B96C7-0AF7-4D98-A48E-B104D4B12CCB}" type="sibTrans" cxnId="{F849CA3C-7738-45BA-B685-24F194F12040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1FDFD6EE-7478-4116-A6A1-58D9DD18FA8D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Ұйымдастырушылық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2BF3AA84-FAB3-4C7D-823D-213F98AD9981}" type="parTrans" cxnId="{94F56761-D2A0-4C54-99BB-59F72583D585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794D84E2-0F87-46A9-AC2C-EE75746E134B}" type="sibTrans" cxnId="{94F56761-D2A0-4C54-99BB-59F72583D585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3084C9A8-604C-4C14-B89F-FEAF182B94BE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Коммуникативтік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E35F7F35-4E2D-4237-9048-CB088D9A2405}" type="parTrans" cxnId="{EE8900F5-7C90-4E7F-918E-FCBB215A578E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8D6E539A-6010-4222-927A-3AFD71DAC950}" type="sibTrans" cxnId="{EE8900F5-7C90-4E7F-918E-FCBB215A578E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EE0C933B-7E77-487E-87A6-300620ED511A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Арнайы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4B351A85-4064-4088-954D-312F524F6D45}" type="parTrans" cxnId="{2183521A-2AFD-4E07-AA42-30E534DE7A80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9ECE6EC7-B9C6-4ACB-8733-FF34748E7307}" type="sibTrans" cxnId="{2183521A-2AFD-4E07-AA42-30E534DE7A80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4FE3531F-A3ED-420B-BDDF-F45E3DC936E0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Авторитарлық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BADB5BAF-BCEA-4327-B0BD-9CA0A227595B}" type="parTrans" cxnId="{474C2E18-E6EC-44D4-9EE7-ACE17C474438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2A1AE186-3409-4D7A-8C7E-62B807D142D6}" type="sibTrans" cxnId="{474C2E18-E6EC-44D4-9EE7-ACE17C474438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613774BF-329C-458B-BEAE-1963FBE67324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Тұлғалық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BC094F8E-2AB6-4C29-B8FA-27F78C5DB339}" type="parTrans" cxnId="{72AF4102-A57C-470B-A648-AD5810DB3ACD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77683986-148C-43C7-95D2-2866D3EBC03D}" type="sibTrans" cxnId="{72AF4102-A57C-470B-A648-AD5810DB3ACD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6FB79514-A107-48AF-80E8-FEFD8B041D8D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Конструктивтік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6D4D69B2-195D-4284-AEA2-E89BC4CBE35F}" type="parTrans" cxnId="{DB589193-B0E8-4D76-8177-F41BE43014E3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1CAC2642-03DC-40FE-AE50-AD2FD52E33B4}" type="sibTrans" cxnId="{DB589193-B0E8-4D76-8177-F41BE43014E3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119C17B4-C7DF-4006-AA70-044CA736BA7E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Дидактикалық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C9CF0F89-0ACE-410E-8C96-CCED361F7DB7}" type="parTrans" cxnId="{D9891D4F-F03C-4BEC-AF90-E6F55FAD71CD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F1A58F91-E4FE-475D-936C-1F749F504755}" type="sibTrans" cxnId="{D9891D4F-F03C-4BEC-AF90-E6F55FAD71CD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8B05498A-4618-4D44-A5A1-479494C97446}">
      <dgm:prSet phldrT="[Текст]" custT="1"/>
      <dgm:spPr/>
      <dgm:t>
        <a:bodyPr/>
        <a:lstStyle/>
        <a:p>
          <a:r>
            <a:rPr lang="kk-KZ" sz="1600" b="1" u="sng" dirty="0" smtClean="0">
              <a:latin typeface="Times New Roman" pitchFamily="18" charset="0"/>
              <a:cs typeface="Times New Roman" pitchFamily="18" charset="0"/>
            </a:rPr>
            <a:t>Академиялық қабілеттер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2D25ACCB-F81B-4A50-A884-EC5DC239AB15}" type="parTrans" cxnId="{EE4C4459-7A3B-4FEA-92A0-8CF63FE80423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E7B4DE83-8EA2-48E2-B2C5-4F0D9D056E9E}" type="sibTrans" cxnId="{EE4C4459-7A3B-4FEA-92A0-8CF63FE80423}">
      <dgm:prSet/>
      <dgm:spPr/>
      <dgm:t>
        <a:bodyPr/>
        <a:lstStyle/>
        <a:p>
          <a:endParaRPr lang="ru-RU" sz="1600" b="1" u="sng">
            <a:latin typeface="Times New Roman" pitchFamily="18" charset="0"/>
            <a:cs typeface="Times New Roman" pitchFamily="18" charset="0"/>
          </a:endParaRPr>
        </a:p>
      </dgm:t>
    </dgm:pt>
    <dgm:pt modelId="{2C360263-3171-4AAD-B61F-E2875B7468CB}" type="pres">
      <dgm:prSet presAssocID="{8D968FA1-E3CD-459F-BCFB-42EA62416AC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B7D6E05-D590-42E5-8A2F-3AB46DED8CBD}" type="pres">
      <dgm:prSet presAssocID="{0E733E40-EBB1-41ED-8D98-397AF7438B6F}" presName="firstNode" presStyleLbl="node1" presStyleIdx="0" presStyleCnt="9" custScaleX="12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5E9CA-C163-4246-A756-AD5BE6ADC9C3}" type="pres">
      <dgm:prSet presAssocID="{0D1B96C7-0AF7-4D98-A48E-B104D4B12CCB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D4D7C11-FC18-478D-925D-1D1BC1AE5864}" type="pres">
      <dgm:prSet presAssocID="{6FB79514-A107-48AF-80E8-FEFD8B041D8D}" presName="middleNode" presStyleCnt="0"/>
      <dgm:spPr/>
    </dgm:pt>
    <dgm:pt modelId="{8536C8FA-4244-4875-8AE5-975936D75194}" type="pres">
      <dgm:prSet presAssocID="{6FB79514-A107-48AF-80E8-FEFD8B041D8D}" presName="padding" presStyleLbl="node1" presStyleIdx="0" presStyleCnt="9"/>
      <dgm:spPr/>
    </dgm:pt>
    <dgm:pt modelId="{68D0B782-C606-4EFB-A017-D5A7CF686C91}" type="pres">
      <dgm:prSet presAssocID="{6FB79514-A107-48AF-80E8-FEFD8B041D8D}" presName="shape" presStyleLbl="node1" presStyleIdx="1" presStyleCnt="9" custScaleX="231815" custScaleY="160566" custLinFactNeighborX="-865" custLinFactNeighborY="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483AE-32BD-4859-9A24-5F3A6CD71DFD}" type="pres">
      <dgm:prSet presAssocID="{1CAC2642-03DC-40FE-AE50-AD2FD52E33B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17E4E86-39C0-41AD-8E6D-5479F02E414A}" type="pres">
      <dgm:prSet presAssocID="{119C17B4-C7DF-4006-AA70-044CA736BA7E}" presName="middleNode" presStyleCnt="0"/>
      <dgm:spPr/>
    </dgm:pt>
    <dgm:pt modelId="{B63A5120-200D-42BE-B68A-4FCC0863B9A1}" type="pres">
      <dgm:prSet presAssocID="{119C17B4-C7DF-4006-AA70-044CA736BA7E}" presName="padding" presStyleLbl="node1" presStyleIdx="1" presStyleCnt="9"/>
      <dgm:spPr/>
    </dgm:pt>
    <dgm:pt modelId="{5AB538AF-4C1B-4BEF-8086-C57375014662}" type="pres">
      <dgm:prSet presAssocID="{119C17B4-C7DF-4006-AA70-044CA736BA7E}" presName="shape" presStyleLbl="node1" presStyleIdx="2" presStyleCnt="9" custScaleX="228899" custScaleY="17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2A47A-E82E-4B7E-B872-AF37EFC7BF95}" type="pres">
      <dgm:prSet presAssocID="{F1A58F91-E4FE-475D-936C-1F749F504755}" presName="sibTrans" presStyleLbl="sibTrans2D1" presStyleIdx="2" presStyleCnt="8"/>
      <dgm:spPr/>
      <dgm:t>
        <a:bodyPr/>
        <a:lstStyle/>
        <a:p>
          <a:endParaRPr lang="ru-RU"/>
        </a:p>
      </dgm:t>
    </dgm:pt>
    <dgm:pt modelId="{DC9EF4F5-B9CA-46A8-8F69-2BCB4E775C15}" type="pres">
      <dgm:prSet presAssocID="{8B05498A-4618-4D44-A5A1-479494C97446}" presName="middleNode" presStyleCnt="0"/>
      <dgm:spPr/>
    </dgm:pt>
    <dgm:pt modelId="{5DFD0957-DA99-447D-8A9F-DE5F93FAE1E0}" type="pres">
      <dgm:prSet presAssocID="{8B05498A-4618-4D44-A5A1-479494C97446}" presName="padding" presStyleLbl="node1" presStyleIdx="2" presStyleCnt="9"/>
      <dgm:spPr/>
    </dgm:pt>
    <dgm:pt modelId="{31B0A439-0AA9-4A30-9859-7E4B650AF670}" type="pres">
      <dgm:prSet presAssocID="{8B05498A-4618-4D44-A5A1-479494C97446}" presName="shape" presStyleLbl="node1" presStyleIdx="3" presStyleCnt="9" custScaleX="232014" custScaleY="16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7E04F-71BD-4526-B155-DAFF9C56BA61}" type="pres">
      <dgm:prSet presAssocID="{E7B4DE83-8EA2-48E2-B2C5-4F0D9D056E9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D226557B-F585-438B-8245-8BD189F91549}" type="pres">
      <dgm:prSet presAssocID="{1FDFD6EE-7478-4116-A6A1-58D9DD18FA8D}" presName="middleNode" presStyleCnt="0"/>
      <dgm:spPr/>
    </dgm:pt>
    <dgm:pt modelId="{AE73777D-76F8-4C8A-9466-41541264FE0D}" type="pres">
      <dgm:prSet presAssocID="{1FDFD6EE-7478-4116-A6A1-58D9DD18FA8D}" presName="padding" presStyleLbl="node1" presStyleIdx="3" presStyleCnt="9"/>
      <dgm:spPr/>
    </dgm:pt>
    <dgm:pt modelId="{50B6C134-0F94-437E-A68A-6AB59981692C}" type="pres">
      <dgm:prSet presAssocID="{1FDFD6EE-7478-4116-A6A1-58D9DD18FA8D}" presName="shape" presStyleLbl="node1" presStyleIdx="4" presStyleCnt="9" custScaleX="240591" custScaleY="140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2BF39-CA19-4EB3-B910-E4AD218487C3}" type="pres">
      <dgm:prSet presAssocID="{794D84E2-0F87-46A9-AC2C-EE75746E134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87723652-3155-4596-A426-2C886C41E962}" type="pres">
      <dgm:prSet presAssocID="{3084C9A8-604C-4C14-B89F-FEAF182B94BE}" presName="middleNode" presStyleCnt="0"/>
      <dgm:spPr/>
    </dgm:pt>
    <dgm:pt modelId="{92A15126-53AD-4CB3-B5F6-7A9E9486E4C7}" type="pres">
      <dgm:prSet presAssocID="{3084C9A8-604C-4C14-B89F-FEAF182B94BE}" presName="padding" presStyleLbl="node1" presStyleIdx="4" presStyleCnt="9"/>
      <dgm:spPr/>
    </dgm:pt>
    <dgm:pt modelId="{FA05F623-7D69-4379-9348-92AEB1996982}" type="pres">
      <dgm:prSet presAssocID="{3084C9A8-604C-4C14-B89F-FEAF182B94BE}" presName="shape" presStyleLbl="node1" presStyleIdx="5" presStyleCnt="9" custScaleX="171130" custScaleY="14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325E8-3419-46EA-9843-7BDA469CFC9D}" type="pres">
      <dgm:prSet presAssocID="{8D6E539A-6010-4222-927A-3AFD71DAC95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D5A42457-8183-4901-83C9-A6CFE387B753}" type="pres">
      <dgm:prSet presAssocID="{EE0C933B-7E77-487E-87A6-300620ED511A}" presName="middleNode" presStyleCnt="0"/>
      <dgm:spPr/>
    </dgm:pt>
    <dgm:pt modelId="{5FC95C76-AD61-43D7-A134-8D6909A22DB1}" type="pres">
      <dgm:prSet presAssocID="{EE0C933B-7E77-487E-87A6-300620ED511A}" presName="padding" presStyleLbl="node1" presStyleIdx="5" presStyleCnt="9"/>
      <dgm:spPr/>
    </dgm:pt>
    <dgm:pt modelId="{43CF7DA1-0090-406F-8511-405BBA6C0338}" type="pres">
      <dgm:prSet presAssocID="{EE0C933B-7E77-487E-87A6-300620ED511A}" presName="shape" presStyleLbl="node1" presStyleIdx="6" presStyleCnt="9" custScaleX="198938" custScaleY="15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26736-CF1C-4B07-A4CE-53C16F6B91DB}" type="pres">
      <dgm:prSet presAssocID="{9ECE6EC7-B9C6-4ACB-8733-FF34748E7307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DE758FD-055C-4A27-BBC3-D97896D3847E}" type="pres">
      <dgm:prSet presAssocID="{4FE3531F-A3ED-420B-BDDF-F45E3DC936E0}" presName="middleNode" presStyleCnt="0"/>
      <dgm:spPr/>
    </dgm:pt>
    <dgm:pt modelId="{E80B1CF8-3DF2-4CC0-A1B4-5AF7549C94E8}" type="pres">
      <dgm:prSet presAssocID="{4FE3531F-A3ED-420B-BDDF-F45E3DC936E0}" presName="padding" presStyleLbl="node1" presStyleIdx="6" presStyleCnt="9"/>
      <dgm:spPr/>
    </dgm:pt>
    <dgm:pt modelId="{ADE49CE9-7CE4-400D-B328-90933EE48BD9}" type="pres">
      <dgm:prSet presAssocID="{4FE3531F-A3ED-420B-BDDF-F45E3DC936E0}" presName="shape" presStyleLbl="node1" presStyleIdx="7" presStyleCnt="9" custScaleX="239606" custScaleY="137271" custLinFactNeighborX="1850" custLinFactNeighborY="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67E49-C79E-434A-ABA6-4474117EC54D}" type="pres">
      <dgm:prSet presAssocID="{2A1AE186-3409-4D7A-8C7E-62B807D142D6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790F6A6-7533-40DC-93BB-7CE74284B372}" type="pres">
      <dgm:prSet presAssocID="{613774BF-329C-458B-BEAE-1963FBE67324}" presName="lastNode" presStyleLbl="node1" presStyleIdx="8" presStyleCnt="9" custScaleX="146115" custLinFactNeighborX="-3236" custLinFactNeighborY="-2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E8995-0EB3-444E-99A9-AD6B44DCFA3C}" type="presOf" srcId="{1FDFD6EE-7478-4116-A6A1-58D9DD18FA8D}" destId="{50B6C134-0F94-437E-A68A-6AB59981692C}" srcOrd="0" destOrd="0" presId="urn:microsoft.com/office/officeart/2005/8/layout/bProcess2"/>
    <dgm:cxn modelId="{94F56761-D2A0-4C54-99BB-59F72583D585}" srcId="{8D968FA1-E3CD-459F-BCFB-42EA62416AC1}" destId="{1FDFD6EE-7478-4116-A6A1-58D9DD18FA8D}" srcOrd="4" destOrd="0" parTransId="{2BF3AA84-FAB3-4C7D-823D-213F98AD9981}" sibTransId="{794D84E2-0F87-46A9-AC2C-EE75746E134B}"/>
    <dgm:cxn modelId="{EE4C4459-7A3B-4FEA-92A0-8CF63FE80423}" srcId="{8D968FA1-E3CD-459F-BCFB-42EA62416AC1}" destId="{8B05498A-4618-4D44-A5A1-479494C97446}" srcOrd="3" destOrd="0" parTransId="{2D25ACCB-F81B-4A50-A884-EC5DC239AB15}" sibTransId="{E7B4DE83-8EA2-48E2-B2C5-4F0D9D056E9E}"/>
    <dgm:cxn modelId="{851239E2-FC3E-42CB-ABFD-010433D305A9}" type="presOf" srcId="{4FE3531F-A3ED-420B-BDDF-F45E3DC936E0}" destId="{ADE49CE9-7CE4-400D-B328-90933EE48BD9}" srcOrd="0" destOrd="0" presId="urn:microsoft.com/office/officeart/2005/8/layout/bProcess2"/>
    <dgm:cxn modelId="{790FEE24-66D3-433A-8B6B-ED5782C17D46}" type="presOf" srcId="{0E733E40-EBB1-41ED-8D98-397AF7438B6F}" destId="{FB7D6E05-D590-42E5-8A2F-3AB46DED8CBD}" srcOrd="0" destOrd="0" presId="urn:microsoft.com/office/officeart/2005/8/layout/bProcess2"/>
    <dgm:cxn modelId="{C9322A1C-1419-4212-B108-19D35FFEE596}" type="presOf" srcId="{E7B4DE83-8EA2-48E2-B2C5-4F0D9D056E9E}" destId="{FE27E04F-71BD-4526-B155-DAFF9C56BA61}" srcOrd="0" destOrd="0" presId="urn:microsoft.com/office/officeart/2005/8/layout/bProcess2"/>
    <dgm:cxn modelId="{DA966957-91F4-488D-A62D-1B7971408284}" type="presOf" srcId="{9ECE6EC7-B9C6-4ACB-8733-FF34748E7307}" destId="{39C26736-CF1C-4B07-A4CE-53C16F6B91DB}" srcOrd="0" destOrd="0" presId="urn:microsoft.com/office/officeart/2005/8/layout/bProcess2"/>
    <dgm:cxn modelId="{2C38D9B7-75BA-4E16-8336-315BB49C0B16}" type="presOf" srcId="{6FB79514-A107-48AF-80E8-FEFD8B041D8D}" destId="{68D0B782-C606-4EFB-A017-D5A7CF686C91}" srcOrd="0" destOrd="0" presId="urn:microsoft.com/office/officeart/2005/8/layout/bProcess2"/>
    <dgm:cxn modelId="{6242445F-350A-47E8-80A6-3E45E2F5EB0C}" type="presOf" srcId="{613774BF-329C-458B-BEAE-1963FBE67324}" destId="{F790F6A6-7533-40DC-93BB-7CE74284B372}" srcOrd="0" destOrd="0" presId="urn:microsoft.com/office/officeart/2005/8/layout/bProcess2"/>
    <dgm:cxn modelId="{474C2E18-E6EC-44D4-9EE7-ACE17C474438}" srcId="{8D968FA1-E3CD-459F-BCFB-42EA62416AC1}" destId="{4FE3531F-A3ED-420B-BDDF-F45E3DC936E0}" srcOrd="7" destOrd="0" parTransId="{BADB5BAF-BCEA-4327-B0BD-9CA0A227595B}" sibTransId="{2A1AE186-3409-4D7A-8C7E-62B807D142D6}"/>
    <dgm:cxn modelId="{1CECC9CE-416C-457B-8A02-44DD30EF3FE4}" type="presOf" srcId="{0D1B96C7-0AF7-4D98-A48E-B104D4B12CCB}" destId="{B545E9CA-C163-4246-A756-AD5BE6ADC9C3}" srcOrd="0" destOrd="0" presId="urn:microsoft.com/office/officeart/2005/8/layout/bProcess2"/>
    <dgm:cxn modelId="{D153A74F-90A7-4679-BA7B-5DEC8B0D0A7F}" type="presOf" srcId="{8D968FA1-E3CD-459F-BCFB-42EA62416AC1}" destId="{2C360263-3171-4AAD-B61F-E2875B7468CB}" srcOrd="0" destOrd="0" presId="urn:microsoft.com/office/officeart/2005/8/layout/bProcess2"/>
    <dgm:cxn modelId="{DB589193-B0E8-4D76-8177-F41BE43014E3}" srcId="{8D968FA1-E3CD-459F-BCFB-42EA62416AC1}" destId="{6FB79514-A107-48AF-80E8-FEFD8B041D8D}" srcOrd="1" destOrd="0" parTransId="{6D4D69B2-195D-4284-AEA2-E89BC4CBE35F}" sibTransId="{1CAC2642-03DC-40FE-AE50-AD2FD52E33B4}"/>
    <dgm:cxn modelId="{2183521A-2AFD-4E07-AA42-30E534DE7A80}" srcId="{8D968FA1-E3CD-459F-BCFB-42EA62416AC1}" destId="{EE0C933B-7E77-487E-87A6-300620ED511A}" srcOrd="6" destOrd="0" parTransId="{4B351A85-4064-4088-954D-312F524F6D45}" sibTransId="{9ECE6EC7-B9C6-4ACB-8733-FF34748E7307}"/>
    <dgm:cxn modelId="{78D40101-713C-4CEE-85BE-DF97424792C3}" type="presOf" srcId="{8B05498A-4618-4D44-A5A1-479494C97446}" destId="{31B0A439-0AA9-4A30-9859-7E4B650AF670}" srcOrd="0" destOrd="0" presId="urn:microsoft.com/office/officeart/2005/8/layout/bProcess2"/>
    <dgm:cxn modelId="{F4275BB4-8E86-41A5-BD79-5EF5335D99ED}" type="presOf" srcId="{2A1AE186-3409-4D7A-8C7E-62B807D142D6}" destId="{B9567E49-C79E-434A-ABA6-4474117EC54D}" srcOrd="0" destOrd="0" presId="urn:microsoft.com/office/officeart/2005/8/layout/bProcess2"/>
    <dgm:cxn modelId="{EE8900F5-7C90-4E7F-918E-FCBB215A578E}" srcId="{8D968FA1-E3CD-459F-BCFB-42EA62416AC1}" destId="{3084C9A8-604C-4C14-B89F-FEAF182B94BE}" srcOrd="5" destOrd="0" parTransId="{E35F7F35-4E2D-4237-9048-CB088D9A2405}" sibTransId="{8D6E539A-6010-4222-927A-3AFD71DAC950}"/>
    <dgm:cxn modelId="{F0853893-4013-41BE-8D90-E8DA5F4700E1}" type="presOf" srcId="{119C17B4-C7DF-4006-AA70-044CA736BA7E}" destId="{5AB538AF-4C1B-4BEF-8086-C57375014662}" srcOrd="0" destOrd="0" presId="urn:microsoft.com/office/officeart/2005/8/layout/bProcess2"/>
    <dgm:cxn modelId="{897CF8A8-9302-4089-AC84-3A9105830D66}" type="presOf" srcId="{794D84E2-0F87-46A9-AC2C-EE75746E134B}" destId="{36A2BF39-CA19-4EB3-B910-E4AD218487C3}" srcOrd="0" destOrd="0" presId="urn:microsoft.com/office/officeart/2005/8/layout/bProcess2"/>
    <dgm:cxn modelId="{D9891D4F-F03C-4BEC-AF90-E6F55FAD71CD}" srcId="{8D968FA1-E3CD-459F-BCFB-42EA62416AC1}" destId="{119C17B4-C7DF-4006-AA70-044CA736BA7E}" srcOrd="2" destOrd="0" parTransId="{C9CF0F89-0ACE-410E-8C96-CCED361F7DB7}" sibTransId="{F1A58F91-E4FE-475D-936C-1F749F504755}"/>
    <dgm:cxn modelId="{E1BAA055-7771-4331-9E3A-3FCEF63E3B31}" type="presOf" srcId="{1CAC2642-03DC-40FE-AE50-AD2FD52E33B4}" destId="{F80483AE-32BD-4859-9A24-5F3A6CD71DFD}" srcOrd="0" destOrd="0" presId="urn:microsoft.com/office/officeart/2005/8/layout/bProcess2"/>
    <dgm:cxn modelId="{9056C132-4D7E-481F-82E0-E44409823017}" type="presOf" srcId="{EE0C933B-7E77-487E-87A6-300620ED511A}" destId="{43CF7DA1-0090-406F-8511-405BBA6C0338}" srcOrd="0" destOrd="0" presId="urn:microsoft.com/office/officeart/2005/8/layout/bProcess2"/>
    <dgm:cxn modelId="{F368C030-07A8-4F44-AE91-D0CABDB1689D}" type="presOf" srcId="{8D6E539A-6010-4222-927A-3AFD71DAC950}" destId="{83E325E8-3419-46EA-9843-7BDA469CFC9D}" srcOrd="0" destOrd="0" presId="urn:microsoft.com/office/officeart/2005/8/layout/bProcess2"/>
    <dgm:cxn modelId="{F849CA3C-7738-45BA-B685-24F194F12040}" srcId="{8D968FA1-E3CD-459F-BCFB-42EA62416AC1}" destId="{0E733E40-EBB1-41ED-8D98-397AF7438B6F}" srcOrd="0" destOrd="0" parTransId="{539233C3-BF6B-4CDA-A9E7-7FF223F93161}" sibTransId="{0D1B96C7-0AF7-4D98-A48E-B104D4B12CCB}"/>
    <dgm:cxn modelId="{DFC5C594-74D5-4D34-94A6-20D65E8849B8}" type="presOf" srcId="{3084C9A8-604C-4C14-B89F-FEAF182B94BE}" destId="{FA05F623-7D69-4379-9348-92AEB1996982}" srcOrd="0" destOrd="0" presId="urn:microsoft.com/office/officeart/2005/8/layout/bProcess2"/>
    <dgm:cxn modelId="{72AF4102-A57C-470B-A648-AD5810DB3ACD}" srcId="{8D968FA1-E3CD-459F-BCFB-42EA62416AC1}" destId="{613774BF-329C-458B-BEAE-1963FBE67324}" srcOrd="8" destOrd="0" parTransId="{BC094F8E-2AB6-4C29-B8FA-27F78C5DB339}" sibTransId="{77683986-148C-43C7-95D2-2866D3EBC03D}"/>
    <dgm:cxn modelId="{1BFB1E97-4C3B-4564-8D3D-FDA2A16C534E}" type="presOf" srcId="{F1A58F91-E4FE-475D-936C-1F749F504755}" destId="{B3B2A47A-E82E-4B7E-B872-AF37EFC7BF95}" srcOrd="0" destOrd="0" presId="urn:microsoft.com/office/officeart/2005/8/layout/bProcess2"/>
    <dgm:cxn modelId="{286B872E-7BC1-40FC-BF4E-E6342F405287}" type="presParOf" srcId="{2C360263-3171-4AAD-B61F-E2875B7468CB}" destId="{FB7D6E05-D590-42E5-8A2F-3AB46DED8CBD}" srcOrd="0" destOrd="0" presId="urn:microsoft.com/office/officeart/2005/8/layout/bProcess2"/>
    <dgm:cxn modelId="{06B81242-7A29-4756-B319-3CAFA0CED645}" type="presParOf" srcId="{2C360263-3171-4AAD-B61F-E2875B7468CB}" destId="{B545E9CA-C163-4246-A756-AD5BE6ADC9C3}" srcOrd="1" destOrd="0" presId="urn:microsoft.com/office/officeart/2005/8/layout/bProcess2"/>
    <dgm:cxn modelId="{97C52E5F-E443-424D-A99C-7D2B6E642D6F}" type="presParOf" srcId="{2C360263-3171-4AAD-B61F-E2875B7468CB}" destId="{2D4D7C11-FC18-478D-925D-1D1BC1AE5864}" srcOrd="2" destOrd="0" presId="urn:microsoft.com/office/officeart/2005/8/layout/bProcess2"/>
    <dgm:cxn modelId="{4AA14956-1A88-4969-BC7D-81BBE83D371C}" type="presParOf" srcId="{2D4D7C11-FC18-478D-925D-1D1BC1AE5864}" destId="{8536C8FA-4244-4875-8AE5-975936D75194}" srcOrd="0" destOrd="0" presId="urn:microsoft.com/office/officeart/2005/8/layout/bProcess2"/>
    <dgm:cxn modelId="{86A66E7B-1579-48E7-A10F-064072F56E29}" type="presParOf" srcId="{2D4D7C11-FC18-478D-925D-1D1BC1AE5864}" destId="{68D0B782-C606-4EFB-A017-D5A7CF686C91}" srcOrd="1" destOrd="0" presId="urn:microsoft.com/office/officeart/2005/8/layout/bProcess2"/>
    <dgm:cxn modelId="{FE57BD29-F109-4AF6-9D04-7CECAA204C49}" type="presParOf" srcId="{2C360263-3171-4AAD-B61F-E2875B7468CB}" destId="{F80483AE-32BD-4859-9A24-5F3A6CD71DFD}" srcOrd="3" destOrd="0" presId="urn:microsoft.com/office/officeart/2005/8/layout/bProcess2"/>
    <dgm:cxn modelId="{8DDED033-F045-433D-90A6-ED3E89169EE4}" type="presParOf" srcId="{2C360263-3171-4AAD-B61F-E2875B7468CB}" destId="{F17E4E86-39C0-41AD-8E6D-5479F02E414A}" srcOrd="4" destOrd="0" presId="urn:microsoft.com/office/officeart/2005/8/layout/bProcess2"/>
    <dgm:cxn modelId="{EC890CDD-7A74-4678-98B2-212CB79FC561}" type="presParOf" srcId="{F17E4E86-39C0-41AD-8E6D-5479F02E414A}" destId="{B63A5120-200D-42BE-B68A-4FCC0863B9A1}" srcOrd="0" destOrd="0" presId="urn:microsoft.com/office/officeart/2005/8/layout/bProcess2"/>
    <dgm:cxn modelId="{8B0BC8D6-F223-4EA1-AD57-0B47DA6F61D5}" type="presParOf" srcId="{F17E4E86-39C0-41AD-8E6D-5479F02E414A}" destId="{5AB538AF-4C1B-4BEF-8086-C57375014662}" srcOrd="1" destOrd="0" presId="urn:microsoft.com/office/officeart/2005/8/layout/bProcess2"/>
    <dgm:cxn modelId="{EEFF4C7E-0B97-4EA7-99DA-FFC4A5BF8A72}" type="presParOf" srcId="{2C360263-3171-4AAD-B61F-E2875B7468CB}" destId="{B3B2A47A-E82E-4B7E-B872-AF37EFC7BF95}" srcOrd="5" destOrd="0" presId="urn:microsoft.com/office/officeart/2005/8/layout/bProcess2"/>
    <dgm:cxn modelId="{5E9D8282-C715-4D77-8ADB-68050532D907}" type="presParOf" srcId="{2C360263-3171-4AAD-B61F-E2875B7468CB}" destId="{DC9EF4F5-B9CA-46A8-8F69-2BCB4E775C15}" srcOrd="6" destOrd="0" presId="urn:microsoft.com/office/officeart/2005/8/layout/bProcess2"/>
    <dgm:cxn modelId="{98CBF099-E2A2-4A8A-BEE5-7474428DC0EE}" type="presParOf" srcId="{DC9EF4F5-B9CA-46A8-8F69-2BCB4E775C15}" destId="{5DFD0957-DA99-447D-8A9F-DE5F93FAE1E0}" srcOrd="0" destOrd="0" presId="urn:microsoft.com/office/officeart/2005/8/layout/bProcess2"/>
    <dgm:cxn modelId="{1D5798F7-04A7-436B-8B67-2D3F008FA322}" type="presParOf" srcId="{DC9EF4F5-B9CA-46A8-8F69-2BCB4E775C15}" destId="{31B0A439-0AA9-4A30-9859-7E4B650AF670}" srcOrd="1" destOrd="0" presId="urn:microsoft.com/office/officeart/2005/8/layout/bProcess2"/>
    <dgm:cxn modelId="{E550B70A-785E-4C7E-9F9D-558B30679E47}" type="presParOf" srcId="{2C360263-3171-4AAD-B61F-E2875B7468CB}" destId="{FE27E04F-71BD-4526-B155-DAFF9C56BA61}" srcOrd="7" destOrd="0" presId="urn:microsoft.com/office/officeart/2005/8/layout/bProcess2"/>
    <dgm:cxn modelId="{E497BC0C-3A8F-4B79-8203-F5E394749A41}" type="presParOf" srcId="{2C360263-3171-4AAD-B61F-E2875B7468CB}" destId="{D226557B-F585-438B-8245-8BD189F91549}" srcOrd="8" destOrd="0" presId="urn:microsoft.com/office/officeart/2005/8/layout/bProcess2"/>
    <dgm:cxn modelId="{F75112BB-FA36-4E05-B03E-2296CF44744D}" type="presParOf" srcId="{D226557B-F585-438B-8245-8BD189F91549}" destId="{AE73777D-76F8-4C8A-9466-41541264FE0D}" srcOrd="0" destOrd="0" presId="urn:microsoft.com/office/officeart/2005/8/layout/bProcess2"/>
    <dgm:cxn modelId="{37A551E2-8A85-40F7-B3C0-58D3146D00D4}" type="presParOf" srcId="{D226557B-F585-438B-8245-8BD189F91549}" destId="{50B6C134-0F94-437E-A68A-6AB59981692C}" srcOrd="1" destOrd="0" presId="urn:microsoft.com/office/officeart/2005/8/layout/bProcess2"/>
    <dgm:cxn modelId="{DC63AEF2-6CC5-4320-B922-10CAB44B58EF}" type="presParOf" srcId="{2C360263-3171-4AAD-B61F-E2875B7468CB}" destId="{36A2BF39-CA19-4EB3-B910-E4AD218487C3}" srcOrd="9" destOrd="0" presId="urn:microsoft.com/office/officeart/2005/8/layout/bProcess2"/>
    <dgm:cxn modelId="{28283F7E-8509-4F93-B95B-2FFAB6F211B1}" type="presParOf" srcId="{2C360263-3171-4AAD-B61F-E2875B7468CB}" destId="{87723652-3155-4596-A426-2C886C41E962}" srcOrd="10" destOrd="0" presId="urn:microsoft.com/office/officeart/2005/8/layout/bProcess2"/>
    <dgm:cxn modelId="{2F7EB683-FFCA-4E73-9CD1-7319D67D91AF}" type="presParOf" srcId="{87723652-3155-4596-A426-2C886C41E962}" destId="{92A15126-53AD-4CB3-B5F6-7A9E9486E4C7}" srcOrd="0" destOrd="0" presId="urn:microsoft.com/office/officeart/2005/8/layout/bProcess2"/>
    <dgm:cxn modelId="{D8B04681-8DEE-40EA-AE1B-74AC89E9B09C}" type="presParOf" srcId="{87723652-3155-4596-A426-2C886C41E962}" destId="{FA05F623-7D69-4379-9348-92AEB1996982}" srcOrd="1" destOrd="0" presId="urn:microsoft.com/office/officeart/2005/8/layout/bProcess2"/>
    <dgm:cxn modelId="{AECC3618-BC55-48E5-9C5E-FCB01F4CB6A6}" type="presParOf" srcId="{2C360263-3171-4AAD-B61F-E2875B7468CB}" destId="{83E325E8-3419-46EA-9843-7BDA469CFC9D}" srcOrd="11" destOrd="0" presId="urn:microsoft.com/office/officeart/2005/8/layout/bProcess2"/>
    <dgm:cxn modelId="{CDD1D23F-B3B8-488B-956E-BF2A9890D20E}" type="presParOf" srcId="{2C360263-3171-4AAD-B61F-E2875B7468CB}" destId="{D5A42457-8183-4901-83C9-A6CFE387B753}" srcOrd="12" destOrd="0" presId="urn:microsoft.com/office/officeart/2005/8/layout/bProcess2"/>
    <dgm:cxn modelId="{BAA9E428-DDFE-486B-A951-7B8CECC45830}" type="presParOf" srcId="{D5A42457-8183-4901-83C9-A6CFE387B753}" destId="{5FC95C76-AD61-43D7-A134-8D6909A22DB1}" srcOrd="0" destOrd="0" presId="urn:microsoft.com/office/officeart/2005/8/layout/bProcess2"/>
    <dgm:cxn modelId="{3FED371E-7723-4237-AC7F-82CF3C8E61C7}" type="presParOf" srcId="{D5A42457-8183-4901-83C9-A6CFE387B753}" destId="{43CF7DA1-0090-406F-8511-405BBA6C0338}" srcOrd="1" destOrd="0" presId="urn:microsoft.com/office/officeart/2005/8/layout/bProcess2"/>
    <dgm:cxn modelId="{B8A9E5FC-936E-4729-881D-E621A1D48534}" type="presParOf" srcId="{2C360263-3171-4AAD-B61F-E2875B7468CB}" destId="{39C26736-CF1C-4B07-A4CE-53C16F6B91DB}" srcOrd="13" destOrd="0" presId="urn:microsoft.com/office/officeart/2005/8/layout/bProcess2"/>
    <dgm:cxn modelId="{0675946D-C490-46DA-ABDC-405CC52CDB1A}" type="presParOf" srcId="{2C360263-3171-4AAD-B61F-E2875B7468CB}" destId="{6DE758FD-055C-4A27-BBC3-D97896D3847E}" srcOrd="14" destOrd="0" presId="urn:microsoft.com/office/officeart/2005/8/layout/bProcess2"/>
    <dgm:cxn modelId="{A5C0466E-8059-4B43-8EA4-59FA02D5A4F9}" type="presParOf" srcId="{6DE758FD-055C-4A27-BBC3-D97896D3847E}" destId="{E80B1CF8-3DF2-4CC0-A1B4-5AF7549C94E8}" srcOrd="0" destOrd="0" presId="urn:microsoft.com/office/officeart/2005/8/layout/bProcess2"/>
    <dgm:cxn modelId="{AA25E120-1526-4213-B632-FD2AA5A7F359}" type="presParOf" srcId="{6DE758FD-055C-4A27-BBC3-D97896D3847E}" destId="{ADE49CE9-7CE4-400D-B328-90933EE48BD9}" srcOrd="1" destOrd="0" presId="urn:microsoft.com/office/officeart/2005/8/layout/bProcess2"/>
    <dgm:cxn modelId="{67BA2D9F-1478-4DA2-8E06-1ADD3D3AF8F9}" type="presParOf" srcId="{2C360263-3171-4AAD-B61F-E2875B7468CB}" destId="{B9567E49-C79E-434A-ABA6-4474117EC54D}" srcOrd="15" destOrd="0" presId="urn:microsoft.com/office/officeart/2005/8/layout/bProcess2"/>
    <dgm:cxn modelId="{4EE72D7F-4E35-40A6-B3F9-892E20957416}" type="presParOf" srcId="{2C360263-3171-4AAD-B61F-E2875B7468CB}" destId="{F790F6A6-7533-40DC-93BB-7CE74284B372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BFDDE5-A2A7-46D6-88F8-ACA7E551A448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</dgm:pt>
    <dgm:pt modelId="{5B16B844-6D7F-4DBC-AAA8-D47A201B4A5B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Физикалық сапаларға: мықты денсаулық, жүйке-психикалық саланың төзімділігі, айқын, әуенді дауыс. 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794053-133E-451D-8EE4-21780840839D}" type="parTrans" cxnId="{FB4CD295-4867-45A9-8CFA-CDF65B6811B2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72307A-D670-4321-9F51-8B039067A47C}" type="sibTrans" cxnId="{FB4CD295-4867-45A9-8CFA-CDF65B6811B2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BE0476-1F8F-4399-BCB5-6DFD6832F83A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Жүйке-психикалық сапаларға:  зейіннің таралуы, зейіннің үздіксіздігі, бақылампаздылық, ес, ойлау, қиял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3F08D1-B51A-435B-954A-0D01E130A93A}" type="parTrans" cxnId="{33255A52-F5D4-4686-B711-D83ECF9B257A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156A5F-50EB-44CC-84C5-A9839FD1C7AD}" type="sibTrans" cxnId="{33255A52-F5D4-4686-B711-D83ECF9B257A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9C791A-FC7F-42E4-9BC1-975BB74AF158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Ерік сапаларына: мақсатқа ұмтылу, қойылған мақсатқа табандылықпен жете білу, шыдамдылық, өз-өзін ұстай алу және өзгелерге әсер ете алу, жауапкершілік ала білу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588869-82FF-4D05-B951-B9EC13CE8904}" type="parTrans" cxnId="{278DB79A-041E-40D0-9E11-A3FD7CCB1E6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96328-77F1-4A06-B1F6-F2CFB2681AA3}" type="sibTrans" cxnId="{278DB79A-041E-40D0-9E11-A3FD7CCB1E6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167DD-530B-4A7B-8BC5-A39B72BCC3D3}" type="pres">
      <dgm:prSet presAssocID="{C8BFDDE5-A2A7-46D6-88F8-ACA7E551A448}" presName="CompostProcess" presStyleCnt="0">
        <dgm:presLayoutVars>
          <dgm:dir/>
          <dgm:resizeHandles val="exact"/>
        </dgm:presLayoutVars>
      </dgm:prSet>
      <dgm:spPr/>
    </dgm:pt>
    <dgm:pt modelId="{57446C78-1225-4BC3-BDB1-664240157D38}" type="pres">
      <dgm:prSet presAssocID="{C8BFDDE5-A2A7-46D6-88F8-ACA7E551A448}" presName="arrow" presStyleLbl="bgShp" presStyleIdx="0" presStyleCnt="1"/>
      <dgm:spPr/>
    </dgm:pt>
    <dgm:pt modelId="{F01FE84F-AE4E-4146-81EA-D145D9A9DD7D}" type="pres">
      <dgm:prSet presAssocID="{C8BFDDE5-A2A7-46D6-88F8-ACA7E551A448}" presName="linearProcess" presStyleCnt="0"/>
      <dgm:spPr/>
    </dgm:pt>
    <dgm:pt modelId="{C2164893-5B0A-4FA6-8F1B-ABCECFB2F98D}" type="pres">
      <dgm:prSet presAssocID="{5B16B844-6D7F-4DBC-AAA8-D47A201B4A5B}" presName="textNode" presStyleLbl="node1" presStyleIdx="0" presStyleCnt="3" custScaleY="21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B6CE-2717-41AE-A612-A8AEF999CBEA}" type="pres">
      <dgm:prSet presAssocID="{CD72307A-D670-4321-9F51-8B039067A47C}" presName="sibTrans" presStyleCnt="0"/>
      <dgm:spPr/>
    </dgm:pt>
    <dgm:pt modelId="{64B9E45B-5FAF-422A-B781-6FAADF6BE1D5}" type="pres">
      <dgm:prSet presAssocID="{39BE0476-1F8F-4399-BCB5-6DFD6832F83A}" presName="textNode" presStyleLbl="node1" presStyleIdx="1" presStyleCnt="3" custScaleY="22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5A00-B4E8-4A4C-A5F9-140FC2780B4F}" type="pres">
      <dgm:prSet presAssocID="{FD156A5F-50EB-44CC-84C5-A9839FD1C7AD}" presName="sibTrans" presStyleCnt="0"/>
      <dgm:spPr/>
    </dgm:pt>
    <dgm:pt modelId="{15949F6A-1879-4DEA-827C-D76D3DFBCD18}" type="pres">
      <dgm:prSet presAssocID="{579C791A-FC7F-42E4-9BC1-975BB74AF158}" presName="textNode" presStyleLbl="node1" presStyleIdx="2" presStyleCnt="3" custScaleY="21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DB79A-041E-40D0-9E11-A3FD7CCB1E68}" srcId="{C8BFDDE5-A2A7-46D6-88F8-ACA7E551A448}" destId="{579C791A-FC7F-42E4-9BC1-975BB74AF158}" srcOrd="2" destOrd="0" parTransId="{CC588869-82FF-4D05-B951-B9EC13CE8904}" sibTransId="{1F096328-77F1-4A06-B1F6-F2CFB2681AA3}"/>
    <dgm:cxn modelId="{18C0D7D4-A83F-4E4B-B900-0C0A856D293E}" type="presOf" srcId="{5B16B844-6D7F-4DBC-AAA8-D47A201B4A5B}" destId="{C2164893-5B0A-4FA6-8F1B-ABCECFB2F98D}" srcOrd="0" destOrd="0" presId="urn:microsoft.com/office/officeart/2005/8/layout/hProcess9"/>
    <dgm:cxn modelId="{33255A52-F5D4-4686-B711-D83ECF9B257A}" srcId="{C8BFDDE5-A2A7-46D6-88F8-ACA7E551A448}" destId="{39BE0476-1F8F-4399-BCB5-6DFD6832F83A}" srcOrd="1" destOrd="0" parTransId="{4F3F08D1-B51A-435B-954A-0D01E130A93A}" sibTransId="{FD156A5F-50EB-44CC-84C5-A9839FD1C7AD}"/>
    <dgm:cxn modelId="{A5370E4F-8C52-45F5-A0D8-60C66BD9C855}" type="presOf" srcId="{579C791A-FC7F-42E4-9BC1-975BB74AF158}" destId="{15949F6A-1879-4DEA-827C-D76D3DFBCD18}" srcOrd="0" destOrd="0" presId="urn:microsoft.com/office/officeart/2005/8/layout/hProcess9"/>
    <dgm:cxn modelId="{FB4CD295-4867-45A9-8CFA-CDF65B6811B2}" srcId="{C8BFDDE5-A2A7-46D6-88F8-ACA7E551A448}" destId="{5B16B844-6D7F-4DBC-AAA8-D47A201B4A5B}" srcOrd="0" destOrd="0" parTransId="{DE794053-133E-451D-8EE4-21780840839D}" sibTransId="{CD72307A-D670-4321-9F51-8B039067A47C}"/>
    <dgm:cxn modelId="{B6EAA10A-E0C8-4F44-B76A-532B68481C15}" type="presOf" srcId="{C8BFDDE5-A2A7-46D6-88F8-ACA7E551A448}" destId="{2A7167DD-530B-4A7B-8BC5-A39B72BCC3D3}" srcOrd="0" destOrd="0" presId="urn:microsoft.com/office/officeart/2005/8/layout/hProcess9"/>
    <dgm:cxn modelId="{69BCFED0-1139-4555-9EE5-7440B77169C5}" type="presOf" srcId="{39BE0476-1F8F-4399-BCB5-6DFD6832F83A}" destId="{64B9E45B-5FAF-422A-B781-6FAADF6BE1D5}" srcOrd="0" destOrd="0" presId="urn:microsoft.com/office/officeart/2005/8/layout/hProcess9"/>
    <dgm:cxn modelId="{D7148456-9F9B-4F52-96DF-F646B118AE88}" type="presParOf" srcId="{2A7167DD-530B-4A7B-8BC5-A39B72BCC3D3}" destId="{57446C78-1225-4BC3-BDB1-664240157D38}" srcOrd="0" destOrd="0" presId="urn:microsoft.com/office/officeart/2005/8/layout/hProcess9"/>
    <dgm:cxn modelId="{57707998-5830-4779-A0B3-4E1EF01443CC}" type="presParOf" srcId="{2A7167DD-530B-4A7B-8BC5-A39B72BCC3D3}" destId="{F01FE84F-AE4E-4146-81EA-D145D9A9DD7D}" srcOrd="1" destOrd="0" presId="urn:microsoft.com/office/officeart/2005/8/layout/hProcess9"/>
    <dgm:cxn modelId="{7A7D7D2F-5380-4696-920C-E9A8385CA56B}" type="presParOf" srcId="{F01FE84F-AE4E-4146-81EA-D145D9A9DD7D}" destId="{C2164893-5B0A-4FA6-8F1B-ABCECFB2F98D}" srcOrd="0" destOrd="0" presId="urn:microsoft.com/office/officeart/2005/8/layout/hProcess9"/>
    <dgm:cxn modelId="{391A46F8-D750-445C-8E92-8CC8F410BCEF}" type="presParOf" srcId="{F01FE84F-AE4E-4146-81EA-D145D9A9DD7D}" destId="{F25EB6CE-2717-41AE-A612-A8AEF999CBEA}" srcOrd="1" destOrd="0" presId="urn:microsoft.com/office/officeart/2005/8/layout/hProcess9"/>
    <dgm:cxn modelId="{4EE92129-BD83-4F10-AB78-71ED72C6B04C}" type="presParOf" srcId="{F01FE84F-AE4E-4146-81EA-D145D9A9DD7D}" destId="{64B9E45B-5FAF-422A-B781-6FAADF6BE1D5}" srcOrd="2" destOrd="0" presId="urn:microsoft.com/office/officeart/2005/8/layout/hProcess9"/>
    <dgm:cxn modelId="{7815CFCD-2D50-4AD5-B066-005D6FA2C027}" type="presParOf" srcId="{F01FE84F-AE4E-4146-81EA-D145D9A9DD7D}" destId="{804D5A00-B4E8-4A4C-A5F9-140FC2780B4F}" srcOrd="3" destOrd="0" presId="urn:microsoft.com/office/officeart/2005/8/layout/hProcess9"/>
    <dgm:cxn modelId="{FF6BA369-E7D9-471F-A238-B9784E7B72F4}" type="presParOf" srcId="{F01FE84F-AE4E-4146-81EA-D145D9A9DD7D}" destId="{15949F6A-1879-4DEA-827C-D76D3DFBCD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A9AC7B-1C9E-4B93-87B7-610CC7A2B89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7396BF-772A-46F0-913B-7D1D411E6F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Шеберлігі жоғары деңгейдегі </a:t>
          </a:r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жаттықтырушыларға қабілеттердің барлық түрлерінің  неғұрлым жоғары деңгейде дамуы тән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FB803D-08B6-485E-A8DD-D97D5FF4A755}" type="parTrans" cxnId="{14EC2CC0-9B98-48E3-8D93-0F0AB1F4D501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484E28-172A-4ADE-A9F1-E2134AE01CCF}" type="sibTrans" cxnId="{14EC2CC0-9B98-48E3-8D93-0F0AB1F4D501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95E7C8-F853-4E83-944C-20E7A2B97370}">
      <dgm:prSet phldrT="[Текст]" custT="1"/>
      <dgm:spPr/>
      <dgm:t>
        <a:bodyPr/>
        <a:lstStyle/>
        <a:p>
          <a:r>
            <a: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Жетекші компонент </a:t>
          </a:r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неғұрлым арнайы қабілеттер болып табылады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F228A2-9254-45BB-A851-B8CEA60000F7}" type="parTrans" cxnId="{C3D5E215-4C0E-408A-96D7-47B010279E4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6632D3-7B74-4786-8B4B-CDEC79FB64DF}" type="sibTrans" cxnId="{C3D5E215-4C0E-408A-96D7-47B010279E4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D67779-AAD4-4589-88B4-068C89A31268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Оларда педагогикалық бағыттылық, өз ісіне деген жауапкершілік пен балаларға деген сүйіспеншілік айқын байқалады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1AB5A-51F1-4D27-8DB0-A9F600447A2B}" type="parTrans" cxnId="{C6AA79FA-E671-4620-81F9-5787C9CE827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627119-F5D0-4445-A568-144C42113412}" type="sibTrans" cxnId="{C6AA79FA-E671-4620-81F9-5787C9CE827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6061F-3BF3-487E-9BA5-F7BFA55E765B}" type="pres">
      <dgm:prSet presAssocID="{5BA9AC7B-1C9E-4B93-87B7-610CC7A2B8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B0C0E4-2BD4-4DDD-AD80-B5D85686FDA0}" type="pres">
      <dgm:prSet presAssocID="{397396BF-772A-46F0-913B-7D1D411E6F77}" presName="Accent1" presStyleCnt="0"/>
      <dgm:spPr/>
    </dgm:pt>
    <dgm:pt modelId="{555EB9D5-7930-4516-A602-D0090FE601BA}" type="pres">
      <dgm:prSet presAssocID="{397396BF-772A-46F0-913B-7D1D411E6F77}" presName="Accent" presStyleLbl="node1" presStyleIdx="0" presStyleCnt="3"/>
      <dgm:spPr/>
    </dgm:pt>
    <dgm:pt modelId="{A0282DE3-8F5E-4197-967D-9B541078FD73}" type="pres">
      <dgm:prSet presAssocID="{397396BF-772A-46F0-913B-7D1D411E6F77}" presName="Parent1" presStyleLbl="revTx" presStyleIdx="0" presStyleCnt="3" custScaleX="5530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97744-51A2-4DC8-83E2-0BA4A15CB0E9}" type="pres">
      <dgm:prSet presAssocID="{3195E7C8-F853-4E83-944C-20E7A2B97370}" presName="Accent2" presStyleCnt="0"/>
      <dgm:spPr/>
    </dgm:pt>
    <dgm:pt modelId="{7DE6C54D-D171-4BD3-BA7B-30AE1E75E5ED}" type="pres">
      <dgm:prSet presAssocID="{3195E7C8-F853-4E83-944C-20E7A2B97370}" presName="Accent" presStyleLbl="node1" presStyleIdx="1" presStyleCnt="3"/>
      <dgm:spPr/>
    </dgm:pt>
    <dgm:pt modelId="{54A1CDCB-E5C2-43AA-A85B-5CBC31FE9BEA}" type="pres">
      <dgm:prSet presAssocID="{3195E7C8-F853-4E83-944C-20E7A2B97370}" presName="Parent2" presStyleLbl="revTx" presStyleIdx="1" presStyleCnt="3" custScaleX="523537" custLinFactNeighborX="19019" custLinFactNeighborY="-38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9633A-850F-4BD4-94A6-F197F7E6FB85}" type="pres">
      <dgm:prSet presAssocID="{C9D67779-AAD4-4589-88B4-068C89A31268}" presName="Accent3" presStyleCnt="0"/>
      <dgm:spPr/>
    </dgm:pt>
    <dgm:pt modelId="{C6C7B01A-C2CD-485A-B073-95825CD0545A}" type="pres">
      <dgm:prSet presAssocID="{C9D67779-AAD4-4589-88B4-068C89A31268}" presName="Accent" presStyleLbl="node1" presStyleIdx="2" presStyleCnt="3"/>
      <dgm:spPr/>
    </dgm:pt>
    <dgm:pt modelId="{9D5A358B-6697-4818-B96C-98AE6F584C39}" type="pres">
      <dgm:prSet presAssocID="{C9D67779-AAD4-4589-88B4-068C89A31268}" presName="Parent3" presStyleLbl="revTx" presStyleIdx="2" presStyleCnt="3" custScaleX="5389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66253-D814-46D6-B28E-5FA85B177BA6}" type="presOf" srcId="{397396BF-772A-46F0-913B-7D1D411E6F77}" destId="{A0282DE3-8F5E-4197-967D-9B541078FD73}" srcOrd="0" destOrd="0" presId="urn:microsoft.com/office/officeart/2009/layout/CircleArrowProcess"/>
    <dgm:cxn modelId="{828BDB4A-6768-4C1A-8782-477A926BDD2E}" type="presOf" srcId="{C9D67779-AAD4-4589-88B4-068C89A31268}" destId="{9D5A358B-6697-4818-B96C-98AE6F584C39}" srcOrd="0" destOrd="0" presId="urn:microsoft.com/office/officeart/2009/layout/CircleArrowProcess"/>
    <dgm:cxn modelId="{14EC2CC0-9B98-48E3-8D93-0F0AB1F4D501}" srcId="{5BA9AC7B-1C9E-4B93-87B7-610CC7A2B890}" destId="{397396BF-772A-46F0-913B-7D1D411E6F77}" srcOrd="0" destOrd="0" parTransId="{B9FB803D-08B6-485E-A8DD-D97D5FF4A755}" sibTransId="{88484E28-172A-4ADE-A9F1-E2134AE01CCF}"/>
    <dgm:cxn modelId="{D708478E-BF51-4F88-8F55-67A3C7F5DEC4}" type="presOf" srcId="{3195E7C8-F853-4E83-944C-20E7A2B97370}" destId="{54A1CDCB-E5C2-43AA-A85B-5CBC31FE9BEA}" srcOrd="0" destOrd="0" presId="urn:microsoft.com/office/officeart/2009/layout/CircleArrowProcess"/>
    <dgm:cxn modelId="{6ABBF1B1-3EF4-4FC1-BFF9-9194ED1B9D44}" type="presOf" srcId="{5BA9AC7B-1C9E-4B93-87B7-610CC7A2B890}" destId="{8356061F-3BF3-487E-9BA5-F7BFA55E765B}" srcOrd="0" destOrd="0" presId="urn:microsoft.com/office/officeart/2009/layout/CircleArrowProcess"/>
    <dgm:cxn modelId="{C3D5E215-4C0E-408A-96D7-47B010279E4C}" srcId="{5BA9AC7B-1C9E-4B93-87B7-610CC7A2B890}" destId="{3195E7C8-F853-4E83-944C-20E7A2B97370}" srcOrd="1" destOrd="0" parTransId="{5DF228A2-9254-45BB-A851-B8CEA60000F7}" sibTransId="{C76632D3-7B74-4786-8B4B-CDEC79FB64DF}"/>
    <dgm:cxn modelId="{C6AA79FA-E671-4620-81F9-5787C9CE827F}" srcId="{5BA9AC7B-1C9E-4B93-87B7-610CC7A2B890}" destId="{C9D67779-AAD4-4589-88B4-068C89A31268}" srcOrd="2" destOrd="0" parTransId="{ECB1AB5A-51F1-4D27-8DB0-A9F600447A2B}" sibTransId="{7E627119-F5D0-4445-A568-144C42113412}"/>
    <dgm:cxn modelId="{4BD26F29-70A0-433C-90C3-C08E37C8A140}" type="presParOf" srcId="{8356061F-3BF3-487E-9BA5-F7BFA55E765B}" destId="{E3B0C0E4-2BD4-4DDD-AD80-B5D85686FDA0}" srcOrd="0" destOrd="0" presId="urn:microsoft.com/office/officeart/2009/layout/CircleArrowProcess"/>
    <dgm:cxn modelId="{2A507BFB-C6B0-48E4-A2EB-E36E4FAACC87}" type="presParOf" srcId="{E3B0C0E4-2BD4-4DDD-AD80-B5D85686FDA0}" destId="{555EB9D5-7930-4516-A602-D0090FE601BA}" srcOrd="0" destOrd="0" presId="urn:microsoft.com/office/officeart/2009/layout/CircleArrowProcess"/>
    <dgm:cxn modelId="{CBF9404E-D087-45EE-99EF-A8F135A39A28}" type="presParOf" srcId="{8356061F-3BF3-487E-9BA5-F7BFA55E765B}" destId="{A0282DE3-8F5E-4197-967D-9B541078FD73}" srcOrd="1" destOrd="0" presId="urn:microsoft.com/office/officeart/2009/layout/CircleArrowProcess"/>
    <dgm:cxn modelId="{ADEC6819-17A8-4565-8CA1-86FAA7C40F83}" type="presParOf" srcId="{8356061F-3BF3-487E-9BA5-F7BFA55E765B}" destId="{07097744-51A2-4DC8-83E2-0BA4A15CB0E9}" srcOrd="2" destOrd="0" presId="urn:microsoft.com/office/officeart/2009/layout/CircleArrowProcess"/>
    <dgm:cxn modelId="{61255C2A-29A4-4024-B712-7BC3AEABAAD5}" type="presParOf" srcId="{07097744-51A2-4DC8-83E2-0BA4A15CB0E9}" destId="{7DE6C54D-D171-4BD3-BA7B-30AE1E75E5ED}" srcOrd="0" destOrd="0" presId="urn:microsoft.com/office/officeart/2009/layout/CircleArrowProcess"/>
    <dgm:cxn modelId="{9F8AFA6A-1C4B-42B2-AD0D-5A0FDCB9A4FC}" type="presParOf" srcId="{8356061F-3BF3-487E-9BA5-F7BFA55E765B}" destId="{54A1CDCB-E5C2-43AA-A85B-5CBC31FE9BEA}" srcOrd="3" destOrd="0" presId="urn:microsoft.com/office/officeart/2009/layout/CircleArrowProcess"/>
    <dgm:cxn modelId="{A6C81055-F397-4C6C-B1E1-E0989C29752F}" type="presParOf" srcId="{8356061F-3BF3-487E-9BA5-F7BFA55E765B}" destId="{5A59633A-850F-4BD4-94A6-F197F7E6FB85}" srcOrd="4" destOrd="0" presId="urn:microsoft.com/office/officeart/2009/layout/CircleArrowProcess"/>
    <dgm:cxn modelId="{09301BBE-BBC5-41F1-AD64-0A6C5C8739C2}" type="presParOf" srcId="{5A59633A-850F-4BD4-94A6-F197F7E6FB85}" destId="{C6C7B01A-C2CD-485A-B073-95825CD0545A}" srcOrd="0" destOrd="0" presId="urn:microsoft.com/office/officeart/2009/layout/CircleArrowProcess"/>
    <dgm:cxn modelId="{ED9665F9-47FA-4E2D-B854-57438A8E4C72}" type="presParOf" srcId="{8356061F-3BF3-487E-9BA5-F7BFA55E765B}" destId="{9D5A358B-6697-4818-B96C-98AE6F584C3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3145EF-929D-4BF4-9B07-3C13B681089D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BB80C3-08F5-4174-A8D2-85534AD5AA3A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Жетекші компонент – </a:t>
          </a:r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ойлау іс-әрекетінің аналитикалық-синтетикалық қабілеттері болып табылады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56E10-E53E-4B30-AB82-568192C87F3C}" type="parTrans" cxnId="{F1634674-8AA2-4431-BA66-4D7E2A960DD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1E6F61-5F9B-411C-8D4F-14BA582E1829}" type="sibTrans" cxnId="{F1634674-8AA2-4431-BA66-4D7E2A960DD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1C716B-CC37-490C-BE15-341C5A73915F}">
      <dgm:prSet phldrT="[Текст]" custT="1"/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 жұмысына деген жауапкершілік, баларға деген сүйіспеншілік тән болғанмен, олар жеткіншектермен және әріптестерімен іскерлік қатынасты әрең орнатады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263D26-ED43-46EB-9365-F4BC0C203A65}" type="parTrans" cxnId="{62697D8F-92AF-4404-9F99-7157B8B9D93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629BD-908D-49B8-8C97-FE8C16A77D8E}" type="sibTrans" cxnId="{62697D8F-92AF-4404-9F99-7157B8B9D93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5BFDA6-1652-43D3-A947-3CDD3314F548}" type="pres">
      <dgm:prSet presAssocID="{A93145EF-929D-4BF4-9B07-3C13B681089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E0A39-6146-4B65-85B0-347E3E877658}" type="pres">
      <dgm:prSet presAssocID="{C8BB80C3-08F5-4174-A8D2-85534AD5AA3A}" presName="upArrow" presStyleLbl="node1" presStyleIdx="0" presStyleCnt="2"/>
      <dgm:spPr/>
    </dgm:pt>
    <dgm:pt modelId="{D36B4D53-8276-42A8-8598-4FA737BA869D}" type="pres">
      <dgm:prSet presAssocID="{C8BB80C3-08F5-4174-A8D2-85534AD5AA3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2E030-E977-4933-BC78-60B49CDAA5AF}" type="pres">
      <dgm:prSet presAssocID="{931C716B-CC37-490C-BE15-341C5A73915F}" presName="downArrow" presStyleLbl="node1" presStyleIdx="1" presStyleCnt="2"/>
      <dgm:spPr/>
    </dgm:pt>
    <dgm:pt modelId="{6428046C-1E14-4AAA-A537-513D91C5387D}" type="pres">
      <dgm:prSet presAssocID="{931C716B-CC37-490C-BE15-341C5A7391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9FB28E-7FAC-4311-A6D9-7FA9A1500926}" type="presOf" srcId="{C8BB80C3-08F5-4174-A8D2-85534AD5AA3A}" destId="{D36B4D53-8276-42A8-8598-4FA737BA869D}" srcOrd="0" destOrd="0" presId="urn:microsoft.com/office/officeart/2005/8/layout/arrow4"/>
    <dgm:cxn modelId="{3954A89A-8F71-4751-8C05-7F0FA71970AC}" type="presOf" srcId="{A93145EF-929D-4BF4-9B07-3C13B681089D}" destId="{025BFDA6-1652-43D3-A947-3CDD3314F548}" srcOrd="0" destOrd="0" presId="urn:microsoft.com/office/officeart/2005/8/layout/arrow4"/>
    <dgm:cxn modelId="{F1634674-8AA2-4431-BA66-4D7E2A960DDA}" srcId="{A93145EF-929D-4BF4-9B07-3C13B681089D}" destId="{C8BB80C3-08F5-4174-A8D2-85534AD5AA3A}" srcOrd="0" destOrd="0" parTransId="{4DE56E10-E53E-4B30-AB82-568192C87F3C}" sibTransId="{8A1E6F61-5F9B-411C-8D4F-14BA582E1829}"/>
    <dgm:cxn modelId="{5053E9FC-9507-46D3-9C19-1AFD4DE161A4}" type="presOf" srcId="{931C716B-CC37-490C-BE15-341C5A73915F}" destId="{6428046C-1E14-4AAA-A537-513D91C5387D}" srcOrd="0" destOrd="0" presId="urn:microsoft.com/office/officeart/2005/8/layout/arrow4"/>
    <dgm:cxn modelId="{62697D8F-92AF-4404-9F99-7157B8B9D936}" srcId="{A93145EF-929D-4BF4-9B07-3C13B681089D}" destId="{931C716B-CC37-490C-BE15-341C5A73915F}" srcOrd="1" destOrd="0" parTransId="{23263D26-ED43-46EB-9365-F4BC0C203A65}" sibTransId="{9EA629BD-908D-49B8-8C97-FE8C16A77D8E}"/>
    <dgm:cxn modelId="{6173725C-1D7D-496F-85E1-5E2F664A4758}" type="presParOf" srcId="{025BFDA6-1652-43D3-A947-3CDD3314F548}" destId="{F9BE0A39-6146-4B65-85B0-347E3E877658}" srcOrd="0" destOrd="0" presId="urn:microsoft.com/office/officeart/2005/8/layout/arrow4"/>
    <dgm:cxn modelId="{3BC512BB-93D5-4BC7-B0E7-176B53FDCA67}" type="presParOf" srcId="{025BFDA6-1652-43D3-A947-3CDD3314F548}" destId="{D36B4D53-8276-42A8-8598-4FA737BA869D}" srcOrd="1" destOrd="0" presId="urn:microsoft.com/office/officeart/2005/8/layout/arrow4"/>
    <dgm:cxn modelId="{04D0491F-E046-42CA-959A-D5C9A2641DDE}" type="presParOf" srcId="{025BFDA6-1652-43D3-A947-3CDD3314F548}" destId="{FF22E030-E977-4933-BC78-60B49CDAA5AF}" srcOrd="2" destOrd="0" presId="urn:microsoft.com/office/officeart/2005/8/layout/arrow4"/>
    <dgm:cxn modelId="{B4095614-A465-4EA7-83EB-51F5B37BA604}" type="presParOf" srcId="{025BFDA6-1652-43D3-A947-3CDD3314F548}" destId="{6428046C-1E14-4AAA-A537-513D91C5387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C96AE-29D4-4DE1-BDDC-5768CBC8A55F}">
      <dsp:nvSpPr>
        <dsp:cNvPr id="0" name=""/>
        <dsp:cNvSpPr/>
      </dsp:nvSpPr>
      <dsp:spPr>
        <a:xfrm>
          <a:off x="0" y="638161"/>
          <a:ext cx="8136904" cy="108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D1B56-08FC-42C2-BB95-D03C880E0210}">
      <dsp:nvSpPr>
        <dsp:cNvPr id="0" name=""/>
        <dsp:cNvSpPr/>
      </dsp:nvSpPr>
      <dsp:spPr>
        <a:xfrm>
          <a:off x="432049" y="0"/>
          <a:ext cx="6689527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Бірінші құрылымға </a:t>
          </a: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жаттықтырушының дүниетанымдық және адамгершіліктік сапалары жатады (шәкірттеріне спорттық іс-әрекеттегі әлеуметтік және кәсіби тәжірибені беруге деген тұрақты ұмтылыс пен ниет).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014" y="61965"/>
        <a:ext cx="6565597" cy="1145430"/>
      </dsp:txXfrm>
    </dsp:sp>
    <dsp:sp modelId="{45F6F03E-8450-4C17-9267-64B52FCBA7CD}">
      <dsp:nvSpPr>
        <dsp:cNvPr id="0" name=""/>
        <dsp:cNvSpPr/>
      </dsp:nvSpPr>
      <dsp:spPr>
        <a:xfrm>
          <a:off x="0" y="3465198"/>
          <a:ext cx="8136904" cy="108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FC1F8-1F6C-4042-9B52-EF553F05180C}">
      <dsp:nvSpPr>
        <dsp:cNvPr id="0" name=""/>
        <dsp:cNvSpPr/>
      </dsp:nvSpPr>
      <dsp:spPr>
        <a:xfrm>
          <a:off x="406845" y="1953961"/>
          <a:ext cx="6739935" cy="21459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Екінші құрылымға </a:t>
          </a: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жаттықтырушының кәсіби іс-әрекеті барысында қалыптасқан сапалары жатады: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шәкірттердің оқуы мен демалысын ұйымдастыра алу қабілеті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кәсіби-іскерлік сапалар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балалар спорт ұжымында орын алған әдіттер мен дәстүрлер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600" y="2058716"/>
        <a:ext cx="6530425" cy="193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C96AE-29D4-4DE1-BDDC-5768CBC8A55F}">
      <dsp:nvSpPr>
        <dsp:cNvPr id="0" name=""/>
        <dsp:cNvSpPr/>
      </dsp:nvSpPr>
      <dsp:spPr>
        <a:xfrm>
          <a:off x="0" y="934495"/>
          <a:ext cx="8496944" cy="156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D1B56-08FC-42C2-BB95-D03C880E0210}">
      <dsp:nvSpPr>
        <dsp:cNvPr id="0" name=""/>
        <dsp:cNvSpPr/>
      </dsp:nvSpPr>
      <dsp:spPr>
        <a:xfrm>
          <a:off x="424847" y="19375"/>
          <a:ext cx="5947860" cy="183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Үшінші құрылымға </a:t>
          </a: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даралық-психологиялық тұлға қырлары жатады: эрудиция, ақыл, ес, эмпатия, ерік, эмоция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4192" y="108720"/>
        <a:ext cx="5769170" cy="1651550"/>
      </dsp:txXfrm>
    </dsp:sp>
    <dsp:sp modelId="{45F6F03E-8450-4C17-9267-64B52FCBA7CD}">
      <dsp:nvSpPr>
        <dsp:cNvPr id="0" name=""/>
        <dsp:cNvSpPr/>
      </dsp:nvSpPr>
      <dsp:spPr>
        <a:xfrm>
          <a:off x="0" y="3746816"/>
          <a:ext cx="8496944" cy="156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FC1F8-1F6C-4042-9B52-EF553F05180C}">
      <dsp:nvSpPr>
        <dsp:cNvPr id="0" name=""/>
        <dsp:cNvSpPr/>
      </dsp:nvSpPr>
      <dsp:spPr>
        <a:xfrm>
          <a:off x="504055" y="2921871"/>
          <a:ext cx="5947860" cy="1830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Төртінші құрылымға  </a:t>
          </a: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тұлғасының динамикалық қасиеттері жатады: жасы, жынысы, темпераменті және т.б.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400" y="3011216"/>
        <a:ext cx="5769170" cy="165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166ED-0229-4523-B550-E658F2513C2F}">
      <dsp:nvSpPr>
        <dsp:cNvPr id="0" name=""/>
        <dsp:cNvSpPr/>
      </dsp:nvSpPr>
      <dsp:spPr>
        <a:xfrm>
          <a:off x="2448271" y="14554"/>
          <a:ext cx="2902380" cy="23605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– теоретик және практик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255" y="427642"/>
        <a:ext cx="2128412" cy="1062226"/>
      </dsp:txXfrm>
    </dsp:sp>
    <dsp:sp modelId="{DFDF02BB-92CC-4DCE-840B-AADB2EF29E62}">
      <dsp:nvSpPr>
        <dsp:cNvPr id="0" name=""/>
        <dsp:cNvSpPr/>
      </dsp:nvSpPr>
      <dsp:spPr>
        <a:xfrm>
          <a:off x="3744420" y="1305350"/>
          <a:ext cx="2884133" cy="27586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- ұйымдастырушы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6484" y="2018001"/>
        <a:ext cx="1730480" cy="1517257"/>
      </dsp:txXfrm>
    </dsp:sp>
    <dsp:sp modelId="{F590B448-DC05-4F61-9654-30BEF0CCA165}">
      <dsp:nvSpPr>
        <dsp:cNvPr id="0" name=""/>
        <dsp:cNvSpPr/>
      </dsp:nvSpPr>
      <dsp:spPr>
        <a:xfrm>
          <a:off x="1512170" y="1348510"/>
          <a:ext cx="2784237" cy="26800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 – психолог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4353" y="2040855"/>
        <a:ext cx="1670542" cy="1474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D6E05-D590-42E5-8A2F-3AB46DED8CBD}">
      <dsp:nvSpPr>
        <dsp:cNvPr id="0" name=""/>
        <dsp:cNvSpPr/>
      </dsp:nvSpPr>
      <dsp:spPr>
        <a:xfrm>
          <a:off x="857524" y="3060"/>
          <a:ext cx="1579407" cy="12720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Перцептивтік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8823" y="189354"/>
        <a:ext cx="1116809" cy="899506"/>
      </dsp:txXfrm>
    </dsp:sp>
    <dsp:sp modelId="{B545E9CA-C163-4246-A756-AD5BE6ADC9C3}">
      <dsp:nvSpPr>
        <dsp:cNvPr id="0" name=""/>
        <dsp:cNvSpPr/>
      </dsp:nvSpPr>
      <dsp:spPr>
        <a:xfrm rot="10814185">
          <a:off x="1421009" y="1401809"/>
          <a:ext cx="445233" cy="22069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B782-C606-4EFB-A017-D5A7CF686C91}">
      <dsp:nvSpPr>
        <dsp:cNvPr id="0" name=""/>
        <dsp:cNvSpPr/>
      </dsp:nvSpPr>
      <dsp:spPr>
        <a:xfrm>
          <a:off x="656428" y="1736670"/>
          <a:ext cx="1966920" cy="1362381"/>
        </a:xfrm>
        <a:prstGeom prst="ellipse">
          <a:avLst/>
        </a:prstGeom>
        <a:solidFill>
          <a:schemeClr val="accent3">
            <a:hueOff val="-859042"/>
            <a:satOff val="-7296"/>
            <a:lumOff val="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Конструктивтік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4477" y="1936186"/>
        <a:ext cx="1390822" cy="963349"/>
      </dsp:txXfrm>
    </dsp:sp>
    <dsp:sp modelId="{F80483AE-32BD-4859-9A24-5F3A6CD71DFD}">
      <dsp:nvSpPr>
        <dsp:cNvPr id="0" name=""/>
        <dsp:cNvSpPr/>
      </dsp:nvSpPr>
      <dsp:spPr>
        <a:xfrm rot="10786230">
          <a:off x="1420885" y="3209424"/>
          <a:ext cx="445233" cy="220698"/>
        </a:xfrm>
        <a:prstGeom prst="triangle">
          <a:avLst/>
        </a:prstGeom>
        <a:solidFill>
          <a:schemeClr val="accent3">
            <a:hueOff val="-981762"/>
            <a:satOff val="-8339"/>
            <a:lumOff val="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38AF-4C1B-4BEF-8086-C57375014662}">
      <dsp:nvSpPr>
        <dsp:cNvPr id="0" name=""/>
        <dsp:cNvSpPr/>
      </dsp:nvSpPr>
      <dsp:spPr>
        <a:xfrm>
          <a:off x="676139" y="3528002"/>
          <a:ext cx="1942178" cy="1444260"/>
        </a:xfrm>
        <a:prstGeom prst="ellipse">
          <a:avLst/>
        </a:prstGeom>
        <a:solidFill>
          <a:schemeClr val="accent3">
            <a:hueOff val="-1718084"/>
            <a:satOff val="-14593"/>
            <a:lumOff val="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Дидактикалық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0564" y="3739509"/>
        <a:ext cx="1373328" cy="1021246"/>
      </dsp:txXfrm>
    </dsp:sp>
    <dsp:sp modelId="{B3B2A47A-E82E-4B7E-B872-AF37EFC7BF95}">
      <dsp:nvSpPr>
        <dsp:cNvPr id="0" name=""/>
        <dsp:cNvSpPr/>
      </dsp:nvSpPr>
      <dsp:spPr>
        <a:xfrm rot="5437755">
          <a:off x="2744356" y="4154278"/>
          <a:ext cx="445233" cy="220698"/>
        </a:xfrm>
        <a:prstGeom prst="triangle">
          <a:avLst/>
        </a:prstGeom>
        <a:solidFill>
          <a:schemeClr val="accent3">
            <a:hueOff val="-1963524"/>
            <a:satOff val="-16677"/>
            <a:lumOff val="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0A439-0AA9-4A30-9859-7E4B650AF670}">
      <dsp:nvSpPr>
        <dsp:cNvPr id="0" name=""/>
        <dsp:cNvSpPr/>
      </dsp:nvSpPr>
      <dsp:spPr>
        <a:xfrm>
          <a:off x="3303122" y="3585996"/>
          <a:ext cx="1968608" cy="1386266"/>
        </a:xfrm>
        <a:prstGeom prst="ellipse">
          <a:avLst/>
        </a:prstGeom>
        <a:solidFill>
          <a:schemeClr val="accent3">
            <a:hueOff val="-2577126"/>
            <a:satOff val="-21889"/>
            <a:lumOff val="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Академиялық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418" y="3789010"/>
        <a:ext cx="1392016" cy="980238"/>
      </dsp:txXfrm>
    </dsp:sp>
    <dsp:sp modelId="{FE27E04F-71BD-4526-B155-DAFF9C56BA61}">
      <dsp:nvSpPr>
        <dsp:cNvPr id="0" name=""/>
        <dsp:cNvSpPr/>
      </dsp:nvSpPr>
      <dsp:spPr>
        <a:xfrm>
          <a:off x="4064810" y="3226923"/>
          <a:ext cx="445233" cy="220698"/>
        </a:xfrm>
        <a:prstGeom prst="triangle">
          <a:avLst/>
        </a:prstGeom>
        <a:solidFill>
          <a:schemeClr val="accent3">
            <a:hueOff val="-2945286"/>
            <a:satOff val="-25016"/>
            <a:lumOff val="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C134-0F94-437E-A68A-6AB59981692C}">
      <dsp:nvSpPr>
        <dsp:cNvPr id="0" name=""/>
        <dsp:cNvSpPr/>
      </dsp:nvSpPr>
      <dsp:spPr>
        <a:xfrm>
          <a:off x="3266735" y="1908391"/>
          <a:ext cx="2041383" cy="1192650"/>
        </a:xfrm>
        <a:prstGeom prst="ellipse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Ұйымдастырушылық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5689" y="2083051"/>
        <a:ext cx="1443475" cy="843330"/>
      </dsp:txXfrm>
    </dsp:sp>
    <dsp:sp modelId="{36A2BF39-CA19-4EB3-B910-E4AD218487C3}">
      <dsp:nvSpPr>
        <dsp:cNvPr id="0" name=""/>
        <dsp:cNvSpPr/>
      </dsp:nvSpPr>
      <dsp:spPr>
        <a:xfrm>
          <a:off x="4064810" y="1529440"/>
          <a:ext cx="445233" cy="220698"/>
        </a:xfrm>
        <a:prstGeom prst="triangle">
          <a:avLst/>
        </a:prstGeom>
        <a:solidFill>
          <a:schemeClr val="accent3">
            <a:hueOff val="-3927049"/>
            <a:satOff val="-33355"/>
            <a:lumOff val="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5F623-7D69-4379-9348-92AEB1996982}">
      <dsp:nvSpPr>
        <dsp:cNvPr id="0" name=""/>
        <dsp:cNvSpPr/>
      </dsp:nvSpPr>
      <dsp:spPr>
        <a:xfrm>
          <a:off x="3561419" y="191097"/>
          <a:ext cx="1452015" cy="1192582"/>
        </a:xfrm>
        <a:prstGeom prst="ellipse">
          <a:avLst/>
        </a:prstGeom>
        <a:solidFill>
          <a:schemeClr val="accent3">
            <a:hueOff val="-4295209"/>
            <a:satOff val="-36482"/>
            <a:lumOff val="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Коммуникативтік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4062" y="365747"/>
        <a:ext cx="1026729" cy="843282"/>
      </dsp:txXfrm>
    </dsp:sp>
    <dsp:sp modelId="{83E325E8-3419-46EA-9843-7BDA469CFC9D}">
      <dsp:nvSpPr>
        <dsp:cNvPr id="0" name=""/>
        <dsp:cNvSpPr/>
      </dsp:nvSpPr>
      <dsp:spPr>
        <a:xfrm rot="5419951">
          <a:off x="5348698" y="684490"/>
          <a:ext cx="445233" cy="220698"/>
        </a:xfrm>
        <a:prstGeom prst="triangle">
          <a:avLst/>
        </a:prstGeom>
        <a:solidFill>
          <a:schemeClr val="accent3">
            <a:hueOff val="-4908811"/>
            <a:satOff val="-41694"/>
            <a:lumOff val="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7DA1-0090-406F-8511-405BBA6C0338}">
      <dsp:nvSpPr>
        <dsp:cNvPr id="0" name=""/>
        <dsp:cNvSpPr/>
      </dsp:nvSpPr>
      <dsp:spPr>
        <a:xfrm>
          <a:off x="6116697" y="151341"/>
          <a:ext cx="1687963" cy="1303123"/>
        </a:xfrm>
        <a:prstGeom prst="ellipse">
          <a:avLst/>
        </a:prstGeom>
        <a:solidFill>
          <a:schemeClr val="accent3">
            <a:hueOff val="-5154251"/>
            <a:satOff val="-43778"/>
            <a:lumOff val="1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Арнайы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3893" y="342179"/>
        <a:ext cx="1193571" cy="921447"/>
      </dsp:txXfrm>
    </dsp:sp>
    <dsp:sp modelId="{39C26736-CF1C-4B07-A4CE-53C16F6B91DB}">
      <dsp:nvSpPr>
        <dsp:cNvPr id="0" name=""/>
        <dsp:cNvSpPr/>
      </dsp:nvSpPr>
      <dsp:spPr>
        <a:xfrm rot="10769776">
          <a:off x="6746270" y="1626076"/>
          <a:ext cx="445233" cy="220698"/>
        </a:xfrm>
        <a:prstGeom prst="triangle">
          <a:avLst/>
        </a:prstGeom>
        <a:solidFill>
          <a:schemeClr val="accent3">
            <a:hueOff val="-5890573"/>
            <a:satOff val="-50032"/>
            <a:lumOff val="1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49CE9-7CE4-400D-B328-90933EE48BD9}">
      <dsp:nvSpPr>
        <dsp:cNvPr id="0" name=""/>
        <dsp:cNvSpPr/>
      </dsp:nvSpPr>
      <dsp:spPr>
        <a:xfrm>
          <a:off x="5959863" y="2005903"/>
          <a:ext cx="2033025" cy="1164726"/>
        </a:xfrm>
        <a:prstGeom prst="ellipse">
          <a:avLst/>
        </a:prstGeom>
        <a:solidFill>
          <a:schemeClr val="accent3">
            <a:hueOff val="-6013293"/>
            <a:satOff val="-51075"/>
            <a:lumOff val="1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Авторитарлық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7593" y="2176473"/>
        <a:ext cx="1437565" cy="823586"/>
      </dsp:txXfrm>
    </dsp:sp>
    <dsp:sp modelId="{B9567E49-C79E-434A-ABA6-4474117EC54D}">
      <dsp:nvSpPr>
        <dsp:cNvPr id="0" name=""/>
        <dsp:cNvSpPr/>
      </dsp:nvSpPr>
      <dsp:spPr>
        <a:xfrm rot="10919563">
          <a:off x="6726044" y="3274488"/>
          <a:ext cx="445233" cy="220698"/>
        </a:xfrm>
        <a:prstGeom prst="triangl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0F6A6-7533-40DC-93BB-7CE74284B372}">
      <dsp:nvSpPr>
        <dsp:cNvPr id="0" name=""/>
        <dsp:cNvSpPr/>
      </dsp:nvSpPr>
      <dsp:spPr>
        <a:xfrm>
          <a:off x="5990153" y="3586495"/>
          <a:ext cx="1858720" cy="1272094"/>
        </a:xfrm>
        <a:prstGeom prst="ellips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u="sng" kern="1200" dirty="0" smtClean="0">
              <a:latin typeface="Times New Roman" pitchFamily="18" charset="0"/>
              <a:cs typeface="Times New Roman" pitchFamily="18" charset="0"/>
            </a:rPr>
            <a:t>Тұлғалық қабілеттер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2356" y="3772789"/>
        <a:ext cx="1314314" cy="899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46C78-1225-4BC3-BDB1-664240157D38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64893-5B0A-4FA6-8F1B-ABCECFB2F98D}">
      <dsp:nvSpPr>
        <dsp:cNvPr id="0" name=""/>
        <dsp:cNvSpPr/>
      </dsp:nvSpPr>
      <dsp:spPr>
        <a:xfrm>
          <a:off x="205668" y="303808"/>
          <a:ext cx="2512838" cy="3456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Физикалық сапаларға: мықты денсаулық, жүйке-психикалық саланың төзімділігі, айқын, әуенді дауыс. 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335" y="426475"/>
        <a:ext cx="2267504" cy="3211049"/>
      </dsp:txXfrm>
    </dsp:sp>
    <dsp:sp modelId="{64B9E45B-5FAF-422A-B781-6FAADF6BE1D5}">
      <dsp:nvSpPr>
        <dsp:cNvPr id="0" name=""/>
        <dsp:cNvSpPr/>
      </dsp:nvSpPr>
      <dsp:spPr>
        <a:xfrm>
          <a:off x="3064060" y="231802"/>
          <a:ext cx="2512838" cy="3600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Жүйке-психикалық сапаларға:  зейіннің таралуы, зейіннің үздіксіздігі, бақылампаздылық, ес, ойлау, қиял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6727" y="354469"/>
        <a:ext cx="2267504" cy="3355061"/>
      </dsp:txXfrm>
    </dsp:sp>
    <dsp:sp modelId="{15949F6A-1879-4DEA-827C-D76D3DFBCD18}">
      <dsp:nvSpPr>
        <dsp:cNvPr id="0" name=""/>
        <dsp:cNvSpPr/>
      </dsp:nvSpPr>
      <dsp:spPr>
        <a:xfrm>
          <a:off x="5922453" y="303808"/>
          <a:ext cx="2512838" cy="3456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Ерік сапаларына: мақсатқа ұмтылу, қойылған мақсатқа табандылықпен жете білу, шыдамдылық, өз-өзін ұстай алу және өзгелерге әсер ете алу, жауапкершілік ала білу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5120" y="426475"/>
        <a:ext cx="2267504" cy="32110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B9D5-7930-4516-A602-D0090FE601BA}">
      <dsp:nvSpPr>
        <dsp:cNvPr id="0" name=""/>
        <dsp:cNvSpPr/>
      </dsp:nvSpPr>
      <dsp:spPr>
        <a:xfrm>
          <a:off x="2817328" y="0"/>
          <a:ext cx="2219038" cy="22193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82DE3-8F5E-4197-967D-9B541078FD73}">
      <dsp:nvSpPr>
        <dsp:cNvPr id="0" name=""/>
        <dsp:cNvSpPr/>
      </dsp:nvSpPr>
      <dsp:spPr>
        <a:xfrm>
          <a:off x="514581" y="801261"/>
          <a:ext cx="6819530" cy="61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kk-K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Шеберлігі жоғары деңгейдегі </a:t>
          </a: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жаттықтырушыларға қабілеттердің барлық түрлерінің  неғұрлым жоғары деңгейде дамуы тән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4581" y="801261"/>
        <a:ext cx="6819530" cy="616390"/>
      </dsp:txXfrm>
    </dsp:sp>
    <dsp:sp modelId="{7DE6C54D-D171-4BD3-BA7B-30AE1E75E5ED}">
      <dsp:nvSpPr>
        <dsp:cNvPr id="0" name=""/>
        <dsp:cNvSpPr/>
      </dsp:nvSpPr>
      <dsp:spPr>
        <a:xfrm>
          <a:off x="2200998" y="1275195"/>
          <a:ext cx="2219038" cy="22193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1CDCB-E5C2-43AA-A85B-5CBC31FE9BEA}">
      <dsp:nvSpPr>
        <dsp:cNvPr id="0" name=""/>
        <dsp:cNvSpPr/>
      </dsp:nvSpPr>
      <dsp:spPr>
        <a:xfrm>
          <a:off x="317230" y="2060066"/>
          <a:ext cx="6455613" cy="61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Жетекші компонент </a:t>
          </a: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неғұрлым арнайы қабілеттер болып табылады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230" y="2060066"/>
        <a:ext cx="6455613" cy="616390"/>
      </dsp:txXfrm>
    </dsp:sp>
    <dsp:sp modelId="{C6C7B01A-C2CD-485A-B073-95825CD0545A}">
      <dsp:nvSpPr>
        <dsp:cNvPr id="0" name=""/>
        <dsp:cNvSpPr/>
      </dsp:nvSpPr>
      <dsp:spPr>
        <a:xfrm>
          <a:off x="2975265" y="2702991"/>
          <a:ext cx="1906497" cy="19072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A358B-6697-4818-B96C-98AE6F584C39}">
      <dsp:nvSpPr>
        <dsp:cNvPr id="0" name=""/>
        <dsp:cNvSpPr/>
      </dsp:nvSpPr>
      <dsp:spPr>
        <a:xfrm>
          <a:off x="604313" y="3368250"/>
          <a:ext cx="6645901" cy="61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Оларда педагогикалық бағыттылық, өз ісіне деген жауапкершілік пен балаларға деген сүйіспеншілік айқын байқалады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313" y="3368250"/>
        <a:ext cx="6645901" cy="616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E0A39-6146-4B65-85B0-347E3E877658}">
      <dsp:nvSpPr>
        <dsp:cNvPr id="0" name=""/>
        <dsp:cNvSpPr/>
      </dsp:nvSpPr>
      <dsp:spPr>
        <a:xfrm>
          <a:off x="4396" y="0"/>
          <a:ext cx="2637653" cy="2427041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B4D53-8276-42A8-8598-4FA737BA869D}">
      <dsp:nvSpPr>
        <dsp:cNvPr id="0" name=""/>
        <dsp:cNvSpPr/>
      </dsp:nvSpPr>
      <dsp:spPr>
        <a:xfrm>
          <a:off x="2721178" y="0"/>
          <a:ext cx="4476017" cy="242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Жетекші компонент – </a:t>
          </a: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ойлау іс-әрекетінің аналитикалық-синтетикалық қабілеттері болып табылады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1178" y="0"/>
        <a:ext cx="4476017" cy="2427041"/>
      </dsp:txXfrm>
    </dsp:sp>
    <dsp:sp modelId="{FF22E030-E977-4933-BC78-60B49CDAA5AF}">
      <dsp:nvSpPr>
        <dsp:cNvPr id="0" name=""/>
        <dsp:cNvSpPr/>
      </dsp:nvSpPr>
      <dsp:spPr>
        <a:xfrm>
          <a:off x="795692" y="2629294"/>
          <a:ext cx="2637653" cy="2427041"/>
        </a:xfrm>
        <a:prstGeom prst="downArrow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8046C-1E14-4AAA-A537-513D91C5387D}">
      <dsp:nvSpPr>
        <dsp:cNvPr id="0" name=""/>
        <dsp:cNvSpPr/>
      </dsp:nvSpPr>
      <dsp:spPr>
        <a:xfrm>
          <a:off x="3512474" y="2629294"/>
          <a:ext cx="4476017" cy="242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 жұмысына деген жауапкершілік, баларға деген сүйіспеншілік тән болғанмен, олар жеткіншектермен және әріптестерімен іскерлік қатынасты әрең орнатады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2474" y="2629294"/>
        <a:ext cx="4476017" cy="242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№12 </a:t>
            </a:r>
            <a:r>
              <a:rPr lang="kk-KZ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дәріс тақырыбы:</a:t>
            </a:r>
            <a:r>
              <a:rPr lang="kk-K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Спорттық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ұжымды  қалыптастыру және оған   басшылық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жасау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Бапкердің тәрбиелік жұмысының ерекшеліктері.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Спорттық командалардағы тұлғаны қалыптастыруда жаттықтырушылардың педагогикалық қабілеттері мен мінез-құлық стилі.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Балалар мен жасөспірімдер спортындағы командалық басқару ерекшеліктері.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Ұлттық спорт құраманың ерекшеліктері.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3303"/>
            <a:ext cx="80648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000232" y="214290"/>
            <a:ext cx="328614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топтар</a:t>
            </a:r>
            <a:endParaRPr lang="ru-RU" sz="2400" b="1" dirty="0"/>
          </a:p>
        </p:txBody>
      </p:sp>
      <p:sp>
        <p:nvSpPr>
          <p:cNvPr id="12" name="Облако 11"/>
          <p:cNvSpPr/>
          <p:nvPr/>
        </p:nvSpPr>
        <p:spPr>
          <a:xfrm>
            <a:off x="4929190" y="714356"/>
            <a:ext cx="3857652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Шағын топтар</a:t>
            </a:r>
          </a:p>
          <a:p>
            <a:pPr algn="ctr"/>
            <a:r>
              <a:rPr lang="kk-KZ" sz="2400" b="1" dirty="0" smtClean="0"/>
              <a:t>Отбасы, достар, спорт командалары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0" y="1214422"/>
            <a:ext cx="3714744" cy="2071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Үлкен топтар</a:t>
            </a:r>
          </a:p>
          <a:p>
            <a:pPr algn="ctr"/>
            <a:r>
              <a:rPr lang="kk-KZ" sz="2400" b="1" dirty="0" smtClean="0"/>
              <a:t>Ұлттар, партиялар, таптар.</a:t>
            </a:r>
            <a:endParaRPr lang="ru-RU" sz="2400" b="1" dirty="0"/>
          </a:p>
        </p:txBody>
      </p:sp>
      <p:pic>
        <p:nvPicPr>
          <p:cNvPr id="17410" name="Picture 2" descr="ÐÐ°ÑÑÐ¸Ð½ÐºÐ¸ Ð¿Ð¾ Ð·Ð°Ð¿ÑÐ¾ÑÑ ÑÐ¾Ð¿ÑÐ°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385765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10705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86322"/>
            <a:ext cx="4000528" cy="176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9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14678" y="2500306"/>
            <a:ext cx="235745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топтар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1285860"/>
            <a:ext cx="2071702" cy="785818"/>
          </a:xfrm>
          <a:prstGeom prst="roundRect">
            <a:avLst>
              <a:gd name="adj" fmla="val 184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Уйымшылдығына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1357298"/>
            <a:ext cx="264320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Ынтымактастығына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карай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15140" y="1571612"/>
            <a:ext cx="2214578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Тұрақтығына қарай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3714752"/>
            <a:ext cx="2143140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 маңыздылығына байланысты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4214818"/>
            <a:ext cx="1785950" cy="10001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Қоғамның дамуына байланысты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3571876"/>
            <a:ext cx="2000264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Іс-әрекеттің түріне қарай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863" y="102959"/>
            <a:ext cx="1928826" cy="85723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Ұйымдасқан ресми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сынып студенттік топ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0" y="2285992"/>
            <a:ext cx="2643174" cy="928694"/>
          </a:xfrm>
          <a:prstGeom prst="round2DiagRect">
            <a:avLst>
              <a:gd name="adj1" fmla="val 31815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Ұйымдаспаған бейресми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өпшілік жиын жұрт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643174" y="0"/>
            <a:ext cx="3071834" cy="1000108"/>
          </a:xfrm>
          <a:prstGeom prst="round2DiagRect">
            <a:avLst>
              <a:gd name="adj1" fmla="val 16667"/>
              <a:gd name="adj2" fmla="val 1266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Ынтыма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ғты жоғары дамыған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өндірістік бригада, студенттік топ)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429388" y="214290"/>
            <a:ext cx="2714612" cy="785818"/>
          </a:xfrm>
          <a:prstGeom prst="round2DiagRect">
            <a:avLst>
              <a:gd name="adj1" fmla="val 16667"/>
              <a:gd name="adj2" fmla="val 232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Ынтыма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қсыз төмен дамыған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окушылары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715008" y="2857496"/>
            <a:ext cx="1857388" cy="64294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ұлт,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отбасы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643834" y="2786058"/>
            <a:ext cx="1500166" cy="1785950"/>
          </a:xfrm>
          <a:prstGeom prst="round2DiagRect">
            <a:avLst>
              <a:gd name="adj1" fmla="val 16667"/>
              <a:gd name="adj2" fmla="val 131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ұрақты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ме-рзімдік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уакытша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бригада-лар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429520" y="5000636"/>
            <a:ext cx="1714480" cy="1500198"/>
          </a:xfrm>
          <a:prstGeom prst="round2DiagRect">
            <a:avLst>
              <a:gd name="adj1" fmla="val 16667"/>
              <a:gd name="adj2" fmla="val 290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Эталоиды, референтті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шынайы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572132" y="5500702"/>
            <a:ext cx="1714512" cy="85725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Прогресив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ті(ұжым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357554" y="5929330"/>
            <a:ext cx="2000264" cy="71438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регресивті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000232" y="5072074"/>
            <a:ext cx="1285884" cy="785818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ойын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0" y="4786322"/>
            <a:ext cx="928694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42910" y="5786454"/>
            <a:ext cx="1214446" cy="85725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еңбек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V="1">
            <a:off x="2857488" y="214311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0"/>
          </p:cNvCxnSpPr>
          <p:nvPr/>
        </p:nvCxnSpPr>
        <p:spPr>
          <a:xfrm rot="5400000" flipH="1" flipV="1">
            <a:off x="4232669" y="2160976"/>
            <a:ext cx="500066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500694" y="2214554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2714612" y="321468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" idx="2"/>
          </p:cNvCxnSpPr>
          <p:nvPr/>
        </p:nvCxnSpPr>
        <p:spPr>
          <a:xfrm rot="16200000" flipH="1">
            <a:off x="4018355" y="3661173"/>
            <a:ext cx="85725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5143504" y="335756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892943" y="1893083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V="1">
            <a:off x="1107257" y="96438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5107785" y="11787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 flipH="1" flipV="1">
            <a:off x="6357950" y="107154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6679421" y="2464587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8108181" y="2464587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H="1">
            <a:off x="7322363" y="4607727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4250529" y="5536421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286380" y="514351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25" idx="3"/>
          </p:cNvCxnSpPr>
          <p:nvPr/>
        </p:nvCxnSpPr>
        <p:spPr>
          <a:xfrm rot="16200000" flipH="1">
            <a:off x="2321703" y="4750603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1071538" y="492919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0800000" flipV="1">
            <a:off x="928662" y="450057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447800" y="1905000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grpSp>
        <p:nvGrpSpPr>
          <p:cNvPr id="16387" name="Группа 6"/>
          <p:cNvGrpSpPr>
            <a:grpSpLocks/>
          </p:cNvGrpSpPr>
          <p:nvPr/>
        </p:nvGrpSpPr>
        <p:grpSpPr bwMode="auto">
          <a:xfrm>
            <a:off x="152400" y="1083469"/>
            <a:ext cx="8648700" cy="2252661"/>
            <a:chOff x="0" y="528539"/>
            <a:chExt cx="8496944" cy="1564783"/>
          </a:xfrm>
          <a:solidFill>
            <a:srgbClr val="FFC000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528539"/>
              <a:ext cx="8496944" cy="9114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9818" y="617883"/>
              <a:ext cx="8337308" cy="147543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Спорттық команда –</a:t>
              </a:r>
              <a:r>
                <a:rPr lang="kk-KZ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бұл әрқашанда спорттық топ. Кіші топтағы қатысты әлеуметтік-психологиялық құндылықтардың барлығы спорттық топқа қатысы бар. Команда негізгі және қосалқы құрамдардан тұрады. 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>
                <a:ln>
                  <a:solidFill>
                    <a:srgbClr val="00B0F0"/>
                  </a:solidFill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>
                <a:solidFill>
                  <a:schemeClr val="accent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35558" y="23884"/>
            <a:ext cx="7768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Спорттық топ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43200"/>
            <a:ext cx="85677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4213" y="549275"/>
            <a:ext cx="8064500" cy="5832475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Спорттық топ –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кіші топтардың бір түрі.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құрамы тренер басшылығында спортпен айналысатын 2ден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kk-KZ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 адам кіреді.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топта физикалық күштері арқасында нормативті тапсыру, жеңіске жету, жас пен жыныс аймашылығына қарап нормативтер мен ережелер қойылатын топ.</a:t>
            </a:r>
          </a:p>
          <a:p>
            <a:pPr algn="just">
              <a:defRPr/>
            </a:pPr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Денешынықтыру </a:t>
            </a:r>
            <a:r>
              <a:rPr lang="kk-KZ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тобында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спорттық топтағыдай ережелер мен нормативтердің бәрі бар, бірақ олар спорттық топ секілді норматив тапсырғанда жеңіске жетуді ойламайды тек өз денсаулығын нығайтумен, физикалық пен моралдық шаршауын, психикалық тепе</a:t>
            </a:r>
            <a:r>
              <a:rPr lang="kk-KZ" dirty="0">
                <a:solidFill>
                  <a:srgbClr val="002060"/>
                </a:solidFill>
                <a:latin typeface="Times New Roman"/>
                <a:cs typeface="Times New Roman"/>
              </a:rPr>
              <a:t>-теңдігін толықтырумен айналысады. </a:t>
            </a:r>
          </a:p>
          <a:p>
            <a:pPr algn="just">
              <a:defRPr/>
            </a:pPr>
            <a:r>
              <a:rPr lang="kk-KZ" b="1" u="sng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Спорттық </a:t>
            </a:r>
            <a:r>
              <a:rPr lang="kk-KZ" b="1" u="sng" dirty="0">
                <a:solidFill>
                  <a:srgbClr val="002060"/>
                </a:solidFill>
                <a:latin typeface="Times New Roman"/>
                <a:cs typeface="Times New Roman"/>
              </a:rPr>
              <a:t>топ</a:t>
            </a:r>
            <a:r>
              <a:rPr lang="kk-KZ" dirty="0">
                <a:solidFill>
                  <a:srgbClr val="002060"/>
                </a:solidFill>
                <a:latin typeface="Times New Roman"/>
                <a:cs typeface="Times New Roman"/>
              </a:rPr>
              <a:t> ранглік, рөлдік, қарым-қатынас, көмек, өзара қарым-қатынастан көлденеңнен (тренер-спортшы) және горизанталды (спортшы-спортшы) секілді подструктуралар тұратын құрамы өте күрделі әлеуметтік қоғамдағы топ.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848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Команда ол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жалпы мақсаты бір, шеңбер ішіндегі топ. Өзара іс-қимыл адамдар тобы, күш-жігерлері біріктірілген, жалпы мақсатқа қол жеткізуші топ</a:t>
            </a:r>
          </a:p>
          <a:p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сенім мен ынтымақтастықтан тұрады.     </a:t>
            </a:r>
          </a:p>
          <a:p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Команданың басты қағидаттары </a:t>
            </a:r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«Бәріміз біріміз үшін, біріміз бәріміз үшін»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болуы тиіс. Сонда ғана көздегеніңе жетеді</a:t>
            </a:r>
          </a:p>
          <a:p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Топта-жеке мүдде қаралмайды, тек жалпыға бірдей бір мақсат, сол мақсатқа жету жолында еңбек ету.</a:t>
            </a:r>
          </a:p>
          <a:p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/>
          </a:p>
        </p:txBody>
      </p:sp>
      <p:pic>
        <p:nvPicPr>
          <p:cNvPr id="18435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632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6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79296" cy="1073274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Дене шынықтыру мен спорттық топтардың айырмашылығы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57200" y="1484784"/>
            <a:ext cx="3754760" cy="496855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Дене шынықтыру тобында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спорттық топтағыдай ережелер мен нормативтердің бәрі бар, бірақ олар спорттық топ секілді норматив тапсырғаанда жеңіске жетуді ойламайды тек өз денсаулығын нығайтумен, физикалық пен моральдік шаршауын, психикалық тепе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теңдігін толықтырумен айналысады.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076056" y="1475292"/>
            <a:ext cx="3384376" cy="496855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Спорттық топ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рөлдік, қарым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қатнас, көмек, өзара қарым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қатнастан көлденең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тренер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және горизанталды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секілді подструктуралар тұратын құрамы өте күрделі әлеуметтік қоғамдағы топ.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80920" cy="4536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жұмысының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авторитарлық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толықтай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пікірлі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бақыланатын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шешімдерді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орындамаса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ашуланады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Авторитарлы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абсолютті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билікке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ұмтылады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қабылдайды,спортшылардан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орындаушылық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бағынушылықты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өздігінше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бастамаларын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сақтамау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қатаң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жақтырмайды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айтуымен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қолдайтын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жағымды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ұнамды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Басқарушылықтың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авторитарлық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әйелдердің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командаларында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кездеседі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634" y="5157192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ұжыммен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басқаурдың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авторитарлы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демократиялық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либералды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4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80920" cy="5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Басқарушылықтың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демократиялық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бапкерлер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көмекшілері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жауапкершіліктерді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функцияларды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қарастыру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қарым-қатынастың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ілтипатты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Демократты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басқарушы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 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қатысушысы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сезінуі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ретіңде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пікіріне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сүйенеді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қалауларын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команда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ұйымдастырғанда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 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қалаулары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мәселелерімен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бөліседі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Демократиялық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стилді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тәрбиеленушілерінің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мәселелерімен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қорқыныштарын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Жұмсақтық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ұжымшылдық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басқарушылықтың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стилінің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ұстанымына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9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80920" cy="4536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Басқарушылықтың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либералдық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қосқанымен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істеріне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араласпайды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қабылдауларына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іс-әрекетін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бақылауда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тек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кездерде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араласады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насихат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жәрдем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сұрап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насихаттарын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ескертулері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мақтаулары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бұзушіліқ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жағдайларында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спортышалрың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сөзіне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сүйеніп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Либералды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жігерлі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қайратты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спортшылардан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күтуге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5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744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Жаттықтырушы тұлғасын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К.К. Платонов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концепциясына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төрт құрылым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тұрғысынан қарастырамыз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75754405"/>
              </p:ext>
            </p:extLst>
          </p:nvPr>
        </p:nvGraphicFramePr>
        <p:xfrm>
          <a:off x="539552" y="1412776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Recoverd_jpg_file(240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 descr="0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1646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5222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0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989138"/>
            <a:ext cx="16033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00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152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00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00663"/>
            <a:ext cx="10525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00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15478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00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00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75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00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477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001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173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001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55763"/>
            <a:ext cx="1295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0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76700"/>
            <a:ext cx="1646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00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10477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0016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750" y="1412875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0016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4075" y="3068638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0016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1" descr="00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429125"/>
            <a:ext cx="21605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1571604" y="500042"/>
            <a:ext cx="7051679" cy="35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Назар</a:t>
            </a:r>
            <a:r>
              <a:rPr lang="ru-RU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аударып</a:t>
            </a:r>
            <a:endParaRPr lang="ru-RU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тыңдағандарыңызға</a:t>
            </a:r>
            <a:endParaRPr lang="ru-RU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4358" name="WordArt 5"/>
          <p:cNvSpPr>
            <a:spLocks noChangeArrowheads="1" noChangeShapeType="1" noTextEdit="1"/>
          </p:cNvSpPr>
          <p:nvPr/>
        </p:nvSpPr>
        <p:spPr bwMode="auto">
          <a:xfrm>
            <a:off x="4071938" y="3143250"/>
            <a:ext cx="3600450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Рахмет!!!</a:t>
            </a:r>
          </a:p>
        </p:txBody>
      </p:sp>
    </p:spTree>
    <p:extLst>
      <p:ext uri="{BB962C8B-B14F-4D97-AF65-F5344CB8AC3E}">
        <p14:creationId xmlns:p14="http://schemas.microsoft.com/office/powerpoint/2010/main" val="138921389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7856128"/>
              </p:ext>
            </p:extLst>
          </p:nvPr>
        </p:nvGraphicFramePr>
        <p:xfrm>
          <a:off x="323528" y="692696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Жаттықтырушының рөлдік позициялары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91264" cy="6480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Жаттықтырушы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іс-әрекетіндегі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заңдылықтарды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анықтайтын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рөлдік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позициялар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15848008"/>
              </p:ext>
            </p:extLst>
          </p:nvPr>
        </p:nvGraphicFramePr>
        <p:xfrm>
          <a:off x="683568" y="220486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Жаттықтырушының педагогикалық қабілеттері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985" y="996022"/>
            <a:ext cx="369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  қабілет түрлері: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577231"/>
              </p:ext>
            </p:extLst>
          </p:nvPr>
        </p:nvGraphicFramePr>
        <p:xfrm>
          <a:off x="323528" y="1367702"/>
          <a:ext cx="8640960" cy="497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496944" cy="64807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апкердің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іс-әрекеті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тәртібін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функцияларын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қарастыруға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 </a:t>
            </a:r>
          </a:p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функция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спорт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қайнар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маңыздысы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маңыздысы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жетілдіріп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толықтырып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санатын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арттырып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жаңартып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отыруы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ғылымның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жетілуімен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жетілдіріп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жүруі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Оқытушы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функция.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үрдісті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бастамасымен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шеберліктерін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қасиеттерін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жетілдіре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функция.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Әлбетте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спортшының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қалыптасуына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саналылық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патриоттық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сезімдерін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дамытушы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маңыздысы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моральды-жігерлі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қасиетке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оқытушысынан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үлгі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ұқсағысы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  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Басқарушылық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функция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функция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жұмыстағы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бастысы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команданы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басқарушы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спортшылардың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өміріне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толықтай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жауапкершілік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жүктеледі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міндеттерді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ұйымдастырудан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нәтижелерге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функция.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бапкер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әкімшілік-ұйымдастырушылық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іс-шараларды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Жаттықтырушы </a:t>
            </a:r>
            <a:r>
              <a:rPr lang="kk-K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тұлғасына қойылатын талаптар кешені</a:t>
            </a:r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732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Жаттықтырушының педагог ретіндегі кәсібі оған бірнеше талаптар қояды: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3037748"/>
              </p:ext>
            </p:extLst>
          </p:nvPr>
        </p:nvGraphicFramePr>
        <p:xfrm>
          <a:off x="262950" y="198884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01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Шеберлік әр түрлі деңгейдегі жаттықтырушылардың арнайы және спорттық қабілеттеріне талдау жасау нәтижесі: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706726"/>
              </p:ext>
            </p:extLst>
          </p:nvPr>
        </p:nvGraphicFramePr>
        <p:xfrm>
          <a:off x="827584" y="978987"/>
          <a:ext cx="7416824" cy="461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02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Шеберлігі 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орташа деңгейдегі жаттықтырушыларға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қабілеттердің барлық түрлерінің  неғұрлым жоғары деңгейде дамуы тән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7780119"/>
              </p:ext>
            </p:extLst>
          </p:nvPr>
        </p:nvGraphicFramePr>
        <p:xfrm>
          <a:off x="683568" y="1397000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</TotalTime>
  <Words>808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Презентация PowerPoint</vt:lpstr>
      <vt:lpstr>Презентация PowerPoint</vt:lpstr>
      <vt:lpstr>Презентация PowerPoint</vt:lpstr>
      <vt:lpstr> 2. Жаттықтырушының рөлдік позициялары </vt:lpstr>
      <vt:lpstr>3. Жаттықтырушының педагогикалық қабілеттері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Дене шынықтыру мен спорттық топтардың айырмашылығы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11-такырып.  Жаттықтырушы тұлғасы </dc:title>
  <dc:creator>ПК</dc:creator>
  <cp:lastModifiedBy>Пользователь</cp:lastModifiedBy>
  <cp:revision>18</cp:revision>
  <dcterms:created xsi:type="dcterms:W3CDTF">2016-05-04T15:18:54Z</dcterms:created>
  <dcterms:modified xsi:type="dcterms:W3CDTF">2019-02-17T12:42:17Z</dcterms:modified>
</cp:coreProperties>
</file>