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7" r:id="rId5"/>
    <p:sldId id="265" r:id="rId6"/>
    <p:sldId id="268" r:id="rId7"/>
    <p:sldId id="266" r:id="rId8"/>
    <p:sldId id="269" r:id="rId9"/>
    <p:sldId id="259" r:id="rId10"/>
    <p:sldId id="260" r:id="rId11"/>
    <p:sldId id="261" r:id="rId12"/>
    <p:sldId id="26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0000"/>
    <a:srgbClr val="CCFF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71CEB-5019-49A0-B503-D35F05BCEFED}" type="doc">
      <dgm:prSet loTypeId="urn:microsoft.com/office/officeart/2005/8/layout/vProcess5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02ACCB11-B392-408A-87B9-D055E6DB66EB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теориясының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құрылым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бірліктері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ғылым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тарапынан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анықталған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заңдылықтар</a:t>
          </a:r>
          <a:endParaRPr lang="ru-RU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7A3BE86-BE90-406A-9722-3AA5938CA153}" type="parTrans" cxnId="{CB3B9F97-84F7-4312-8801-F623F701BA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FC9D544-DC18-4788-9F96-CE74EFDFC63C}" type="sibTrans" cxnId="{CB3B9F97-84F7-4312-8801-F623F701BA72}">
      <dgm:prSet/>
      <dgm:spPr>
        <a:solidFill>
          <a:schemeClr val="accent2">
            <a:alpha val="90000"/>
          </a:schemeClr>
        </a:solidFill>
      </dgm:spPr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7CDF273-5E09-48C9-9FD8-A8EEB41E86DF}">
      <dgm:prSet phldrT="[Текст]"/>
      <dgm:spPr/>
      <dgm:t>
        <a:bodyPr/>
        <a:lstStyle/>
        <a:p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заңдылықтар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құбылыстар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процестер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тижелері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арасындағы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, объектив,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қайталанып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келетін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байланыстар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мен т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уелділіктердің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нін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ашады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5AA95062-E781-43C9-B0DB-C7ED8AB39CC2}" type="parTrans" cxnId="{9888D710-27B4-4274-9F8A-A0233377B3F3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E760503-7642-47FD-9E51-085DC7EA15B7}" type="sibTrans" cxnId="{9888D710-27B4-4274-9F8A-A0233377B3F3}">
      <dgm:prSet/>
      <dgm:spPr>
        <a:solidFill>
          <a:srgbClr val="7030A0">
            <a:alpha val="90000"/>
          </a:srgbClr>
        </a:solidFill>
      </dgm:spPr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D6B652F-0882-481D-9F93-77C146C37342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негізін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құрайтын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аса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маңызды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заңдылықтар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принциптері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принциптер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деп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аталады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D0CF2CF-626A-413D-B619-34B5447BC16B}" type="parTrans" cxnId="{6C1D1C02-08B5-434F-ACC0-26CD0F807D3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003E9E7-B134-45F8-AA93-CDFEF4643A03}" type="sibTrans" cxnId="{6C1D1C02-08B5-434F-ACC0-26CD0F807D3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DD52B41-C4BC-4EC1-A27B-F79F406B6E8D}" type="pres">
      <dgm:prSet presAssocID="{06971CEB-5019-49A0-B503-D35F05BCEFED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99BBB1-22B6-43AB-8756-E376328C3880}" type="pres">
      <dgm:prSet presAssocID="{06971CEB-5019-49A0-B503-D35F05BCEFED}" presName="dummyMaxCanvas" presStyleCnt="0">
        <dgm:presLayoutVars/>
      </dgm:prSet>
      <dgm:spPr/>
    </dgm:pt>
    <dgm:pt modelId="{5D293A70-C247-4F5A-B055-7AF1EBFEE5CE}" type="pres">
      <dgm:prSet presAssocID="{06971CEB-5019-49A0-B503-D35F05BCEFED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2EA7C9-FF5A-4891-BEAF-587B250D8337}" type="pres">
      <dgm:prSet presAssocID="{06971CEB-5019-49A0-B503-D35F05BCEFED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86836-78B9-476E-8A5D-600B6CD67026}" type="pres">
      <dgm:prSet presAssocID="{06971CEB-5019-49A0-B503-D35F05BCEFED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82521-131C-4F7D-985C-ECB534F89BC5}" type="pres">
      <dgm:prSet presAssocID="{06971CEB-5019-49A0-B503-D35F05BCEFED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3454A2-BE86-44C7-A73D-37C117563BD0}" type="pres">
      <dgm:prSet presAssocID="{06971CEB-5019-49A0-B503-D35F05BCEFED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651A9-10B8-4DE6-94A9-672B56938087}" type="pres">
      <dgm:prSet presAssocID="{06971CEB-5019-49A0-B503-D35F05BCEFED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9BAAA-1D8F-4A96-8650-51FA827FF3D1}" type="pres">
      <dgm:prSet presAssocID="{06971CEB-5019-49A0-B503-D35F05BCEFED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7B851-7942-422F-94A7-D70E993F7DAF}" type="pres">
      <dgm:prSet presAssocID="{06971CEB-5019-49A0-B503-D35F05BCEFED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E37991-CFE1-4E38-B567-9F4561782686}" type="presOf" srcId="{02ACCB11-B392-408A-87B9-D055E6DB66EB}" destId="{5D293A70-C247-4F5A-B055-7AF1EBFEE5CE}" srcOrd="0" destOrd="0" presId="urn:microsoft.com/office/officeart/2005/8/layout/vProcess5"/>
    <dgm:cxn modelId="{3FAF291C-84EE-43B4-A647-592784816A20}" type="presOf" srcId="{37CDF273-5E09-48C9-9FD8-A8EEB41E86DF}" destId="{05C9BAAA-1D8F-4A96-8650-51FA827FF3D1}" srcOrd="1" destOrd="0" presId="urn:microsoft.com/office/officeart/2005/8/layout/vProcess5"/>
    <dgm:cxn modelId="{6C1D1C02-08B5-434F-ACC0-26CD0F807D38}" srcId="{06971CEB-5019-49A0-B503-D35F05BCEFED}" destId="{CD6B652F-0882-481D-9F93-77C146C37342}" srcOrd="2" destOrd="0" parTransId="{3D0CF2CF-626A-413D-B619-34B5447BC16B}" sibTransId="{E003E9E7-B134-45F8-AA93-CDFEF4643A03}"/>
    <dgm:cxn modelId="{F051E8E5-5E8D-4D77-9EB4-3705DDCFF5EB}" type="presOf" srcId="{CD6B652F-0882-481D-9F93-77C146C37342}" destId="{39286836-78B9-476E-8A5D-600B6CD67026}" srcOrd="0" destOrd="0" presId="urn:microsoft.com/office/officeart/2005/8/layout/vProcess5"/>
    <dgm:cxn modelId="{A1F08699-B83B-49C0-A416-AC30B7678D93}" type="presOf" srcId="{02ACCB11-B392-408A-87B9-D055E6DB66EB}" destId="{9DB651A9-10B8-4DE6-94A9-672B56938087}" srcOrd="1" destOrd="0" presId="urn:microsoft.com/office/officeart/2005/8/layout/vProcess5"/>
    <dgm:cxn modelId="{9888D710-27B4-4274-9F8A-A0233377B3F3}" srcId="{06971CEB-5019-49A0-B503-D35F05BCEFED}" destId="{37CDF273-5E09-48C9-9FD8-A8EEB41E86DF}" srcOrd="1" destOrd="0" parTransId="{5AA95062-E781-43C9-B0DB-C7ED8AB39CC2}" sibTransId="{EE760503-7642-47FD-9E51-085DC7EA15B7}"/>
    <dgm:cxn modelId="{474A8C45-7C8F-4B99-8B63-552E8DB5657E}" type="presOf" srcId="{CD6B652F-0882-481D-9F93-77C146C37342}" destId="{B647B851-7942-422F-94A7-D70E993F7DAF}" srcOrd="1" destOrd="0" presId="urn:microsoft.com/office/officeart/2005/8/layout/vProcess5"/>
    <dgm:cxn modelId="{98AAFCAC-2E30-47AE-9D6D-6C66BB54F8D0}" type="presOf" srcId="{37CDF273-5E09-48C9-9FD8-A8EEB41E86DF}" destId="{532EA7C9-FF5A-4891-BEAF-587B250D8337}" srcOrd="0" destOrd="0" presId="urn:microsoft.com/office/officeart/2005/8/layout/vProcess5"/>
    <dgm:cxn modelId="{CB3B9F97-84F7-4312-8801-F623F701BA72}" srcId="{06971CEB-5019-49A0-B503-D35F05BCEFED}" destId="{02ACCB11-B392-408A-87B9-D055E6DB66EB}" srcOrd="0" destOrd="0" parTransId="{E7A3BE86-BE90-406A-9722-3AA5938CA153}" sibTransId="{EFC9D544-DC18-4788-9F96-CE74EFDFC63C}"/>
    <dgm:cxn modelId="{5BEC6340-1E34-44CE-8698-692EA1A7DC7D}" type="presOf" srcId="{EE760503-7642-47FD-9E51-085DC7EA15B7}" destId="{943454A2-BE86-44C7-A73D-37C117563BD0}" srcOrd="0" destOrd="0" presId="urn:microsoft.com/office/officeart/2005/8/layout/vProcess5"/>
    <dgm:cxn modelId="{9CD96036-D60B-47DD-ABC7-8AE51FDD03DB}" type="presOf" srcId="{EFC9D544-DC18-4788-9F96-CE74EFDFC63C}" destId="{2D382521-131C-4F7D-985C-ECB534F89BC5}" srcOrd="0" destOrd="0" presId="urn:microsoft.com/office/officeart/2005/8/layout/vProcess5"/>
    <dgm:cxn modelId="{FEB55840-9597-4C2C-BF49-A6172281A802}" type="presOf" srcId="{06971CEB-5019-49A0-B503-D35F05BCEFED}" destId="{5DD52B41-C4BC-4EC1-A27B-F79F406B6E8D}" srcOrd="0" destOrd="0" presId="urn:microsoft.com/office/officeart/2005/8/layout/vProcess5"/>
    <dgm:cxn modelId="{50E709EA-5361-46E0-82AD-E574054ABAF9}" type="presParOf" srcId="{5DD52B41-C4BC-4EC1-A27B-F79F406B6E8D}" destId="{1C99BBB1-22B6-43AB-8756-E376328C3880}" srcOrd="0" destOrd="0" presId="urn:microsoft.com/office/officeart/2005/8/layout/vProcess5"/>
    <dgm:cxn modelId="{9E5D253E-C8E1-40E8-A1AB-E5BD978BF0A0}" type="presParOf" srcId="{5DD52B41-C4BC-4EC1-A27B-F79F406B6E8D}" destId="{5D293A70-C247-4F5A-B055-7AF1EBFEE5CE}" srcOrd="1" destOrd="0" presId="urn:microsoft.com/office/officeart/2005/8/layout/vProcess5"/>
    <dgm:cxn modelId="{38FA7F1D-239C-47CF-8F6C-00A1AE26735C}" type="presParOf" srcId="{5DD52B41-C4BC-4EC1-A27B-F79F406B6E8D}" destId="{532EA7C9-FF5A-4891-BEAF-587B250D8337}" srcOrd="2" destOrd="0" presId="urn:microsoft.com/office/officeart/2005/8/layout/vProcess5"/>
    <dgm:cxn modelId="{8A75DE36-8B24-4B81-9B8B-8B4238C5DEAA}" type="presParOf" srcId="{5DD52B41-C4BC-4EC1-A27B-F79F406B6E8D}" destId="{39286836-78B9-476E-8A5D-600B6CD67026}" srcOrd="3" destOrd="0" presId="urn:microsoft.com/office/officeart/2005/8/layout/vProcess5"/>
    <dgm:cxn modelId="{91713C12-41D0-4EAE-AAB9-503977A5AD1F}" type="presParOf" srcId="{5DD52B41-C4BC-4EC1-A27B-F79F406B6E8D}" destId="{2D382521-131C-4F7D-985C-ECB534F89BC5}" srcOrd="4" destOrd="0" presId="urn:microsoft.com/office/officeart/2005/8/layout/vProcess5"/>
    <dgm:cxn modelId="{8DCF4F6D-C83F-4E22-B508-D5A2B92DDD50}" type="presParOf" srcId="{5DD52B41-C4BC-4EC1-A27B-F79F406B6E8D}" destId="{943454A2-BE86-44C7-A73D-37C117563BD0}" srcOrd="5" destOrd="0" presId="urn:microsoft.com/office/officeart/2005/8/layout/vProcess5"/>
    <dgm:cxn modelId="{2D293DD5-B097-4E6E-AB67-532CC2CED030}" type="presParOf" srcId="{5DD52B41-C4BC-4EC1-A27B-F79F406B6E8D}" destId="{9DB651A9-10B8-4DE6-94A9-672B56938087}" srcOrd="6" destOrd="0" presId="urn:microsoft.com/office/officeart/2005/8/layout/vProcess5"/>
    <dgm:cxn modelId="{CCA8F843-4E3E-46E3-AB17-F0869233CD3D}" type="presParOf" srcId="{5DD52B41-C4BC-4EC1-A27B-F79F406B6E8D}" destId="{05C9BAAA-1D8F-4A96-8650-51FA827FF3D1}" srcOrd="7" destOrd="0" presId="urn:microsoft.com/office/officeart/2005/8/layout/vProcess5"/>
    <dgm:cxn modelId="{865A98A6-7F1D-4DD9-9FF1-C56C05B887D9}" type="presParOf" srcId="{5DD52B41-C4BC-4EC1-A27B-F79F406B6E8D}" destId="{B647B851-7942-422F-94A7-D70E993F7DA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8E5094-E8FA-49F4-922B-A0026194FD71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2EBC146-5B1A-43D8-98A8-64FF987D74C4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уел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бастан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көбіне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нышандарына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жүріп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жатады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F820BAD7-E0B1-41B8-91D8-4D38FFE810D8}" type="parTrans" cxnId="{F37B91D0-3EAC-4BE9-B7BC-5B7AA663719B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FE3DAA26-06F0-4098-8B44-09EEF5AE41C8}" type="sibTrans" cxnId="{F37B91D0-3EAC-4BE9-B7BC-5B7AA663719B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3C00FBE5-30E7-463C-A736-3E9CE1B31EC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ең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алдымен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бала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тіршілігі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қарапайым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қажеттерін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қанағаттандыруға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сапа-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қасиеттер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дамиды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1C12D39B-F160-4599-85B5-57F11BD76DB3}" type="parTrans" cxnId="{F0F6F8DC-F045-4AB6-8107-485DC0A3A63A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CCDC4536-9138-44D1-9A52-5330FE55EFF2}" type="sibTrans" cxnId="{F0F6F8DC-F045-4AB6-8107-485DC0A3A63A}">
      <dgm:prSet custT="1"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BF11F3A1-54E9-4167-AEF2-CF7CDEC5818B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балалардың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жан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не т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рқилы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деңгейде</a:t>
          </a: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err="1" smtClean="0">
              <a:latin typeface="Times New Roman" pitchFamily="18" charset="0"/>
              <a:cs typeface="Times New Roman" pitchFamily="18" charset="0"/>
            </a:rPr>
            <a:t>өтеді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D29B94C4-A929-4AEB-8713-097F790C6FC0}" type="parTrans" cxnId="{145B4FF2-53E4-4112-8222-27A16E4AF5C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0336A98B-322F-4406-BFA4-023BF95A5554}" type="sibTrans" cxnId="{145B4FF2-53E4-4112-8222-27A16E4AF5C0}">
      <dgm:prSet/>
      <dgm:spPr/>
      <dgm:t>
        <a:bodyPr/>
        <a:lstStyle/>
        <a:p>
          <a:endParaRPr lang="ru-RU" sz="2400" b="1">
            <a:latin typeface="Times New Roman" pitchFamily="18" charset="0"/>
            <a:cs typeface="Times New Roman" pitchFamily="18" charset="0"/>
          </a:endParaRPr>
        </a:p>
      </dgm:t>
    </dgm:pt>
    <dgm:pt modelId="{5F230BE5-D257-497A-8A94-93C0950B05CE}" type="pres">
      <dgm:prSet presAssocID="{408E5094-E8FA-49F4-922B-A0026194FD71}" presName="linearFlow" presStyleCnt="0">
        <dgm:presLayoutVars>
          <dgm:resizeHandles val="exact"/>
        </dgm:presLayoutVars>
      </dgm:prSet>
      <dgm:spPr/>
    </dgm:pt>
    <dgm:pt modelId="{EC3A0E12-F336-494D-AD0B-3601E202A1DB}" type="pres">
      <dgm:prSet presAssocID="{12EBC146-5B1A-43D8-98A8-64FF987D74C4}" presName="node" presStyleLbl="node1" presStyleIdx="0" presStyleCnt="3" custScaleX="409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7C4BE-A92F-4E6B-8EE0-C7813F7806AF}" type="pres">
      <dgm:prSet presAssocID="{FE3DAA26-06F0-4098-8B44-09EEF5AE41C8}" presName="sibTrans" presStyleLbl="sibTrans2D1" presStyleIdx="0" presStyleCnt="2"/>
      <dgm:spPr/>
      <dgm:t>
        <a:bodyPr/>
        <a:lstStyle/>
        <a:p>
          <a:endParaRPr lang="ru-RU"/>
        </a:p>
      </dgm:t>
    </dgm:pt>
    <dgm:pt modelId="{0F8A3089-A543-45CC-B694-AAD7FE181FCF}" type="pres">
      <dgm:prSet presAssocID="{FE3DAA26-06F0-4098-8B44-09EEF5AE41C8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C7788C3-13EB-4EF2-A014-6CCAF4B12412}" type="pres">
      <dgm:prSet presAssocID="{3C00FBE5-30E7-463C-A736-3E9CE1B31EC9}" presName="node" presStyleLbl="node1" presStyleIdx="1" presStyleCnt="3" custScaleX="409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2D0C1E-8B23-446E-98DB-961E5DE4C64E}" type="pres">
      <dgm:prSet presAssocID="{CCDC4536-9138-44D1-9A52-5330FE55EFF2}" presName="sibTrans" presStyleLbl="sibTrans2D1" presStyleIdx="1" presStyleCnt="2"/>
      <dgm:spPr/>
      <dgm:t>
        <a:bodyPr/>
        <a:lstStyle/>
        <a:p>
          <a:endParaRPr lang="ru-RU"/>
        </a:p>
      </dgm:t>
    </dgm:pt>
    <dgm:pt modelId="{CBAABE65-7FCE-4B91-AEC5-5EB76CFD8BC8}" type="pres">
      <dgm:prSet presAssocID="{CCDC4536-9138-44D1-9A52-5330FE55EFF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FD5DC56-61B7-482A-9433-0D9C03EB1B4A}" type="pres">
      <dgm:prSet presAssocID="{BF11F3A1-54E9-4167-AEF2-CF7CDEC5818B}" presName="node" presStyleLbl="node1" presStyleIdx="2" presStyleCnt="3" custScaleX="417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35A084-08D2-4414-BD45-8DF61E71AF92}" type="presOf" srcId="{FE3DAA26-06F0-4098-8B44-09EEF5AE41C8}" destId="{0F8A3089-A543-45CC-B694-AAD7FE181FCF}" srcOrd="1" destOrd="0" presId="urn:microsoft.com/office/officeart/2005/8/layout/process2"/>
    <dgm:cxn modelId="{1BAB4C79-E7F7-434A-88A9-E28D1A9A609C}" type="presOf" srcId="{BF11F3A1-54E9-4167-AEF2-CF7CDEC5818B}" destId="{CFD5DC56-61B7-482A-9433-0D9C03EB1B4A}" srcOrd="0" destOrd="0" presId="urn:microsoft.com/office/officeart/2005/8/layout/process2"/>
    <dgm:cxn modelId="{DEB3CA0A-E699-4BFC-8105-AFCA3F4F4A18}" type="presOf" srcId="{408E5094-E8FA-49F4-922B-A0026194FD71}" destId="{5F230BE5-D257-497A-8A94-93C0950B05CE}" srcOrd="0" destOrd="0" presId="urn:microsoft.com/office/officeart/2005/8/layout/process2"/>
    <dgm:cxn modelId="{F37B91D0-3EAC-4BE9-B7BC-5B7AA663719B}" srcId="{408E5094-E8FA-49F4-922B-A0026194FD71}" destId="{12EBC146-5B1A-43D8-98A8-64FF987D74C4}" srcOrd="0" destOrd="0" parTransId="{F820BAD7-E0B1-41B8-91D8-4D38FFE810D8}" sibTransId="{FE3DAA26-06F0-4098-8B44-09EEF5AE41C8}"/>
    <dgm:cxn modelId="{961DCE8A-7CC6-43FB-985B-E9E1711AB46F}" type="presOf" srcId="{CCDC4536-9138-44D1-9A52-5330FE55EFF2}" destId="{542D0C1E-8B23-446E-98DB-961E5DE4C64E}" srcOrd="0" destOrd="0" presId="urn:microsoft.com/office/officeart/2005/8/layout/process2"/>
    <dgm:cxn modelId="{CB9A9E37-6A5C-4435-B999-D6900EC763EE}" type="presOf" srcId="{FE3DAA26-06F0-4098-8B44-09EEF5AE41C8}" destId="{8387C4BE-A92F-4E6B-8EE0-C7813F7806AF}" srcOrd="0" destOrd="0" presId="urn:microsoft.com/office/officeart/2005/8/layout/process2"/>
    <dgm:cxn modelId="{1892B3FB-B079-40DE-8487-CF3DD49F3195}" type="presOf" srcId="{12EBC146-5B1A-43D8-98A8-64FF987D74C4}" destId="{EC3A0E12-F336-494D-AD0B-3601E202A1DB}" srcOrd="0" destOrd="0" presId="urn:microsoft.com/office/officeart/2005/8/layout/process2"/>
    <dgm:cxn modelId="{C52F2D58-79DD-44CC-BCB5-AB8A69B344DF}" type="presOf" srcId="{3C00FBE5-30E7-463C-A736-3E9CE1B31EC9}" destId="{DC7788C3-13EB-4EF2-A014-6CCAF4B12412}" srcOrd="0" destOrd="0" presId="urn:microsoft.com/office/officeart/2005/8/layout/process2"/>
    <dgm:cxn modelId="{145B4FF2-53E4-4112-8222-27A16E4AF5C0}" srcId="{408E5094-E8FA-49F4-922B-A0026194FD71}" destId="{BF11F3A1-54E9-4167-AEF2-CF7CDEC5818B}" srcOrd="2" destOrd="0" parTransId="{D29B94C4-A929-4AEB-8713-097F790C6FC0}" sibTransId="{0336A98B-322F-4406-BFA4-023BF95A5554}"/>
    <dgm:cxn modelId="{F0F6F8DC-F045-4AB6-8107-485DC0A3A63A}" srcId="{408E5094-E8FA-49F4-922B-A0026194FD71}" destId="{3C00FBE5-30E7-463C-A736-3E9CE1B31EC9}" srcOrd="1" destOrd="0" parTransId="{1C12D39B-F160-4599-85B5-57F11BD76DB3}" sibTransId="{CCDC4536-9138-44D1-9A52-5330FE55EFF2}"/>
    <dgm:cxn modelId="{5640AD56-30DC-4AC3-9EA6-376C77039822}" type="presOf" srcId="{CCDC4536-9138-44D1-9A52-5330FE55EFF2}" destId="{CBAABE65-7FCE-4B91-AEC5-5EB76CFD8BC8}" srcOrd="1" destOrd="0" presId="urn:microsoft.com/office/officeart/2005/8/layout/process2"/>
    <dgm:cxn modelId="{72E0E1EB-4C5A-4C7C-A1B4-7F39D0526646}" type="presParOf" srcId="{5F230BE5-D257-497A-8A94-93C0950B05CE}" destId="{EC3A0E12-F336-494D-AD0B-3601E202A1DB}" srcOrd="0" destOrd="0" presId="urn:microsoft.com/office/officeart/2005/8/layout/process2"/>
    <dgm:cxn modelId="{A3DD6925-DDE1-4E73-9333-88CFB3CA0EAB}" type="presParOf" srcId="{5F230BE5-D257-497A-8A94-93C0950B05CE}" destId="{8387C4BE-A92F-4E6B-8EE0-C7813F7806AF}" srcOrd="1" destOrd="0" presId="urn:microsoft.com/office/officeart/2005/8/layout/process2"/>
    <dgm:cxn modelId="{072B7D86-E111-466F-97F6-77BD2A5D681C}" type="presParOf" srcId="{8387C4BE-A92F-4E6B-8EE0-C7813F7806AF}" destId="{0F8A3089-A543-45CC-B694-AAD7FE181FCF}" srcOrd="0" destOrd="0" presId="urn:microsoft.com/office/officeart/2005/8/layout/process2"/>
    <dgm:cxn modelId="{D33A11AB-2ABC-4BCC-A8E5-BAA8CEEFBD2C}" type="presParOf" srcId="{5F230BE5-D257-497A-8A94-93C0950B05CE}" destId="{DC7788C3-13EB-4EF2-A014-6CCAF4B12412}" srcOrd="2" destOrd="0" presId="urn:microsoft.com/office/officeart/2005/8/layout/process2"/>
    <dgm:cxn modelId="{022909DC-D04E-4A97-9D22-5466928975E4}" type="presParOf" srcId="{5F230BE5-D257-497A-8A94-93C0950B05CE}" destId="{542D0C1E-8B23-446E-98DB-961E5DE4C64E}" srcOrd="3" destOrd="0" presId="urn:microsoft.com/office/officeart/2005/8/layout/process2"/>
    <dgm:cxn modelId="{27815B27-92EB-4631-98EC-8524B8EFA75D}" type="presParOf" srcId="{542D0C1E-8B23-446E-98DB-961E5DE4C64E}" destId="{CBAABE65-7FCE-4B91-AEC5-5EB76CFD8BC8}" srcOrd="0" destOrd="0" presId="urn:microsoft.com/office/officeart/2005/8/layout/process2"/>
    <dgm:cxn modelId="{E5C05D02-1FA0-4D47-9355-56E1A898B80A}" type="presParOf" srcId="{5F230BE5-D257-497A-8A94-93C0950B05CE}" destId="{CFD5DC56-61B7-482A-9433-0D9C03EB1B4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C6274C-4F79-4FCD-9091-A8F30F43DF3B}" type="doc">
      <dgm:prSet loTypeId="urn:microsoft.com/office/officeart/2008/layout/VerticalCurvedLis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12A7A-EAE1-4A64-A1CB-ADBBAADB4DCA}">
      <dgm:prSet phldrT="[Текст]" custT="1"/>
      <dgm:spPr/>
      <dgm:t>
        <a:bodyPr/>
        <a:lstStyle/>
        <a:p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мақсаттары</a:t>
          </a:r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дамуының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қарқынына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қажеттері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мүмкіндіктеріне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педагогика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ғылымы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практикасының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даму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жетістіктеріне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1E674C-2DA9-4370-949E-CD2A54C942AD}" type="parTrans" cxnId="{DF8EC3AB-95C6-4089-A66A-E66387940ED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D191CB-0F26-4842-A744-062DE3E92919}" type="sibTrans" cxnId="{DF8EC3AB-95C6-4089-A66A-E66387940EDB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4ECF97-3A0D-461E-8548-CB387C99C83D}">
      <dgm:prSet phldrT="[Текст]" custT="1"/>
      <dgm:spPr/>
      <dgm:t>
        <a:bodyPr/>
        <a:lstStyle/>
        <a:p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мазмұны</a:t>
          </a:r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қажеттер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мақсаттарына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ғылыми-техникалық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қарқынына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мүмкіндіктеріне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теориясы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практикасының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даму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мекемелерінің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материалды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техникалық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экономикалық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жағдайларына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келеді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286979-4ACB-446F-8845-490321806F79}" type="parTrans" cxnId="{A85B51EB-12EA-4C47-B338-B4BDF3FCE89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9860312-FBFC-4411-976F-113D51F1B43D}" type="sibTrans" cxnId="{A85B51EB-12EA-4C47-B338-B4BDF3FCE890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DE4990-1D5F-478D-BE21-AC82FBE884CF}">
      <dgm:prSet phldrT="[Текст]" custT="1"/>
      <dgm:spPr/>
      <dgm:t>
        <a:bodyPr/>
        <a:lstStyle/>
        <a:p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сапасы</a:t>
          </a:r>
          <a:r>
            <a:rPr lang="ru-RU" sz="1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сапасы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өткен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кезеңдегі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процестерінің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тижелілігіне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материалының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сипаты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көлеміне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мұғалімнің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шеберлігіне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оқып-үйренуге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болған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қабілетіне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уақытына</a:t>
          </a:r>
          <a:r>
            <a:rPr lang="ru-RU" sz="1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endParaRPr lang="ru-RU" sz="1800" b="1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250F19-4644-4AFA-BAF0-B7018E15351B}" type="parTrans" cxnId="{3E14F192-BE45-404E-A311-E1E321A82ED3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E97728-3930-4C91-86E7-BAAC01C07723}" type="sibTrans" cxnId="{3E14F192-BE45-404E-A311-E1E321A82ED3}">
      <dgm:prSet/>
      <dgm:spPr/>
      <dgm:t>
        <a:bodyPr/>
        <a:lstStyle/>
        <a:p>
          <a:endParaRPr lang="ru-RU" sz="1800" b="1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3F47BC-3C10-450D-8695-7AC9D585F73E}" type="pres">
      <dgm:prSet presAssocID="{95C6274C-4F79-4FCD-9091-A8F30F43DF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3C9F671-96BA-471A-A805-0D3BC1CD05E1}" type="pres">
      <dgm:prSet presAssocID="{95C6274C-4F79-4FCD-9091-A8F30F43DF3B}" presName="Name1" presStyleCnt="0"/>
      <dgm:spPr/>
    </dgm:pt>
    <dgm:pt modelId="{AD632BBE-2F39-4A24-8AEA-8679F9D8DAAB}" type="pres">
      <dgm:prSet presAssocID="{95C6274C-4F79-4FCD-9091-A8F30F43DF3B}" presName="cycle" presStyleCnt="0"/>
      <dgm:spPr/>
    </dgm:pt>
    <dgm:pt modelId="{ACD5F307-8FC3-4089-AFE1-39B7E86012A3}" type="pres">
      <dgm:prSet presAssocID="{95C6274C-4F79-4FCD-9091-A8F30F43DF3B}" presName="srcNode" presStyleLbl="node1" presStyleIdx="0" presStyleCnt="3"/>
      <dgm:spPr/>
    </dgm:pt>
    <dgm:pt modelId="{A37C8BEE-0766-4F83-8399-BF5645DB1F73}" type="pres">
      <dgm:prSet presAssocID="{95C6274C-4F79-4FCD-9091-A8F30F43DF3B}" presName="conn" presStyleLbl="parChTrans1D2" presStyleIdx="0" presStyleCnt="1"/>
      <dgm:spPr/>
      <dgm:t>
        <a:bodyPr/>
        <a:lstStyle/>
        <a:p>
          <a:endParaRPr lang="ru-RU"/>
        </a:p>
      </dgm:t>
    </dgm:pt>
    <dgm:pt modelId="{E036B34E-911B-4D07-99B0-8F38A77F20E9}" type="pres">
      <dgm:prSet presAssocID="{95C6274C-4F79-4FCD-9091-A8F30F43DF3B}" presName="extraNode" presStyleLbl="node1" presStyleIdx="0" presStyleCnt="3"/>
      <dgm:spPr/>
    </dgm:pt>
    <dgm:pt modelId="{3BF1AB26-03AD-4953-83C0-8BE20422106C}" type="pres">
      <dgm:prSet presAssocID="{95C6274C-4F79-4FCD-9091-A8F30F43DF3B}" presName="dstNode" presStyleLbl="node1" presStyleIdx="0" presStyleCnt="3"/>
      <dgm:spPr/>
    </dgm:pt>
    <dgm:pt modelId="{2773CEE4-F9F1-4A0D-BA3E-45959BDE62CC}" type="pres">
      <dgm:prSet presAssocID="{E8612A7A-EAE1-4A64-A1CB-ADBBAADB4DCA}" presName="text_1" presStyleLbl="node1" presStyleIdx="0" presStyleCnt="3" custScaleY="15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01D26-1D78-46D6-A92E-9F6E22D7B93A}" type="pres">
      <dgm:prSet presAssocID="{E8612A7A-EAE1-4A64-A1CB-ADBBAADB4DCA}" presName="accent_1" presStyleCnt="0"/>
      <dgm:spPr/>
    </dgm:pt>
    <dgm:pt modelId="{88F8149F-BBAA-4DCA-8467-7002722A71E9}" type="pres">
      <dgm:prSet presAssocID="{E8612A7A-EAE1-4A64-A1CB-ADBBAADB4DCA}" presName="accentRepeatNode" presStyleLbl="solidFgAcc1" presStyleIdx="0" presStyleCnt="3"/>
      <dgm:spPr/>
    </dgm:pt>
    <dgm:pt modelId="{18A130C2-3502-4681-B874-ED302F7927C6}" type="pres">
      <dgm:prSet presAssocID="{144ECF97-3A0D-461E-8548-CB387C99C83D}" presName="text_2" presStyleLbl="node1" presStyleIdx="1" presStyleCnt="3" custScaleY="136478" custLinFactNeighborX="1173" custLinFactNeighborY="6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4F696-A554-411D-9EF2-666F512A1ACF}" type="pres">
      <dgm:prSet presAssocID="{144ECF97-3A0D-461E-8548-CB387C99C83D}" presName="accent_2" presStyleCnt="0"/>
      <dgm:spPr/>
    </dgm:pt>
    <dgm:pt modelId="{4A358A31-1EC4-4F26-8292-10B46A632225}" type="pres">
      <dgm:prSet presAssocID="{144ECF97-3A0D-461E-8548-CB387C99C83D}" presName="accentRepeatNode" presStyleLbl="solidFgAcc1" presStyleIdx="1" presStyleCnt="3"/>
      <dgm:spPr/>
    </dgm:pt>
    <dgm:pt modelId="{EF4A6703-4B5F-4259-AAA5-2D47C9C971B8}" type="pres">
      <dgm:prSet presAssocID="{47DE4990-1D5F-478D-BE21-AC82FBE884CF}" presName="text_3" presStyleLbl="node1" presStyleIdx="2" presStyleCnt="3" custScaleY="150539" custLinFactNeighborX="899" custLinFactNeighborY="19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A3B18-C07E-449E-A146-7962289A21C9}" type="pres">
      <dgm:prSet presAssocID="{47DE4990-1D5F-478D-BE21-AC82FBE884CF}" presName="accent_3" presStyleCnt="0"/>
      <dgm:spPr/>
    </dgm:pt>
    <dgm:pt modelId="{BFE858FB-A586-4D67-8698-7E5F4CDAE5EE}" type="pres">
      <dgm:prSet presAssocID="{47DE4990-1D5F-478D-BE21-AC82FBE884CF}" presName="accentRepeatNode" presStyleLbl="solidFgAcc1" presStyleIdx="2" presStyleCnt="3"/>
      <dgm:spPr/>
    </dgm:pt>
  </dgm:ptLst>
  <dgm:cxnLst>
    <dgm:cxn modelId="{B9AF3781-7BCC-4221-A41E-166739EA26BC}" type="presOf" srcId="{95C6274C-4F79-4FCD-9091-A8F30F43DF3B}" destId="{D63F47BC-3C10-450D-8695-7AC9D585F73E}" srcOrd="0" destOrd="0" presId="urn:microsoft.com/office/officeart/2008/layout/VerticalCurvedList"/>
    <dgm:cxn modelId="{6D211AF8-93C6-429B-88D6-FD5113295D45}" type="presOf" srcId="{59D191CB-0F26-4842-A744-062DE3E92919}" destId="{A37C8BEE-0766-4F83-8399-BF5645DB1F73}" srcOrd="0" destOrd="0" presId="urn:microsoft.com/office/officeart/2008/layout/VerticalCurvedList"/>
    <dgm:cxn modelId="{9750D62D-8E3E-43FB-B095-F07F71EA7A67}" type="presOf" srcId="{144ECF97-3A0D-461E-8548-CB387C99C83D}" destId="{18A130C2-3502-4681-B874-ED302F7927C6}" srcOrd="0" destOrd="0" presId="urn:microsoft.com/office/officeart/2008/layout/VerticalCurvedList"/>
    <dgm:cxn modelId="{4858B382-DCA5-4D84-989B-8EB3BA8BF98E}" type="presOf" srcId="{47DE4990-1D5F-478D-BE21-AC82FBE884CF}" destId="{EF4A6703-4B5F-4259-AAA5-2D47C9C971B8}" srcOrd="0" destOrd="0" presId="urn:microsoft.com/office/officeart/2008/layout/VerticalCurvedList"/>
    <dgm:cxn modelId="{3E14F192-BE45-404E-A311-E1E321A82ED3}" srcId="{95C6274C-4F79-4FCD-9091-A8F30F43DF3B}" destId="{47DE4990-1D5F-478D-BE21-AC82FBE884CF}" srcOrd="2" destOrd="0" parTransId="{FF250F19-4644-4AFA-BAF0-B7018E15351B}" sibTransId="{7BE97728-3930-4C91-86E7-BAAC01C07723}"/>
    <dgm:cxn modelId="{DF8EC3AB-95C6-4089-A66A-E66387940EDB}" srcId="{95C6274C-4F79-4FCD-9091-A8F30F43DF3B}" destId="{E8612A7A-EAE1-4A64-A1CB-ADBBAADB4DCA}" srcOrd="0" destOrd="0" parTransId="{A21E674C-2DA9-4370-949E-CD2A54C942AD}" sibTransId="{59D191CB-0F26-4842-A744-062DE3E92919}"/>
    <dgm:cxn modelId="{AD2848C6-9175-4E73-ADA2-EB6BF3BC030E}" type="presOf" srcId="{E8612A7A-EAE1-4A64-A1CB-ADBBAADB4DCA}" destId="{2773CEE4-F9F1-4A0D-BA3E-45959BDE62CC}" srcOrd="0" destOrd="0" presId="urn:microsoft.com/office/officeart/2008/layout/VerticalCurvedList"/>
    <dgm:cxn modelId="{A85B51EB-12EA-4C47-B338-B4BDF3FCE890}" srcId="{95C6274C-4F79-4FCD-9091-A8F30F43DF3B}" destId="{144ECF97-3A0D-461E-8548-CB387C99C83D}" srcOrd="1" destOrd="0" parTransId="{F8286979-4ACB-446F-8845-490321806F79}" sibTransId="{A9860312-FBFC-4411-976F-113D51F1B43D}"/>
    <dgm:cxn modelId="{EEDEE3E7-BF33-4553-8C65-4FE3BD46AF86}" type="presParOf" srcId="{D63F47BC-3C10-450D-8695-7AC9D585F73E}" destId="{63C9F671-96BA-471A-A805-0D3BC1CD05E1}" srcOrd="0" destOrd="0" presId="urn:microsoft.com/office/officeart/2008/layout/VerticalCurvedList"/>
    <dgm:cxn modelId="{0553DB76-DA98-49AC-B29C-F6847E6752C6}" type="presParOf" srcId="{63C9F671-96BA-471A-A805-0D3BC1CD05E1}" destId="{AD632BBE-2F39-4A24-8AEA-8679F9D8DAAB}" srcOrd="0" destOrd="0" presId="urn:microsoft.com/office/officeart/2008/layout/VerticalCurvedList"/>
    <dgm:cxn modelId="{A9D07DFD-5EEF-45CC-97BD-E90B0109C089}" type="presParOf" srcId="{AD632BBE-2F39-4A24-8AEA-8679F9D8DAAB}" destId="{ACD5F307-8FC3-4089-AFE1-39B7E86012A3}" srcOrd="0" destOrd="0" presId="urn:microsoft.com/office/officeart/2008/layout/VerticalCurvedList"/>
    <dgm:cxn modelId="{51321885-F1A9-4C3B-A4B4-046653D68DB0}" type="presParOf" srcId="{AD632BBE-2F39-4A24-8AEA-8679F9D8DAAB}" destId="{A37C8BEE-0766-4F83-8399-BF5645DB1F73}" srcOrd="1" destOrd="0" presId="urn:microsoft.com/office/officeart/2008/layout/VerticalCurvedList"/>
    <dgm:cxn modelId="{4EB73BE2-8DD3-489A-B98C-98677C4FA48E}" type="presParOf" srcId="{AD632BBE-2F39-4A24-8AEA-8679F9D8DAAB}" destId="{E036B34E-911B-4D07-99B0-8F38A77F20E9}" srcOrd="2" destOrd="0" presId="urn:microsoft.com/office/officeart/2008/layout/VerticalCurvedList"/>
    <dgm:cxn modelId="{62566154-A6AE-42C0-A62C-D7682424945C}" type="presParOf" srcId="{AD632BBE-2F39-4A24-8AEA-8679F9D8DAAB}" destId="{3BF1AB26-03AD-4953-83C0-8BE20422106C}" srcOrd="3" destOrd="0" presId="urn:microsoft.com/office/officeart/2008/layout/VerticalCurvedList"/>
    <dgm:cxn modelId="{0617D46D-5290-44DE-8C46-5D9122594A43}" type="presParOf" srcId="{63C9F671-96BA-471A-A805-0D3BC1CD05E1}" destId="{2773CEE4-F9F1-4A0D-BA3E-45959BDE62CC}" srcOrd="1" destOrd="0" presId="urn:microsoft.com/office/officeart/2008/layout/VerticalCurvedList"/>
    <dgm:cxn modelId="{E53E4363-AB7E-4BD3-89D1-9BBCF1437DC5}" type="presParOf" srcId="{63C9F671-96BA-471A-A805-0D3BC1CD05E1}" destId="{C0701D26-1D78-46D6-A92E-9F6E22D7B93A}" srcOrd="2" destOrd="0" presId="urn:microsoft.com/office/officeart/2008/layout/VerticalCurvedList"/>
    <dgm:cxn modelId="{0610A0C5-9AFD-4BD2-AD93-4B1CBC32766D}" type="presParOf" srcId="{C0701D26-1D78-46D6-A92E-9F6E22D7B93A}" destId="{88F8149F-BBAA-4DCA-8467-7002722A71E9}" srcOrd="0" destOrd="0" presId="urn:microsoft.com/office/officeart/2008/layout/VerticalCurvedList"/>
    <dgm:cxn modelId="{E28C4319-9209-4334-A652-42F4F3CC6809}" type="presParOf" srcId="{63C9F671-96BA-471A-A805-0D3BC1CD05E1}" destId="{18A130C2-3502-4681-B874-ED302F7927C6}" srcOrd="3" destOrd="0" presId="urn:microsoft.com/office/officeart/2008/layout/VerticalCurvedList"/>
    <dgm:cxn modelId="{89A03C6B-D545-4176-93B5-A8CBA321FAD3}" type="presParOf" srcId="{63C9F671-96BA-471A-A805-0D3BC1CD05E1}" destId="{9E54F696-A554-411D-9EF2-666F512A1ACF}" srcOrd="4" destOrd="0" presId="urn:microsoft.com/office/officeart/2008/layout/VerticalCurvedList"/>
    <dgm:cxn modelId="{EAA61F36-2C4B-4311-B398-2AFF73738619}" type="presParOf" srcId="{9E54F696-A554-411D-9EF2-666F512A1ACF}" destId="{4A358A31-1EC4-4F26-8292-10B46A632225}" srcOrd="0" destOrd="0" presId="urn:microsoft.com/office/officeart/2008/layout/VerticalCurvedList"/>
    <dgm:cxn modelId="{BFF57BA5-24A4-4104-965A-7E38478F8C77}" type="presParOf" srcId="{63C9F671-96BA-471A-A805-0D3BC1CD05E1}" destId="{EF4A6703-4B5F-4259-AAA5-2D47C9C971B8}" srcOrd="5" destOrd="0" presId="urn:microsoft.com/office/officeart/2008/layout/VerticalCurvedList"/>
    <dgm:cxn modelId="{9CA23057-2F17-493C-A680-9250ABEAE733}" type="presParOf" srcId="{63C9F671-96BA-471A-A805-0D3BC1CD05E1}" destId="{F16A3B18-C07E-449E-A146-7962289A21C9}" srcOrd="6" destOrd="0" presId="urn:microsoft.com/office/officeart/2008/layout/VerticalCurvedList"/>
    <dgm:cxn modelId="{B96FCD09-3EA0-457B-B2B9-0C3938391B01}" type="presParOf" srcId="{F16A3B18-C07E-449E-A146-7962289A21C9}" destId="{BFE858FB-A586-4D67-8698-7E5F4CDAE5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C6274C-4F79-4FCD-9091-A8F30F43DF3B}" type="doc">
      <dgm:prSet loTypeId="urn:microsoft.com/office/officeart/2008/layout/VerticalCurvedList" loCatId="list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E8612A7A-EAE1-4A64-A1CB-ADBBAADB4DCA}">
      <dgm:prSet phldrT="[Текст]"/>
      <dgm:spPr/>
      <dgm:t>
        <a:bodyPr/>
        <a:lstStyle/>
        <a:p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дістері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дістер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дістерді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ептілігіне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оқу-мақсаттарына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мазмұнына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оқуды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қабілетіне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материалдық-техникалық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қамсыздығына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ұйымдасуына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уелді</a:t>
          </a:r>
          <a:endParaRPr lang="ru-RU" b="1" u="none" dirty="0">
            <a:latin typeface="Times New Roman" pitchFamily="18" charset="0"/>
            <a:cs typeface="Times New Roman" pitchFamily="18" charset="0"/>
          </a:endParaRPr>
        </a:p>
      </dgm:t>
    </dgm:pt>
    <dgm:pt modelId="{A21E674C-2DA9-4370-949E-CD2A54C942AD}" type="parTrans" cxnId="{DF8EC3AB-95C6-4089-A66A-E66387940EDB}">
      <dgm:prSet/>
      <dgm:spPr/>
      <dgm:t>
        <a:bodyPr/>
        <a:lstStyle/>
        <a:p>
          <a:endParaRPr lang="ru-RU" b="1" u="none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D191CB-0F26-4842-A744-062DE3E92919}" type="sibTrans" cxnId="{DF8EC3AB-95C6-4089-A66A-E66387940EDB}">
      <dgm:prSet/>
      <dgm:spPr/>
      <dgm:t>
        <a:bodyPr/>
        <a:lstStyle/>
        <a:p>
          <a:endParaRPr lang="ru-RU" b="1" u="none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44ECF97-3A0D-461E-8548-CB387C99C83D}">
      <dgm:prSet phldrT="[Текст]"/>
      <dgm:spPr/>
      <dgm:t>
        <a:bodyPr/>
        <a:lstStyle/>
        <a:p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оқуды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Оқудың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тижелі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жүйесіндегі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кері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байланыстың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жеделдік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сипатына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реттеу-түзету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ықпалдарының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орынды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келуіне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орайласады</a:t>
          </a:r>
          <a:endParaRPr lang="ru-RU" b="1" u="none" dirty="0">
            <a:latin typeface="Times New Roman" pitchFamily="18" charset="0"/>
            <a:cs typeface="Times New Roman" pitchFamily="18" charset="0"/>
          </a:endParaRPr>
        </a:p>
      </dgm:t>
    </dgm:pt>
    <dgm:pt modelId="{F8286979-4ACB-446F-8845-490321806F79}" type="parTrans" cxnId="{A85B51EB-12EA-4C47-B338-B4BDF3FCE890}">
      <dgm:prSet/>
      <dgm:spPr/>
      <dgm:t>
        <a:bodyPr/>
        <a:lstStyle/>
        <a:p>
          <a:endParaRPr lang="ru-RU" b="1" u="none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9860312-FBFC-4411-976F-113D51F1B43D}" type="sibTrans" cxnId="{A85B51EB-12EA-4C47-B338-B4BDF3FCE890}">
      <dgm:prSet/>
      <dgm:spPr/>
      <dgm:t>
        <a:bodyPr/>
        <a:lstStyle/>
        <a:p>
          <a:endParaRPr lang="ru-RU" b="1" u="none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47DE4990-1D5F-478D-BE21-AC82FBE884CF}">
      <dgm:prSet phldrT="[Текст]"/>
      <dgm:spPr/>
      <dgm:t>
        <a:bodyPr/>
        <a:lstStyle/>
        <a:p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оқуға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sng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ынталандыру</a:t>
          </a:r>
          <a:r>
            <a:rPr lang="ru-RU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ш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кірттің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игеруге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іштей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ынта-ықыласы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рекеттерінің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н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тартымына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(внутренние стимулы);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b="1" u="none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рекетіне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мүмкіндік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жасаушы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сыртқы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жағдайлар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экономикалық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b="1" u="none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b="1" u="none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b="1" u="none" dirty="0">
            <a:latin typeface="Times New Roman" pitchFamily="18" charset="0"/>
            <a:cs typeface="Times New Roman" pitchFamily="18" charset="0"/>
          </a:endParaRPr>
        </a:p>
      </dgm:t>
    </dgm:pt>
    <dgm:pt modelId="{FF250F19-4644-4AFA-BAF0-B7018E15351B}" type="parTrans" cxnId="{3E14F192-BE45-404E-A311-E1E321A82ED3}">
      <dgm:prSet/>
      <dgm:spPr/>
      <dgm:t>
        <a:bodyPr/>
        <a:lstStyle/>
        <a:p>
          <a:endParaRPr lang="ru-RU" b="1" u="none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E97728-3930-4C91-86E7-BAAC01C07723}" type="sibTrans" cxnId="{3E14F192-BE45-404E-A311-E1E321A82ED3}">
      <dgm:prSet/>
      <dgm:spPr/>
      <dgm:t>
        <a:bodyPr/>
        <a:lstStyle/>
        <a:p>
          <a:endParaRPr lang="ru-RU" b="1" u="none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3F47BC-3C10-450D-8695-7AC9D585F73E}" type="pres">
      <dgm:prSet presAssocID="{95C6274C-4F79-4FCD-9091-A8F30F43DF3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63C9F671-96BA-471A-A805-0D3BC1CD05E1}" type="pres">
      <dgm:prSet presAssocID="{95C6274C-4F79-4FCD-9091-A8F30F43DF3B}" presName="Name1" presStyleCnt="0"/>
      <dgm:spPr/>
    </dgm:pt>
    <dgm:pt modelId="{AD632BBE-2F39-4A24-8AEA-8679F9D8DAAB}" type="pres">
      <dgm:prSet presAssocID="{95C6274C-4F79-4FCD-9091-A8F30F43DF3B}" presName="cycle" presStyleCnt="0"/>
      <dgm:spPr/>
    </dgm:pt>
    <dgm:pt modelId="{ACD5F307-8FC3-4089-AFE1-39B7E86012A3}" type="pres">
      <dgm:prSet presAssocID="{95C6274C-4F79-4FCD-9091-A8F30F43DF3B}" presName="srcNode" presStyleLbl="node1" presStyleIdx="0" presStyleCnt="3"/>
      <dgm:spPr/>
    </dgm:pt>
    <dgm:pt modelId="{A37C8BEE-0766-4F83-8399-BF5645DB1F73}" type="pres">
      <dgm:prSet presAssocID="{95C6274C-4F79-4FCD-9091-A8F30F43DF3B}" presName="conn" presStyleLbl="parChTrans1D2" presStyleIdx="0" presStyleCnt="1"/>
      <dgm:spPr/>
      <dgm:t>
        <a:bodyPr/>
        <a:lstStyle/>
        <a:p>
          <a:endParaRPr lang="ru-RU"/>
        </a:p>
      </dgm:t>
    </dgm:pt>
    <dgm:pt modelId="{E036B34E-911B-4D07-99B0-8F38A77F20E9}" type="pres">
      <dgm:prSet presAssocID="{95C6274C-4F79-4FCD-9091-A8F30F43DF3B}" presName="extraNode" presStyleLbl="node1" presStyleIdx="0" presStyleCnt="3"/>
      <dgm:spPr/>
    </dgm:pt>
    <dgm:pt modelId="{3BF1AB26-03AD-4953-83C0-8BE20422106C}" type="pres">
      <dgm:prSet presAssocID="{95C6274C-4F79-4FCD-9091-A8F30F43DF3B}" presName="dstNode" presStyleLbl="node1" presStyleIdx="0" presStyleCnt="3"/>
      <dgm:spPr/>
    </dgm:pt>
    <dgm:pt modelId="{2773CEE4-F9F1-4A0D-BA3E-45959BDE62CC}" type="pres">
      <dgm:prSet presAssocID="{E8612A7A-EAE1-4A64-A1CB-ADBBAADB4DCA}" presName="text_1" presStyleLbl="node1" presStyleIdx="0" presStyleCnt="3" custScaleY="154800" custLinFactNeighborX="209" custLinFactNeighborY="-30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701D26-1D78-46D6-A92E-9F6E22D7B93A}" type="pres">
      <dgm:prSet presAssocID="{E8612A7A-EAE1-4A64-A1CB-ADBBAADB4DCA}" presName="accent_1" presStyleCnt="0"/>
      <dgm:spPr/>
    </dgm:pt>
    <dgm:pt modelId="{88F8149F-BBAA-4DCA-8467-7002722A71E9}" type="pres">
      <dgm:prSet presAssocID="{E8612A7A-EAE1-4A64-A1CB-ADBBAADB4DCA}" presName="accentRepeatNode" presStyleLbl="solidFgAcc1" presStyleIdx="0" presStyleCnt="3"/>
      <dgm:spPr/>
    </dgm:pt>
    <dgm:pt modelId="{18A130C2-3502-4681-B874-ED302F7927C6}" type="pres">
      <dgm:prSet presAssocID="{144ECF97-3A0D-461E-8548-CB387C99C83D}" presName="text_2" presStyleLbl="node1" presStyleIdx="1" presStyleCnt="3" custScaleY="136478" custLinFactNeighborX="1604" custLinFactNeighborY="-9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4F696-A554-411D-9EF2-666F512A1ACF}" type="pres">
      <dgm:prSet presAssocID="{144ECF97-3A0D-461E-8548-CB387C99C83D}" presName="accent_2" presStyleCnt="0"/>
      <dgm:spPr/>
    </dgm:pt>
    <dgm:pt modelId="{4A358A31-1EC4-4F26-8292-10B46A632225}" type="pres">
      <dgm:prSet presAssocID="{144ECF97-3A0D-461E-8548-CB387C99C83D}" presName="accentRepeatNode" presStyleLbl="solidFgAcc1" presStyleIdx="1" presStyleCnt="3"/>
      <dgm:spPr/>
    </dgm:pt>
    <dgm:pt modelId="{EF4A6703-4B5F-4259-AAA5-2D47C9C971B8}" type="pres">
      <dgm:prSet presAssocID="{47DE4990-1D5F-478D-BE21-AC82FBE884CF}" presName="text_3" presStyleLbl="node1" presStyleIdx="2" presStyleCnt="3" custScaleY="150539" custLinFactNeighborX="565" custLinFactNeighborY="39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6A3B18-C07E-449E-A146-7962289A21C9}" type="pres">
      <dgm:prSet presAssocID="{47DE4990-1D5F-478D-BE21-AC82FBE884CF}" presName="accent_3" presStyleCnt="0"/>
      <dgm:spPr/>
    </dgm:pt>
    <dgm:pt modelId="{BFE858FB-A586-4D67-8698-7E5F4CDAE5EE}" type="pres">
      <dgm:prSet presAssocID="{47DE4990-1D5F-478D-BE21-AC82FBE884CF}" presName="accentRepeatNode" presStyleLbl="solidFgAcc1" presStyleIdx="2" presStyleCnt="3"/>
      <dgm:spPr/>
    </dgm:pt>
  </dgm:ptLst>
  <dgm:cxnLst>
    <dgm:cxn modelId="{7B02B6E4-AE0D-4976-A7A1-BD23C808EC9C}" type="presOf" srcId="{E8612A7A-EAE1-4A64-A1CB-ADBBAADB4DCA}" destId="{2773CEE4-F9F1-4A0D-BA3E-45959BDE62CC}" srcOrd="0" destOrd="0" presId="urn:microsoft.com/office/officeart/2008/layout/VerticalCurvedList"/>
    <dgm:cxn modelId="{28477B25-8ABA-4006-BC36-B133B8D03FAC}" type="presOf" srcId="{144ECF97-3A0D-461E-8548-CB387C99C83D}" destId="{18A130C2-3502-4681-B874-ED302F7927C6}" srcOrd="0" destOrd="0" presId="urn:microsoft.com/office/officeart/2008/layout/VerticalCurvedList"/>
    <dgm:cxn modelId="{3E14F192-BE45-404E-A311-E1E321A82ED3}" srcId="{95C6274C-4F79-4FCD-9091-A8F30F43DF3B}" destId="{47DE4990-1D5F-478D-BE21-AC82FBE884CF}" srcOrd="2" destOrd="0" parTransId="{FF250F19-4644-4AFA-BAF0-B7018E15351B}" sibTransId="{7BE97728-3930-4C91-86E7-BAAC01C07723}"/>
    <dgm:cxn modelId="{DF8EC3AB-95C6-4089-A66A-E66387940EDB}" srcId="{95C6274C-4F79-4FCD-9091-A8F30F43DF3B}" destId="{E8612A7A-EAE1-4A64-A1CB-ADBBAADB4DCA}" srcOrd="0" destOrd="0" parTransId="{A21E674C-2DA9-4370-949E-CD2A54C942AD}" sibTransId="{59D191CB-0F26-4842-A744-062DE3E92919}"/>
    <dgm:cxn modelId="{6FCDE0CE-4575-4382-B0D7-1DE964A5E7D4}" type="presOf" srcId="{59D191CB-0F26-4842-A744-062DE3E92919}" destId="{A37C8BEE-0766-4F83-8399-BF5645DB1F73}" srcOrd="0" destOrd="0" presId="urn:microsoft.com/office/officeart/2008/layout/VerticalCurvedList"/>
    <dgm:cxn modelId="{A85B51EB-12EA-4C47-B338-B4BDF3FCE890}" srcId="{95C6274C-4F79-4FCD-9091-A8F30F43DF3B}" destId="{144ECF97-3A0D-461E-8548-CB387C99C83D}" srcOrd="1" destOrd="0" parTransId="{F8286979-4ACB-446F-8845-490321806F79}" sibTransId="{A9860312-FBFC-4411-976F-113D51F1B43D}"/>
    <dgm:cxn modelId="{BAF56ED1-0F5A-49D1-B2BA-7A7F104845ED}" type="presOf" srcId="{95C6274C-4F79-4FCD-9091-A8F30F43DF3B}" destId="{D63F47BC-3C10-450D-8695-7AC9D585F73E}" srcOrd="0" destOrd="0" presId="urn:microsoft.com/office/officeart/2008/layout/VerticalCurvedList"/>
    <dgm:cxn modelId="{4EB1185B-C3B4-42DE-B346-4F5EDCDD2B50}" type="presOf" srcId="{47DE4990-1D5F-478D-BE21-AC82FBE884CF}" destId="{EF4A6703-4B5F-4259-AAA5-2D47C9C971B8}" srcOrd="0" destOrd="0" presId="urn:microsoft.com/office/officeart/2008/layout/VerticalCurvedList"/>
    <dgm:cxn modelId="{215B9E00-59E4-4D13-9419-EECFDAC174D9}" type="presParOf" srcId="{D63F47BC-3C10-450D-8695-7AC9D585F73E}" destId="{63C9F671-96BA-471A-A805-0D3BC1CD05E1}" srcOrd="0" destOrd="0" presId="urn:microsoft.com/office/officeart/2008/layout/VerticalCurvedList"/>
    <dgm:cxn modelId="{8F960B40-C878-4AF6-AEF7-C3D93A1FA11F}" type="presParOf" srcId="{63C9F671-96BA-471A-A805-0D3BC1CD05E1}" destId="{AD632BBE-2F39-4A24-8AEA-8679F9D8DAAB}" srcOrd="0" destOrd="0" presId="urn:microsoft.com/office/officeart/2008/layout/VerticalCurvedList"/>
    <dgm:cxn modelId="{6BC45F1B-5384-427B-802E-27DDFA4DF363}" type="presParOf" srcId="{AD632BBE-2F39-4A24-8AEA-8679F9D8DAAB}" destId="{ACD5F307-8FC3-4089-AFE1-39B7E86012A3}" srcOrd="0" destOrd="0" presId="urn:microsoft.com/office/officeart/2008/layout/VerticalCurvedList"/>
    <dgm:cxn modelId="{19BA073E-C0DD-480C-A285-4FB33C0C9D72}" type="presParOf" srcId="{AD632BBE-2F39-4A24-8AEA-8679F9D8DAAB}" destId="{A37C8BEE-0766-4F83-8399-BF5645DB1F73}" srcOrd="1" destOrd="0" presId="urn:microsoft.com/office/officeart/2008/layout/VerticalCurvedList"/>
    <dgm:cxn modelId="{9256C22D-756F-4805-AC5C-38254182027A}" type="presParOf" srcId="{AD632BBE-2F39-4A24-8AEA-8679F9D8DAAB}" destId="{E036B34E-911B-4D07-99B0-8F38A77F20E9}" srcOrd="2" destOrd="0" presId="urn:microsoft.com/office/officeart/2008/layout/VerticalCurvedList"/>
    <dgm:cxn modelId="{66E7E852-45FB-4F79-A2AA-CE4F9880BDFF}" type="presParOf" srcId="{AD632BBE-2F39-4A24-8AEA-8679F9D8DAAB}" destId="{3BF1AB26-03AD-4953-83C0-8BE20422106C}" srcOrd="3" destOrd="0" presId="urn:microsoft.com/office/officeart/2008/layout/VerticalCurvedList"/>
    <dgm:cxn modelId="{97AF51D9-CB08-4520-8A3B-13211E6475EB}" type="presParOf" srcId="{63C9F671-96BA-471A-A805-0D3BC1CD05E1}" destId="{2773CEE4-F9F1-4A0D-BA3E-45959BDE62CC}" srcOrd="1" destOrd="0" presId="urn:microsoft.com/office/officeart/2008/layout/VerticalCurvedList"/>
    <dgm:cxn modelId="{24691E53-BEC8-4DA7-9720-C4662E3A20F4}" type="presParOf" srcId="{63C9F671-96BA-471A-A805-0D3BC1CD05E1}" destId="{C0701D26-1D78-46D6-A92E-9F6E22D7B93A}" srcOrd="2" destOrd="0" presId="urn:microsoft.com/office/officeart/2008/layout/VerticalCurvedList"/>
    <dgm:cxn modelId="{7E2F868C-5197-484A-A1F9-60D21FFB750D}" type="presParOf" srcId="{C0701D26-1D78-46D6-A92E-9F6E22D7B93A}" destId="{88F8149F-BBAA-4DCA-8467-7002722A71E9}" srcOrd="0" destOrd="0" presId="urn:microsoft.com/office/officeart/2008/layout/VerticalCurvedList"/>
    <dgm:cxn modelId="{77D07717-2A89-4F87-81B2-3AAEF43C64E9}" type="presParOf" srcId="{63C9F671-96BA-471A-A805-0D3BC1CD05E1}" destId="{18A130C2-3502-4681-B874-ED302F7927C6}" srcOrd="3" destOrd="0" presId="urn:microsoft.com/office/officeart/2008/layout/VerticalCurvedList"/>
    <dgm:cxn modelId="{64B2F049-639D-42C4-B235-278A3A11BC0A}" type="presParOf" srcId="{63C9F671-96BA-471A-A805-0D3BC1CD05E1}" destId="{9E54F696-A554-411D-9EF2-666F512A1ACF}" srcOrd="4" destOrd="0" presId="urn:microsoft.com/office/officeart/2008/layout/VerticalCurvedList"/>
    <dgm:cxn modelId="{929F9168-DAFD-4BCE-B9FE-C58E8524B263}" type="presParOf" srcId="{9E54F696-A554-411D-9EF2-666F512A1ACF}" destId="{4A358A31-1EC4-4F26-8292-10B46A632225}" srcOrd="0" destOrd="0" presId="urn:microsoft.com/office/officeart/2008/layout/VerticalCurvedList"/>
    <dgm:cxn modelId="{59A9861B-82F2-48AF-B869-4FF8D2F13237}" type="presParOf" srcId="{63C9F671-96BA-471A-A805-0D3BC1CD05E1}" destId="{EF4A6703-4B5F-4259-AAA5-2D47C9C971B8}" srcOrd="5" destOrd="0" presId="urn:microsoft.com/office/officeart/2008/layout/VerticalCurvedList"/>
    <dgm:cxn modelId="{D0BB8F32-AF1F-4D22-A571-B34F6E545F17}" type="presParOf" srcId="{63C9F671-96BA-471A-A805-0D3BC1CD05E1}" destId="{F16A3B18-C07E-449E-A146-7962289A21C9}" srcOrd="6" destOrd="0" presId="urn:microsoft.com/office/officeart/2008/layout/VerticalCurvedList"/>
    <dgm:cxn modelId="{2148D699-9BF3-4079-9D27-2933120BF264}" type="presParOf" srcId="{F16A3B18-C07E-449E-A146-7962289A21C9}" destId="{BFE858FB-A586-4D67-8698-7E5F4CDAE5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EDB757-1712-489F-AA1B-127420A18CEA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0E2E0030-F116-4887-8E40-226C184F85CC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дидактиканың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н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қолданылған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дістері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құрал-жабдықтарына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оқытушының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к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сіби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шеберлігіне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16E0D08-BC91-4D26-98EB-BFCD4F61C061}" type="parTrans" cxnId="{81A71F4B-A5BD-49CB-BC82-6B784E3BA86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16BC263-BBA2-4A56-B715-7174E0B4F9C2}" type="sibTrans" cxnId="{81A71F4B-A5BD-49CB-BC82-6B784E3BA86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950BFE51-7C2F-4CC2-8AD4-67BEC7942E56}">
      <dgm:prSet phldrT="[Текст]" custT="1"/>
      <dgm:spPr/>
      <dgm:t>
        <a:bodyPr/>
        <a:lstStyle/>
        <a:p>
          <a:r>
            <a:rPr lang="en-US" sz="1800" b="1" dirty="0" smtClean="0">
              <a:latin typeface="Times New Roman" pitchFamily="18" charset="0"/>
              <a:cs typeface="Times New Roman" pitchFamily="18" charset="0"/>
            </a:rPr>
            <a:t>- ə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төңірегіндегі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адамдармен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тікелей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жанама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қарым-қатынасына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қоршаған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ортаның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ақыл-парасат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д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режесіне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мұғалімнің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оқушымен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қатынас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стиліне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ACE34B8A-F198-4135-A1B0-66C93A53DDE7}" type="parTrans" cxnId="{C028CABC-2678-4CCE-BDE2-B9CFAE6C60D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E5E1E43-2749-4FD7-9119-DB48D49AF8E0}" type="sibTrans" cxnId="{C028CABC-2678-4CCE-BDE2-B9CFAE6C60D7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B62B3CBE-30DE-427E-92B9-9F04A758409D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ұйымдастырушылық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ұйымдастырылу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д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режесіне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сол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оқушыда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оқуға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болған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ынтаны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қажеттікті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рбиелеуге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бағытталуына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қызығушылығын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қалыптастыруына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қанағаттану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л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ззатына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бөлеп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белсенділікті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қанаттандыруына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тікелей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6C1ED005-6CA3-4F6B-8C94-5BB9E989D897}" type="parTrans" cxnId="{AEC9FD02-86AE-4C55-A502-B50EDE79B58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35C0B2C-A2D2-47FF-9299-EB71D139B50F}" type="sibTrans" cxnId="{AEC9FD02-86AE-4C55-A502-B50EDE79B58A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D81FB6BF-FE3C-4F99-AECB-BFCD4B11D5B3}">
      <dgm:prSet phldrT="[Текст]" custT="1"/>
      <dgm:spPr/>
      <dgm:t>
        <a:bodyPr/>
        <a:lstStyle/>
        <a:p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теориясына</a:t>
          </a:r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гносеологиялық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сай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белсенділігіне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ептілігіне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оқуды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қажетсінуіне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7BD17E0B-493B-4CF3-9680-9CAD5E155EC0}" type="parTrans" cxnId="{3AC09951-54B6-4082-9586-A50051A06F2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754A03E0-6350-491C-B92E-EB4AACB415D0}" type="sibTrans" cxnId="{3AC09951-54B6-4082-9586-A50051A06F2F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6B439056-18BF-4904-A5A5-6F27E0A63433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/>
              <a:cs typeface="Times New Roman"/>
            </a:rPr>
            <a:t>- </a:t>
          </a:r>
          <a:r>
            <a:rPr lang="ru-RU" sz="1800" b="1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ш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кірттердің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оқу-үйрену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мүмкіндіктеріне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зейін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тұрақтануына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ой-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ақыл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ерекшеліктеріне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FF05C6C-D56B-49B5-908F-676E14B5B7C1}" type="parTrans" cxnId="{0FF90F94-4A82-41DE-AA93-2F1599C36AE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E91AB30F-8024-416F-9470-8A00A022AB8D}" type="sibTrans" cxnId="{0FF90F94-4A82-41DE-AA93-2F1599C36AEE}">
      <dgm:prSet/>
      <dgm:spPr/>
      <dgm:t>
        <a:bodyPr/>
        <a:lstStyle/>
        <a:p>
          <a:endParaRPr lang="ru-RU" sz="1800">
            <a:latin typeface="Times New Roman" pitchFamily="18" charset="0"/>
            <a:cs typeface="Times New Roman" pitchFamily="18" charset="0"/>
          </a:endParaRPr>
        </a:p>
      </dgm:t>
    </dgm:pt>
    <dgm:pt modelId="{F4D2ACE1-DC5D-4585-92BA-CE73B5AF34F7}" type="pres">
      <dgm:prSet presAssocID="{83EDB757-1712-489F-AA1B-127420A18CEA}" presName="compositeShape" presStyleCnt="0">
        <dgm:presLayoutVars>
          <dgm:dir/>
          <dgm:resizeHandles/>
        </dgm:presLayoutVars>
      </dgm:prSet>
      <dgm:spPr/>
    </dgm:pt>
    <dgm:pt modelId="{F21ED5CA-E285-4AFA-BA48-115ADDC48277}" type="pres">
      <dgm:prSet presAssocID="{83EDB757-1712-489F-AA1B-127420A18CEA}" presName="pyramid" presStyleLbl="node1" presStyleIdx="0" presStyleCnt="1" custLinFactNeighborX="2021" custLinFactNeighborY="117"/>
      <dgm:spPr/>
    </dgm:pt>
    <dgm:pt modelId="{3C9E022A-A244-4482-B70E-2FDB7F57F0CB}" type="pres">
      <dgm:prSet presAssocID="{83EDB757-1712-489F-AA1B-127420A18CEA}" presName="theList" presStyleCnt="0"/>
      <dgm:spPr/>
    </dgm:pt>
    <dgm:pt modelId="{C18C9A03-9228-4447-BEB9-E4260D7BBC4E}" type="pres">
      <dgm:prSet presAssocID="{0E2E0030-F116-4887-8E40-226C184F85CC}" presName="aNode" presStyleLbl="fgAcc1" presStyleIdx="0" presStyleCnt="5" custScaleX="205889" custScaleY="180156" custLinFactY="-19649" custLinFactNeighborX="-1626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BDDF6C-025D-4BE7-BD62-54DDCF3D5BF2}" type="pres">
      <dgm:prSet presAssocID="{0E2E0030-F116-4887-8E40-226C184F85CC}" presName="aSpace" presStyleCnt="0"/>
      <dgm:spPr/>
    </dgm:pt>
    <dgm:pt modelId="{3C525485-FBA0-4ACE-A00E-875F4BA2C388}" type="pres">
      <dgm:prSet presAssocID="{D81FB6BF-FE3C-4F99-AECB-BFCD4B11D5B3}" presName="aNode" presStyleLbl="fgAcc1" presStyleIdx="1" presStyleCnt="5" custScaleX="207836" custScaleY="186760" custLinFactY="-10213" custLinFactNeighborX="-1576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9839C-553C-45D7-AC1C-7AD6BF746482}" type="pres">
      <dgm:prSet presAssocID="{D81FB6BF-FE3C-4F99-AECB-BFCD4B11D5B3}" presName="aSpace" presStyleCnt="0"/>
      <dgm:spPr/>
    </dgm:pt>
    <dgm:pt modelId="{CFA5655C-D98B-46AA-B947-6CF4A1DEE4C9}" type="pres">
      <dgm:prSet presAssocID="{6B439056-18BF-4904-A5A5-6F27E0A63433}" presName="aNode" presStyleLbl="fgAcc1" presStyleIdx="2" presStyleCnt="5" custScaleX="206980" custScaleY="185992" custLinFactNeighborX="-16917" custLinFactNeighborY="11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57BB2-BED2-4FD8-8022-F3BF1437FDE2}" type="pres">
      <dgm:prSet presAssocID="{6B439056-18BF-4904-A5A5-6F27E0A63433}" presName="aSpace" presStyleCnt="0"/>
      <dgm:spPr/>
    </dgm:pt>
    <dgm:pt modelId="{3D276118-7BF5-45EE-93CB-FEFF0FD67B77}" type="pres">
      <dgm:prSet presAssocID="{950BFE51-7C2F-4CC2-8AD4-67BEC7942E56}" presName="aNode" presStyleLbl="fgAcc1" presStyleIdx="3" presStyleCnt="5" custScaleX="208308" custScaleY="217816" custLinFactY="21883" custLinFactNeighborX="-17475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778327-8C08-41F9-9AE8-03AD1B62BDB1}" type="pres">
      <dgm:prSet presAssocID="{950BFE51-7C2F-4CC2-8AD4-67BEC7942E56}" presName="aSpace" presStyleCnt="0"/>
      <dgm:spPr/>
    </dgm:pt>
    <dgm:pt modelId="{44CCD288-E5FA-4038-AEE7-348D5D8A0E7A}" type="pres">
      <dgm:prSet presAssocID="{B62B3CBE-30DE-427E-92B9-9F04A758409D}" presName="aNode" presStyleLbl="fgAcc1" presStyleIdx="4" presStyleCnt="5" custScaleX="206839" custScaleY="291331" custLinFactY="51495" custLinFactNeighborX="-16738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E15ABC-0A83-476E-838E-4BE3251951C6}" type="pres">
      <dgm:prSet presAssocID="{B62B3CBE-30DE-427E-92B9-9F04A758409D}" presName="aSpace" presStyleCnt="0"/>
      <dgm:spPr/>
    </dgm:pt>
  </dgm:ptLst>
  <dgm:cxnLst>
    <dgm:cxn modelId="{9594BA1A-39F3-4FC7-AC28-37B7CB9BCE71}" type="presOf" srcId="{83EDB757-1712-489F-AA1B-127420A18CEA}" destId="{F4D2ACE1-DC5D-4585-92BA-CE73B5AF34F7}" srcOrd="0" destOrd="0" presId="urn:microsoft.com/office/officeart/2005/8/layout/pyramid2"/>
    <dgm:cxn modelId="{1B5E3CB0-A5BD-415D-9479-A6D23D486E36}" type="presOf" srcId="{0E2E0030-F116-4887-8E40-226C184F85CC}" destId="{C18C9A03-9228-4447-BEB9-E4260D7BBC4E}" srcOrd="0" destOrd="0" presId="urn:microsoft.com/office/officeart/2005/8/layout/pyramid2"/>
    <dgm:cxn modelId="{0FF90F94-4A82-41DE-AA93-2F1599C36AEE}" srcId="{83EDB757-1712-489F-AA1B-127420A18CEA}" destId="{6B439056-18BF-4904-A5A5-6F27E0A63433}" srcOrd="2" destOrd="0" parTransId="{BFF05C6C-D56B-49B5-908F-676E14B5B7C1}" sibTransId="{E91AB30F-8024-416F-9470-8A00A022AB8D}"/>
    <dgm:cxn modelId="{64D44614-AAA9-44D7-8CCB-2C18C9C5D863}" type="presOf" srcId="{6B439056-18BF-4904-A5A5-6F27E0A63433}" destId="{CFA5655C-D98B-46AA-B947-6CF4A1DEE4C9}" srcOrd="0" destOrd="0" presId="urn:microsoft.com/office/officeart/2005/8/layout/pyramid2"/>
    <dgm:cxn modelId="{3B723305-A3D7-4E1D-85F5-78C05A41E9A6}" type="presOf" srcId="{950BFE51-7C2F-4CC2-8AD4-67BEC7942E56}" destId="{3D276118-7BF5-45EE-93CB-FEFF0FD67B77}" srcOrd="0" destOrd="0" presId="urn:microsoft.com/office/officeart/2005/8/layout/pyramid2"/>
    <dgm:cxn modelId="{8FF75C94-0A35-44BC-8C7C-9BA298211C76}" type="presOf" srcId="{B62B3CBE-30DE-427E-92B9-9F04A758409D}" destId="{44CCD288-E5FA-4038-AEE7-348D5D8A0E7A}" srcOrd="0" destOrd="0" presId="urn:microsoft.com/office/officeart/2005/8/layout/pyramid2"/>
    <dgm:cxn modelId="{AEC9FD02-86AE-4C55-A502-B50EDE79B58A}" srcId="{83EDB757-1712-489F-AA1B-127420A18CEA}" destId="{B62B3CBE-30DE-427E-92B9-9F04A758409D}" srcOrd="4" destOrd="0" parTransId="{6C1ED005-6CA3-4F6B-8C94-5BB9E989D897}" sibTransId="{F35C0B2C-A2D2-47FF-9299-EB71D139B50F}"/>
    <dgm:cxn modelId="{2967961D-2DCE-40E9-919F-B64F634691A2}" type="presOf" srcId="{D81FB6BF-FE3C-4F99-AECB-BFCD4B11D5B3}" destId="{3C525485-FBA0-4ACE-A00E-875F4BA2C388}" srcOrd="0" destOrd="0" presId="urn:microsoft.com/office/officeart/2005/8/layout/pyramid2"/>
    <dgm:cxn modelId="{81A71F4B-A5BD-49CB-BC82-6B784E3BA867}" srcId="{83EDB757-1712-489F-AA1B-127420A18CEA}" destId="{0E2E0030-F116-4887-8E40-226C184F85CC}" srcOrd="0" destOrd="0" parTransId="{516E0D08-BC91-4D26-98EB-BFCD4F61C061}" sibTransId="{716BC263-BBA2-4A56-B715-7174E0B4F9C2}"/>
    <dgm:cxn modelId="{3AC09951-54B6-4082-9586-A50051A06F2F}" srcId="{83EDB757-1712-489F-AA1B-127420A18CEA}" destId="{D81FB6BF-FE3C-4F99-AECB-BFCD4B11D5B3}" srcOrd="1" destOrd="0" parTransId="{7BD17E0B-493B-4CF3-9680-9CAD5E155EC0}" sibTransId="{754A03E0-6350-491C-B92E-EB4AACB415D0}"/>
    <dgm:cxn modelId="{C028CABC-2678-4CCE-BDE2-B9CFAE6C60D7}" srcId="{83EDB757-1712-489F-AA1B-127420A18CEA}" destId="{950BFE51-7C2F-4CC2-8AD4-67BEC7942E56}" srcOrd="3" destOrd="0" parTransId="{ACE34B8A-F198-4135-A1B0-66C93A53DDE7}" sibTransId="{DE5E1E43-2749-4FD7-9119-DB48D49AF8E0}"/>
    <dgm:cxn modelId="{AEE1414F-3CD8-40FA-A45E-1CC3FE0B1C48}" type="presParOf" srcId="{F4D2ACE1-DC5D-4585-92BA-CE73B5AF34F7}" destId="{F21ED5CA-E285-4AFA-BA48-115ADDC48277}" srcOrd="0" destOrd="0" presId="urn:microsoft.com/office/officeart/2005/8/layout/pyramid2"/>
    <dgm:cxn modelId="{E67D8925-EE0D-4124-A5A5-D738B695895B}" type="presParOf" srcId="{F4D2ACE1-DC5D-4585-92BA-CE73B5AF34F7}" destId="{3C9E022A-A244-4482-B70E-2FDB7F57F0CB}" srcOrd="1" destOrd="0" presId="urn:microsoft.com/office/officeart/2005/8/layout/pyramid2"/>
    <dgm:cxn modelId="{74B33D63-1467-472F-B91C-E3FDE9CFCCA3}" type="presParOf" srcId="{3C9E022A-A244-4482-B70E-2FDB7F57F0CB}" destId="{C18C9A03-9228-4447-BEB9-E4260D7BBC4E}" srcOrd="0" destOrd="0" presId="urn:microsoft.com/office/officeart/2005/8/layout/pyramid2"/>
    <dgm:cxn modelId="{A29F750B-0EFA-4543-9D38-8C568AD3003E}" type="presParOf" srcId="{3C9E022A-A244-4482-B70E-2FDB7F57F0CB}" destId="{73BDDF6C-025D-4BE7-BD62-54DDCF3D5BF2}" srcOrd="1" destOrd="0" presId="urn:microsoft.com/office/officeart/2005/8/layout/pyramid2"/>
    <dgm:cxn modelId="{D05DB9DA-4D9F-4551-8094-876F5FBFB369}" type="presParOf" srcId="{3C9E022A-A244-4482-B70E-2FDB7F57F0CB}" destId="{3C525485-FBA0-4ACE-A00E-875F4BA2C388}" srcOrd="2" destOrd="0" presId="urn:microsoft.com/office/officeart/2005/8/layout/pyramid2"/>
    <dgm:cxn modelId="{E0EFFF67-472C-4D39-8AD0-5361AF8B7C38}" type="presParOf" srcId="{3C9E022A-A244-4482-B70E-2FDB7F57F0CB}" destId="{2B49839C-553C-45D7-AC1C-7AD6BF746482}" srcOrd="3" destOrd="0" presId="urn:microsoft.com/office/officeart/2005/8/layout/pyramid2"/>
    <dgm:cxn modelId="{5E23206B-B114-42F3-8899-27A2A61EB34F}" type="presParOf" srcId="{3C9E022A-A244-4482-B70E-2FDB7F57F0CB}" destId="{CFA5655C-D98B-46AA-B947-6CF4A1DEE4C9}" srcOrd="4" destOrd="0" presId="urn:microsoft.com/office/officeart/2005/8/layout/pyramid2"/>
    <dgm:cxn modelId="{4E97B6F8-758D-49DF-863D-9AAC2F38F654}" type="presParOf" srcId="{3C9E022A-A244-4482-B70E-2FDB7F57F0CB}" destId="{C5157BB2-BED2-4FD8-8022-F3BF1437FDE2}" srcOrd="5" destOrd="0" presId="urn:microsoft.com/office/officeart/2005/8/layout/pyramid2"/>
    <dgm:cxn modelId="{14D151C8-68AC-40AD-A89D-B1830A3837D9}" type="presParOf" srcId="{3C9E022A-A244-4482-B70E-2FDB7F57F0CB}" destId="{3D276118-7BF5-45EE-93CB-FEFF0FD67B77}" srcOrd="6" destOrd="0" presId="urn:microsoft.com/office/officeart/2005/8/layout/pyramid2"/>
    <dgm:cxn modelId="{6F1F8CCC-08A3-4ECB-A650-05EF3DF3E81E}" type="presParOf" srcId="{3C9E022A-A244-4482-B70E-2FDB7F57F0CB}" destId="{6A778327-8C08-41F9-9AE8-03AD1B62BDB1}" srcOrd="7" destOrd="0" presId="urn:microsoft.com/office/officeart/2005/8/layout/pyramid2"/>
    <dgm:cxn modelId="{A1705A1B-34F7-4380-B646-33C1FFA55D0E}" type="presParOf" srcId="{3C9E022A-A244-4482-B70E-2FDB7F57F0CB}" destId="{44CCD288-E5FA-4038-AEE7-348D5D8A0E7A}" srcOrd="8" destOrd="0" presId="urn:microsoft.com/office/officeart/2005/8/layout/pyramid2"/>
    <dgm:cxn modelId="{F3BCD724-9864-493D-9DC5-88AE04C931A7}" type="presParOf" srcId="{3C9E022A-A244-4482-B70E-2FDB7F57F0CB}" destId="{DEE15ABC-0A83-476E-838E-4BE3251951C6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C82708-3A0C-4892-BB0E-9E236432D982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4F1C41-0E16-4F00-851F-EBF67E3FF063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саналылық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белсенділік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28C24FFB-4437-4BC0-9EBC-AAB84ABC45DD}" type="parTrans" cxnId="{64704533-6205-430B-B7FD-CF6FF9D755A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BB1F033-D788-43CA-9238-E0E6413180DF}" type="sibTrans" cxnId="{64704533-6205-430B-B7FD-CF6FF9D755AB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9893B075-989C-409E-BE76-DA103CD62035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ғылымилық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8CCDBDC-A648-4EA0-86D0-FC89D35D7306}" type="parTrans" cxnId="{24E618DA-873B-4675-89B2-264E71F001A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C0C267A-0728-46C6-9CB8-D1F7037026AB}" type="sibTrans" cxnId="{24E618DA-873B-4675-89B2-264E71F001A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F322C55-A809-4514-99B8-18DC67F98879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түсініктілік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736C8546-1E8C-4120-848B-B5508FE93978}" type="parTrans" cxnId="{D50F5F9E-7E2B-4C8A-AC97-55B197B7E5B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665B29B-CC2E-4038-8D6A-AC6C75492F38}" type="sibTrans" cxnId="{D50F5F9E-7E2B-4C8A-AC97-55B197B7E5BC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E06DEF0-7E53-401F-9B5B-E167727F3271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беріктік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4E875CDD-CBB2-4B47-8629-81362FD6E877}" type="parTrans" cxnId="{9B2883AF-020F-47D5-AA56-1A7D7FB8707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4F1BC9C9-C60F-4A9C-8303-4B32D6E591E5}" type="sibTrans" cxnId="{9B2883AF-020F-47D5-AA56-1A7D7FB8707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0F81D79D-7767-421A-A2DF-6D8C880C365B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көрнекілілікпен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оқыту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355FBE17-081B-4C27-9F2E-18AFFBF63903}" type="parTrans" cxnId="{83482D7D-29FE-43FB-B0A1-5B202C55218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4E31D26-6E44-411B-A0AE-13AE8F02734B}" type="sibTrans" cxnId="{83482D7D-29FE-43FB-B0A1-5B202C55218F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B14FB26-A16D-4B25-BC15-AC5F104AE851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жүйелілік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b="1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бірізділік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9216BF3-CB1B-4FC4-8DFC-D2995535E247}" type="parTrans" cxnId="{3B77AA40-08F6-4D48-88C4-DB168601B51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D70CBC8E-8B29-4182-A03D-C2D646EAB86D}" type="sibTrans" cxnId="{3B77AA40-08F6-4D48-88C4-DB168601B51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BEC8629-C9F7-431A-9915-9B2C81EC1FA2}">
      <dgm:prSet phldrT="[Текст]"/>
      <dgm:spPr/>
      <dgm:t>
        <a:bodyPr/>
        <a:lstStyle/>
        <a:p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көңіл-күй</a:t>
          </a:r>
          <a:r>
            <a:rPr lang="ru-RU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b="1" dirty="0" err="1" smtClean="0">
              <a:latin typeface="Times New Roman" pitchFamily="18" charset="0"/>
              <a:cs typeface="Times New Roman" pitchFamily="18" charset="0"/>
            </a:rPr>
            <a:t>ескеру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1DD8A4B6-AB58-4FD8-97CF-E2BAD941D6E7}" type="parTrans" cxnId="{87AD67C4-7214-407C-A327-B23FC243BA0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8118DFD-229C-4FE8-B6D5-DE1C2C2A5C88}" type="sibTrans" cxnId="{87AD67C4-7214-407C-A327-B23FC243BA09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F9E361CB-8794-4F4D-B138-32AE060669B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теория мен практика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C92F722A-ED32-4705-ABC6-602DEC407D85}" type="parTrans" cxnId="{B565DBB5-75F7-4FE6-A826-28945DD5EF2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7760C570-2CB3-4B2E-89A4-491497D5E882}" type="sibTrans" cxnId="{B565DBB5-75F7-4FE6-A826-28945DD5EF28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008F0E94-0786-4073-84F8-F6DF7AE0DAF3}" type="pres">
      <dgm:prSet presAssocID="{8AC82708-3A0C-4892-BB0E-9E236432D98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CCAEBC-B4F6-4445-8696-573405E60F1F}" type="pres">
      <dgm:prSet presAssocID="{7A4F1C41-0E16-4F00-851F-EBF67E3FF063}" presName="node" presStyleLbl="node1" presStyleIdx="0" presStyleCnt="8" custScaleX="195668" custScaleY="167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5F6B16-7B24-4B93-9721-0D6B78DFBB68}" type="pres">
      <dgm:prSet presAssocID="{7A4F1C41-0E16-4F00-851F-EBF67E3FF063}" presName="spNode" presStyleCnt="0"/>
      <dgm:spPr/>
    </dgm:pt>
    <dgm:pt modelId="{17D02CF5-8795-4E93-BFD4-65B7CC22BEEF}" type="pres">
      <dgm:prSet presAssocID="{ABB1F033-D788-43CA-9238-E0E6413180DF}" presName="sibTrans" presStyleLbl="sibTrans1D1" presStyleIdx="0" presStyleCnt="8"/>
      <dgm:spPr/>
      <dgm:t>
        <a:bodyPr/>
        <a:lstStyle/>
        <a:p>
          <a:endParaRPr lang="ru-RU"/>
        </a:p>
      </dgm:t>
    </dgm:pt>
    <dgm:pt modelId="{722DF2B6-D07B-4E80-9EC3-F134910F452B}" type="pres">
      <dgm:prSet presAssocID="{EB14FB26-A16D-4B25-BC15-AC5F104AE851}" presName="node" presStyleLbl="node1" presStyleIdx="1" presStyleCnt="8" custScaleX="207932" custScaleY="164535" custRadScaleRad="106162" custRadScaleInc="64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8ED3D-83FB-4CAB-A220-5693C809A119}" type="pres">
      <dgm:prSet presAssocID="{EB14FB26-A16D-4B25-BC15-AC5F104AE851}" presName="spNode" presStyleCnt="0"/>
      <dgm:spPr/>
    </dgm:pt>
    <dgm:pt modelId="{CBFF5588-A8F9-4B9F-A00F-B41126FB6D43}" type="pres">
      <dgm:prSet presAssocID="{D70CBC8E-8B29-4182-A03D-C2D646EAB86D}" presName="sibTrans" presStyleLbl="sibTrans1D1" presStyleIdx="1" presStyleCnt="8"/>
      <dgm:spPr/>
      <dgm:t>
        <a:bodyPr/>
        <a:lstStyle/>
        <a:p>
          <a:endParaRPr lang="ru-RU"/>
        </a:p>
      </dgm:t>
    </dgm:pt>
    <dgm:pt modelId="{FF48B00F-65AF-4D6D-9447-76EFC2C4E2B2}" type="pres">
      <dgm:prSet presAssocID="{2BEC8629-C9F7-431A-9915-9B2C81EC1FA2}" presName="node" presStyleLbl="node1" presStyleIdx="2" presStyleCnt="8" custScaleX="198663" custScaleY="181990" custRadScaleRad="99268" custRadScaleInc="-15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D45CA8-678B-43A7-B03E-D674E7C23DCE}" type="pres">
      <dgm:prSet presAssocID="{2BEC8629-C9F7-431A-9915-9B2C81EC1FA2}" presName="spNode" presStyleCnt="0"/>
      <dgm:spPr/>
    </dgm:pt>
    <dgm:pt modelId="{50DB1862-D3E3-4084-9CAF-0EAFBD583276}" type="pres">
      <dgm:prSet presAssocID="{B8118DFD-229C-4FE8-B6D5-DE1C2C2A5C88}" presName="sibTrans" presStyleLbl="sibTrans1D1" presStyleIdx="2" presStyleCnt="8"/>
      <dgm:spPr/>
      <dgm:t>
        <a:bodyPr/>
        <a:lstStyle/>
        <a:p>
          <a:endParaRPr lang="ru-RU"/>
        </a:p>
      </dgm:t>
    </dgm:pt>
    <dgm:pt modelId="{B65F0AB6-BA50-4E6D-A1CE-42A3AC602B84}" type="pres">
      <dgm:prSet presAssocID="{F9E361CB-8794-4F4D-B138-32AE060669B4}" presName="node" presStyleLbl="node1" presStyleIdx="3" presStyleCnt="8" custScaleX="207932" custScaleY="165948" custRadScaleRad="100247" custRadScaleInc="-89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3B1C30-99F7-43B2-86F9-3F4F7FAE564B}" type="pres">
      <dgm:prSet presAssocID="{F9E361CB-8794-4F4D-B138-32AE060669B4}" presName="spNode" presStyleCnt="0"/>
      <dgm:spPr/>
    </dgm:pt>
    <dgm:pt modelId="{751CE58B-3BA2-4D66-BD5C-7E4AE628B7C5}" type="pres">
      <dgm:prSet presAssocID="{7760C570-2CB3-4B2E-89A4-491497D5E882}" presName="sibTrans" presStyleLbl="sibTrans1D1" presStyleIdx="3" presStyleCnt="8"/>
      <dgm:spPr/>
      <dgm:t>
        <a:bodyPr/>
        <a:lstStyle/>
        <a:p>
          <a:endParaRPr lang="ru-RU"/>
        </a:p>
      </dgm:t>
    </dgm:pt>
    <dgm:pt modelId="{40247929-6EC8-4FA1-A73B-48B44F9C886C}" type="pres">
      <dgm:prSet presAssocID="{9893B075-989C-409E-BE76-DA103CD62035}" presName="node" presStyleLbl="node1" presStyleIdx="4" presStyleCnt="8" custScaleX="222160" custScaleY="173443" custRadScaleRad="101920" custRadScaleInc="-28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1CB3B4-A59C-440C-A7EA-C575A37346BE}" type="pres">
      <dgm:prSet presAssocID="{9893B075-989C-409E-BE76-DA103CD62035}" presName="spNode" presStyleCnt="0"/>
      <dgm:spPr/>
    </dgm:pt>
    <dgm:pt modelId="{7E1DCDFD-DBDE-46A8-8B34-E475CA57AC34}" type="pres">
      <dgm:prSet presAssocID="{BC0C267A-0728-46C6-9CB8-D1F7037026AB}" presName="sibTrans" presStyleLbl="sibTrans1D1" presStyleIdx="4" presStyleCnt="8"/>
      <dgm:spPr/>
      <dgm:t>
        <a:bodyPr/>
        <a:lstStyle/>
        <a:p>
          <a:endParaRPr lang="ru-RU"/>
        </a:p>
      </dgm:t>
    </dgm:pt>
    <dgm:pt modelId="{8F617DE7-616E-4DEC-AD2F-CA08AF5011CB}" type="pres">
      <dgm:prSet presAssocID="{6F322C55-A809-4514-99B8-18DC67F98879}" presName="node" presStyleLbl="node1" presStyleIdx="5" presStyleCnt="8" custScaleX="200725" custScaleY="186326" custRadScaleRad="89855" custRadScaleInc="46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0F7C29-481F-4C69-ABE2-16B8A1513A05}" type="pres">
      <dgm:prSet presAssocID="{6F322C55-A809-4514-99B8-18DC67F98879}" presName="spNode" presStyleCnt="0"/>
      <dgm:spPr/>
    </dgm:pt>
    <dgm:pt modelId="{968BCE23-D1C7-4161-B8B8-F9322E6B6F54}" type="pres">
      <dgm:prSet presAssocID="{B665B29B-CC2E-4038-8D6A-AC6C75492F38}" presName="sibTrans" presStyleLbl="sibTrans1D1" presStyleIdx="5" presStyleCnt="8"/>
      <dgm:spPr/>
      <dgm:t>
        <a:bodyPr/>
        <a:lstStyle/>
        <a:p>
          <a:endParaRPr lang="ru-RU"/>
        </a:p>
      </dgm:t>
    </dgm:pt>
    <dgm:pt modelId="{8A0ACB5B-196D-43AC-800E-BBD409D31AE2}" type="pres">
      <dgm:prSet presAssocID="{4E06DEF0-7E53-401F-9B5B-E167727F3271}" presName="node" presStyleLbl="node1" presStyleIdx="6" presStyleCnt="8" custScaleX="191456" custScaleY="164438" custRadScaleRad="99411" custRadScaleInc="248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9B509-27DE-4CD9-9BDB-D6F6D3CA0208}" type="pres">
      <dgm:prSet presAssocID="{4E06DEF0-7E53-401F-9B5B-E167727F3271}" presName="spNode" presStyleCnt="0"/>
      <dgm:spPr/>
    </dgm:pt>
    <dgm:pt modelId="{E3DA9164-5E45-4A04-964A-E74D14D7F574}" type="pres">
      <dgm:prSet presAssocID="{4F1BC9C9-C60F-4A9C-8303-4B32D6E591E5}" presName="sibTrans" presStyleLbl="sibTrans1D1" presStyleIdx="6" presStyleCnt="8"/>
      <dgm:spPr/>
      <dgm:t>
        <a:bodyPr/>
        <a:lstStyle/>
        <a:p>
          <a:endParaRPr lang="ru-RU"/>
        </a:p>
      </dgm:t>
    </dgm:pt>
    <dgm:pt modelId="{C5D8C938-CB40-4F0E-92F1-9D14CEBCD9D8}" type="pres">
      <dgm:prSet presAssocID="{0F81D79D-7767-421A-A2DF-6D8C880C365B}" presName="node" presStyleLbl="node1" presStyleIdx="7" presStyleCnt="8" custScaleX="197073" custScaleY="164535" custRadScaleRad="102960" custRadScaleInc="-41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2C511F-ABFB-4DC3-9B9C-C30F8D6DA851}" type="pres">
      <dgm:prSet presAssocID="{0F81D79D-7767-421A-A2DF-6D8C880C365B}" presName="spNode" presStyleCnt="0"/>
      <dgm:spPr/>
    </dgm:pt>
    <dgm:pt modelId="{B730BB47-6CFA-460E-BF23-D464A5E1ED8E}" type="pres">
      <dgm:prSet presAssocID="{E4E31D26-6E44-411B-A0AE-13AE8F02734B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364BF55F-B51C-48B4-B50F-F248CAA0538A}" type="presOf" srcId="{0F81D79D-7767-421A-A2DF-6D8C880C365B}" destId="{C5D8C938-CB40-4F0E-92F1-9D14CEBCD9D8}" srcOrd="0" destOrd="0" presId="urn:microsoft.com/office/officeart/2005/8/layout/cycle6"/>
    <dgm:cxn modelId="{E4D7C0F4-41B3-4CA2-ABDA-89A58DC34CB7}" type="presOf" srcId="{D70CBC8E-8B29-4182-A03D-C2D646EAB86D}" destId="{CBFF5588-A8F9-4B9F-A00F-B41126FB6D43}" srcOrd="0" destOrd="0" presId="urn:microsoft.com/office/officeart/2005/8/layout/cycle6"/>
    <dgm:cxn modelId="{83482D7D-29FE-43FB-B0A1-5B202C55218F}" srcId="{8AC82708-3A0C-4892-BB0E-9E236432D982}" destId="{0F81D79D-7767-421A-A2DF-6D8C880C365B}" srcOrd="7" destOrd="0" parTransId="{355FBE17-081B-4C27-9F2E-18AFFBF63903}" sibTransId="{E4E31D26-6E44-411B-A0AE-13AE8F02734B}"/>
    <dgm:cxn modelId="{3B77AA40-08F6-4D48-88C4-DB168601B518}" srcId="{8AC82708-3A0C-4892-BB0E-9E236432D982}" destId="{EB14FB26-A16D-4B25-BC15-AC5F104AE851}" srcOrd="1" destOrd="0" parTransId="{B9216BF3-CB1B-4FC4-8DFC-D2995535E247}" sibTransId="{D70CBC8E-8B29-4182-A03D-C2D646EAB86D}"/>
    <dgm:cxn modelId="{9B2883AF-020F-47D5-AA56-1A7D7FB87071}" srcId="{8AC82708-3A0C-4892-BB0E-9E236432D982}" destId="{4E06DEF0-7E53-401F-9B5B-E167727F3271}" srcOrd="6" destOrd="0" parTransId="{4E875CDD-CBB2-4B47-8629-81362FD6E877}" sibTransId="{4F1BC9C9-C60F-4A9C-8303-4B32D6E591E5}"/>
    <dgm:cxn modelId="{E3E837FE-E54A-4743-85BD-50BBB00DC1EB}" type="presOf" srcId="{E4E31D26-6E44-411B-A0AE-13AE8F02734B}" destId="{B730BB47-6CFA-460E-BF23-D464A5E1ED8E}" srcOrd="0" destOrd="0" presId="urn:microsoft.com/office/officeart/2005/8/layout/cycle6"/>
    <dgm:cxn modelId="{A1D7CDF4-96D4-4B34-A547-CE45B1F4C1A1}" type="presOf" srcId="{4F1BC9C9-C60F-4A9C-8303-4B32D6E591E5}" destId="{E3DA9164-5E45-4A04-964A-E74D14D7F574}" srcOrd="0" destOrd="0" presId="urn:microsoft.com/office/officeart/2005/8/layout/cycle6"/>
    <dgm:cxn modelId="{BB9D7D0B-CBBA-4E2A-B448-19C42FC0BD19}" type="presOf" srcId="{2BEC8629-C9F7-431A-9915-9B2C81EC1FA2}" destId="{FF48B00F-65AF-4D6D-9447-76EFC2C4E2B2}" srcOrd="0" destOrd="0" presId="urn:microsoft.com/office/officeart/2005/8/layout/cycle6"/>
    <dgm:cxn modelId="{00D0AA6C-81A5-434F-A114-BDA46599977A}" type="presOf" srcId="{6F322C55-A809-4514-99B8-18DC67F98879}" destId="{8F617DE7-616E-4DEC-AD2F-CA08AF5011CB}" srcOrd="0" destOrd="0" presId="urn:microsoft.com/office/officeart/2005/8/layout/cycle6"/>
    <dgm:cxn modelId="{7B76B3F4-10B3-430F-860B-276E1E0B0EF7}" type="presOf" srcId="{B665B29B-CC2E-4038-8D6A-AC6C75492F38}" destId="{968BCE23-D1C7-4161-B8B8-F9322E6B6F54}" srcOrd="0" destOrd="0" presId="urn:microsoft.com/office/officeart/2005/8/layout/cycle6"/>
    <dgm:cxn modelId="{B565DBB5-75F7-4FE6-A826-28945DD5EF28}" srcId="{8AC82708-3A0C-4892-BB0E-9E236432D982}" destId="{F9E361CB-8794-4F4D-B138-32AE060669B4}" srcOrd="3" destOrd="0" parTransId="{C92F722A-ED32-4705-ABC6-602DEC407D85}" sibTransId="{7760C570-2CB3-4B2E-89A4-491497D5E882}"/>
    <dgm:cxn modelId="{E4F75F95-DF65-484D-A856-99A0CF7B3338}" type="presOf" srcId="{ABB1F033-D788-43CA-9238-E0E6413180DF}" destId="{17D02CF5-8795-4E93-BFD4-65B7CC22BEEF}" srcOrd="0" destOrd="0" presId="urn:microsoft.com/office/officeart/2005/8/layout/cycle6"/>
    <dgm:cxn modelId="{D50F5F9E-7E2B-4C8A-AC97-55B197B7E5BC}" srcId="{8AC82708-3A0C-4892-BB0E-9E236432D982}" destId="{6F322C55-A809-4514-99B8-18DC67F98879}" srcOrd="5" destOrd="0" parTransId="{736C8546-1E8C-4120-848B-B5508FE93978}" sibTransId="{B665B29B-CC2E-4038-8D6A-AC6C75492F38}"/>
    <dgm:cxn modelId="{DCDA188C-5B2A-4678-8771-14547204D04A}" type="presOf" srcId="{8AC82708-3A0C-4892-BB0E-9E236432D982}" destId="{008F0E94-0786-4073-84F8-F6DF7AE0DAF3}" srcOrd="0" destOrd="0" presId="urn:microsoft.com/office/officeart/2005/8/layout/cycle6"/>
    <dgm:cxn modelId="{5CCFB241-1B88-42EB-9D0E-5EF742D29979}" type="presOf" srcId="{9893B075-989C-409E-BE76-DA103CD62035}" destId="{40247929-6EC8-4FA1-A73B-48B44F9C886C}" srcOrd="0" destOrd="0" presId="urn:microsoft.com/office/officeart/2005/8/layout/cycle6"/>
    <dgm:cxn modelId="{85086AF9-797A-4C72-ACE7-F9F3C1DDF216}" type="presOf" srcId="{B8118DFD-229C-4FE8-B6D5-DE1C2C2A5C88}" destId="{50DB1862-D3E3-4084-9CAF-0EAFBD583276}" srcOrd="0" destOrd="0" presId="urn:microsoft.com/office/officeart/2005/8/layout/cycle6"/>
    <dgm:cxn modelId="{30A89744-3063-4D09-9FB5-92CC4F188484}" type="presOf" srcId="{4E06DEF0-7E53-401F-9B5B-E167727F3271}" destId="{8A0ACB5B-196D-43AC-800E-BBD409D31AE2}" srcOrd="0" destOrd="0" presId="urn:microsoft.com/office/officeart/2005/8/layout/cycle6"/>
    <dgm:cxn modelId="{A22E4691-4149-4E18-B7A4-E505A8C19055}" type="presOf" srcId="{F9E361CB-8794-4F4D-B138-32AE060669B4}" destId="{B65F0AB6-BA50-4E6D-A1CE-42A3AC602B84}" srcOrd="0" destOrd="0" presId="urn:microsoft.com/office/officeart/2005/8/layout/cycle6"/>
    <dgm:cxn modelId="{24E618DA-873B-4675-89B2-264E71F001A2}" srcId="{8AC82708-3A0C-4892-BB0E-9E236432D982}" destId="{9893B075-989C-409E-BE76-DA103CD62035}" srcOrd="4" destOrd="0" parTransId="{68CCDBDC-A648-4EA0-86D0-FC89D35D7306}" sibTransId="{BC0C267A-0728-46C6-9CB8-D1F7037026AB}"/>
    <dgm:cxn modelId="{87AD67C4-7214-407C-A327-B23FC243BA09}" srcId="{8AC82708-3A0C-4892-BB0E-9E236432D982}" destId="{2BEC8629-C9F7-431A-9915-9B2C81EC1FA2}" srcOrd="2" destOrd="0" parTransId="{1DD8A4B6-AB58-4FD8-97CF-E2BAD941D6E7}" sibTransId="{B8118DFD-229C-4FE8-B6D5-DE1C2C2A5C88}"/>
    <dgm:cxn modelId="{196F65F9-C061-4CCD-8A49-2E9CC24BBB3D}" type="presOf" srcId="{EB14FB26-A16D-4B25-BC15-AC5F104AE851}" destId="{722DF2B6-D07B-4E80-9EC3-F134910F452B}" srcOrd="0" destOrd="0" presId="urn:microsoft.com/office/officeart/2005/8/layout/cycle6"/>
    <dgm:cxn modelId="{41328E2E-FF5D-4707-AC07-1957F1DFEDAB}" type="presOf" srcId="{7A4F1C41-0E16-4F00-851F-EBF67E3FF063}" destId="{80CCAEBC-B4F6-4445-8696-573405E60F1F}" srcOrd="0" destOrd="0" presId="urn:microsoft.com/office/officeart/2005/8/layout/cycle6"/>
    <dgm:cxn modelId="{64704533-6205-430B-B7FD-CF6FF9D755AB}" srcId="{8AC82708-3A0C-4892-BB0E-9E236432D982}" destId="{7A4F1C41-0E16-4F00-851F-EBF67E3FF063}" srcOrd="0" destOrd="0" parTransId="{28C24FFB-4437-4BC0-9EBC-AAB84ABC45DD}" sibTransId="{ABB1F033-D788-43CA-9238-E0E6413180DF}"/>
    <dgm:cxn modelId="{DDFDC9D6-83C2-405E-804A-A57AA2D9E979}" type="presOf" srcId="{BC0C267A-0728-46C6-9CB8-D1F7037026AB}" destId="{7E1DCDFD-DBDE-46A8-8B34-E475CA57AC34}" srcOrd="0" destOrd="0" presId="urn:microsoft.com/office/officeart/2005/8/layout/cycle6"/>
    <dgm:cxn modelId="{DFA89992-87FA-4134-B394-26DB86D9FAEA}" type="presOf" srcId="{7760C570-2CB3-4B2E-89A4-491497D5E882}" destId="{751CE58B-3BA2-4D66-BD5C-7E4AE628B7C5}" srcOrd="0" destOrd="0" presId="urn:microsoft.com/office/officeart/2005/8/layout/cycle6"/>
    <dgm:cxn modelId="{DE7259C4-5CBC-4437-9D41-D3AD7C1D069C}" type="presParOf" srcId="{008F0E94-0786-4073-84F8-F6DF7AE0DAF3}" destId="{80CCAEBC-B4F6-4445-8696-573405E60F1F}" srcOrd="0" destOrd="0" presId="urn:microsoft.com/office/officeart/2005/8/layout/cycle6"/>
    <dgm:cxn modelId="{CBD82926-57E5-4DAA-B471-A9315AB332E4}" type="presParOf" srcId="{008F0E94-0786-4073-84F8-F6DF7AE0DAF3}" destId="{A75F6B16-7B24-4B93-9721-0D6B78DFBB68}" srcOrd="1" destOrd="0" presId="urn:microsoft.com/office/officeart/2005/8/layout/cycle6"/>
    <dgm:cxn modelId="{C59CB98B-E5F8-4093-A82B-CFFA05036FF4}" type="presParOf" srcId="{008F0E94-0786-4073-84F8-F6DF7AE0DAF3}" destId="{17D02CF5-8795-4E93-BFD4-65B7CC22BEEF}" srcOrd="2" destOrd="0" presId="urn:microsoft.com/office/officeart/2005/8/layout/cycle6"/>
    <dgm:cxn modelId="{1EBEC30D-E23A-46FD-831A-98FC184B5205}" type="presParOf" srcId="{008F0E94-0786-4073-84F8-F6DF7AE0DAF3}" destId="{722DF2B6-D07B-4E80-9EC3-F134910F452B}" srcOrd="3" destOrd="0" presId="urn:microsoft.com/office/officeart/2005/8/layout/cycle6"/>
    <dgm:cxn modelId="{E6FE022D-DE23-43BD-88F5-649A04610BC7}" type="presParOf" srcId="{008F0E94-0786-4073-84F8-F6DF7AE0DAF3}" destId="{C8D8ED3D-83FB-4CAB-A220-5693C809A119}" srcOrd="4" destOrd="0" presId="urn:microsoft.com/office/officeart/2005/8/layout/cycle6"/>
    <dgm:cxn modelId="{1D49357D-0B83-4CA0-B356-10182F0578A8}" type="presParOf" srcId="{008F0E94-0786-4073-84F8-F6DF7AE0DAF3}" destId="{CBFF5588-A8F9-4B9F-A00F-B41126FB6D43}" srcOrd="5" destOrd="0" presId="urn:microsoft.com/office/officeart/2005/8/layout/cycle6"/>
    <dgm:cxn modelId="{38AEC7C0-E3F4-4188-837E-AFECD31E47AC}" type="presParOf" srcId="{008F0E94-0786-4073-84F8-F6DF7AE0DAF3}" destId="{FF48B00F-65AF-4D6D-9447-76EFC2C4E2B2}" srcOrd="6" destOrd="0" presId="urn:microsoft.com/office/officeart/2005/8/layout/cycle6"/>
    <dgm:cxn modelId="{3C617B83-B331-47ED-90E2-36B72C4CBA2B}" type="presParOf" srcId="{008F0E94-0786-4073-84F8-F6DF7AE0DAF3}" destId="{E2D45CA8-678B-43A7-B03E-D674E7C23DCE}" srcOrd="7" destOrd="0" presId="urn:microsoft.com/office/officeart/2005/8/layout/cycle6"/>
    <dgm:cxn modelId="{05FA298D-6994-4752-8B74-93F945BE02F8}" type="presParOf" srcId="{008F0E94-0786-4073-84F8-F6DF7AE0DAF3}" destId="{50DB1862-D3E3-4084-9CAF-0EAFBD583276}" srcOrd="8" destOrd="0" presId="urn:microsoft.com/office/officeart/2005/8/layout/cycle6"/>
    <dgm:cxn modelId="{83DF1126-A31A-4662-B7FB-143030419A9D}" type="presParOf" srcId="{008F0E94-0786-4073-84F8-F6DF7AE0DAF3}" destId="{B65F0AB6-BA50-4E6D-A1CE-42A3AC602B84}" srcOrd="9" destOrd="0" presId="urn:microsoft.com/office/officeart/2005/8/layout/cycle6"/>
    <dgm:cxn modelId="{9EB6E123-E482-40EE-95CB-3BB4587F121E}" type="presParOf" srcId="{008F0E94-0786-4073-84F8-F6DF7AE0DAF3}" destId="{E43B1C30-99F7-43B2-86F9-3F4F7FAE564B}" srcOrd="10" destOrd="0" presId="urn:microsoft.com/office/officeart/2005/8/layout/cycle6"/>
    <dgm:cxn modelId="{3CECA1BD-9E0B-4684-871F-DCA5C06E85E1}" type="presParOf" srcId="{008F0E94-0786-4073-84F8-F6DF7AE0DAF3}" destId="{751CE58B-3BA2-4D66-BD5C-7E4AE628B7C5}" srcOrd="11" destOrd="0" presId="urn:microsoft.com/office/officeart/2005/8/layout/cycle6"/>
    <dgm:cxn modelId="{E6FF51AB-8E23-4402-A67E-C2665BEA1321}" type="presParOf" srcId="{008F0E94-0786-4073-84F8-F6DF7AE0DAF3}" destId="{40247929-6EC8-4FA1-A73B-48B44F9C886C}" srcOrd="12" destOrd="0" presId="urn:microsoft.com/office/officeart/2005/8/layout/cycle6"/>
    <dgm:cxn modelId="{ABF3F5FD-B3DC-4E95-A678-ABFEC10FFB55}" type="presParOf" srcId="{008F0E94-0786-4073-84F8-F6DF7AE0DAF3}" destId="{3B1CB3B4-A59C-440C-A7EA-C575A37346BE}" srcOrd="13" destOrd="0" presId="urn:microsoft.com/office/officeart/2005/8/layout/cycle6"/>
    <dgm:cxn modelId="{84C03106-B5A1-404D-AFD7-55970DF5F087}" type="presParOf" srcId="{008F0E94-0786-4073-84F8-F6DF7AE0DAF3}" destId="{7E1DCDFD-DBDE-46A8-8B34-E475CA57AC34}" srcOrd="14" destOrd="0" presId="urn:microsoft.com/office/officeart/2005/8/layout/cycle6"/>
    <dgm:cxn modelId="{1B086454-8E2B-44C8-9719-D88BA1F8A7A3}" type="presParOf" srcId="{008F0E94-0786-4073-84F8-F6DF7AE0DAF3}" destId="{8F617DE7-616E-4DEC-AD2F-CA08AF5011CB}" srcOrd="15" destOrd="0" presId="urn:microsoft.com/office/officeart/2005/8/layout/cycle6"/>
    <dgm:cxn modelId="{404ADA30-57F5-475A-A0F4-8E5F2CD81F2E}" type="presParOf" srcId="{008F0E94-0786-4073-84F8-F6DF7AE0DAF3}" destId="{650F7C29-481F-4C69-ABE2-16B8A1513A05}" srcOrd="16" destOrd="0" presId="urn:microsoft.com/office/officeart/2005/8/layout/cycle6"/>
    <dgm:cxn modelId="{25CDCD17-2F3B-4A5E-B7B8-8FB2934B6852}" type="presParOf" srcId="{008F0E94-0786-4073-84F8-F6DF7AE0DAF3}" destId="{968BCE23-D1C7-4161-B8B8-F9322E6B6F54}" srcOrd="17" destOrd="0" presId="urn:microsoft.com/office/officeart/2005/8/layout/cycle6"/>
    <dgm:cxn modelId="{A73E7DE5-DF59-45C8-8E48-CAB5B17A2B97}" type="presParOf" srcId="{008F0E94-0786-4073-84F8-F6DF7AE0DAF3}" destId="{8A0ACB5B-196D-43AC-800E-BBD409D31AE2}" srcOrd="18" destOrd="0" presId="urn:microsoft.com/office/officeart/2005/8/layout/cycle6"/>
    <dgm:cxn modelId="{A6A9BCAC-58EE-411D-81FA-61E1B3FC6110}" type="presParOf" srcId="{008F0E94-0786-4073-84F8-F6DF7AE0DAF3}" destId="{AB89B509-27DE-4CD9-9BDB-D6F6D3CA0208}" srcOrd="19" destOrd="0" presId="urn:microsoft.com/office/officeart/2005/8/layout/cycle6"/>
    <dgm:cxn modelId="{124895D8-1EB0-40D3-BF11-110CD0F306B5}" type="presParOf" srcId="{008F0E94-0786-4073-84F8-F6DF7AE0DAF3}" destId="{E3DA9164-5E45-4A04-964A-E74D14D7F574}" srcOrd="20" destOrd="0" presId="urn:microsoft.com/office/officeart/2005/8/layout/cycle6"/>
    <dgm:cxn modelId="{97699DD9-E65F-4802-A4F2-1DB8D95A97EF}" type="presParOf" srcId="{008F0E94-0786-4073-84F8-F6DF7AE0DAF3}" destId="{C5D8C938-CB40-4F0E-92F1-9D14CEBCD9D8}" srcOrd="21" destOrd="0" presId="urn:microsoft.com/office/officeart/2005/8/layout/cycle6"/>
    <dgm:cxn modelId="{D9E4BD96-D17F-44F6-9115-45E618DF5793}" type="presParOf" srcId="{008F0E94-0786-4073-84F8-F6DF7AE0DAF3}" destId="{EF2C511F-ABFB-4DC3-9B9C-C30F8D6DA851}" srcOrd="22" destOrd="0" presId="urn:microsoft.com/office/officeart/2005/8/layout/cycle6"/>
    <dgm:cxn modelId="{E2E3B77F-7B3F-4B4E-9B74-69E6744AB5D7}" type="presParOf" srcId="{008F0E94-0786-4073-84F8-F6DF7AE0DAF3}" destId="{B730BB47-6CFA-460E-BF23-D464A5E1ED8E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293A70-C247-4F5A-B055-7AF1EBFEE5CE}">
      <dsp:nvSpPr>
        <dsp:cNvPr id="0" name=""/>
        <dsp:cNvSpPr/>
      </dsp:nvSpPr>
      <dsp:spPr>
        <a:xfrm>
          <a:off x="0" y="0"/>
          <a:ext cx="6671541" cy="1857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теориясының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құрылым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бірліктері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бұл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ғылым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тарапынан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анықталған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20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заңдылықтар</a:t>
          </a:r>
          <a:endParaRPr lang="ru-RU" sz="20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413" y="54413"/>
        <a:ext cx="4666823" cy="1748980"/>
      </dsp:txXfrm>
    </dsp:sp>
    <dsp:sp modelId="{532EA7C9-FF5A-4891-BEAF-587B250D8337}">
      <dsp:nvSpPr>
        <dsp:cNvPr id="0" name=""/>
        <dsp:cNvSpPr/>
      </dsp:nvSpPr>
      <dsp:spPr>
        <a:xfrm>
          <a:off x="588665" y="2167440"/>
          <a:ext cx="6671541" cy="1857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заңдылықтар</a:t>
          </a:r>
          <a:r>
            <a:rPr lang="ru-RU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құбылыстар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процестер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олардың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тижелері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арасындағы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жалпы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, объектив,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тұрақты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қайталанып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келетін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байланыстар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мен т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уелділіктердің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м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нін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ашады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43078" y="2221853"/>
        <a:ext cx="4766475" cy="1748980"/>
      </dsp:txXfrm>
    </dsp:sp>
    <dsp:sp modelId="{39286836-78B9-476E-8A5D-600B6CD67026}">
      <dsp:nvSpPr>
        <dsp:cNvPr id="0" name=""/>
        <dsp:cNvSpPr/>
      </dsp:nvSpPr>
      <dsp:spPr>
        <a:xfrm>
          <a:off x="1177330" y="4334881"/>
          <a:ext cx="6671541" cy="185780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негізін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құрайтын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аса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маңызды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0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негізгі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заңдылықтар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заңдар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принциптері</a:t>
          </a:r>
          <a:r>
            <a:rPr lang="ru-RU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немесе</a:t>
          </a:r>
          <a:r>
            <a:rPr lang="ru-RU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sz="20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принциптер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деп</a:t>
          </a: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kern="1200" dirty="0" err="1" smtClean="0">
              <a:latin typeface="Times New Roman" pitchFamily="18" charset="0"/>
              <a:cs typeface="Times New Roman" pitchFamily="18" charset="0"/>
            </a:rPr>
            <a:t>аталады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31743" y="4389294"/>
        <a:ext cx="4766475" cy="1748980"/>
      </dsp:txXfrm>
    </dsp:sp>
    <dsp:sp modelId="{2D382521-131C-4F7D-985C-ECB534F89BC5}">
      <dsp:nvSpPr>
        <dsp:cNvPr id="0" name=""/>
        <dsp:cNvSpPr/>
      </dsp:nvSpPr>
      <dsp:spPr>
        <a:xfrm>
          <a:off x="5463967" y="1408836"/>
          <a:ext cx="1207574" cy="1207574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</a:schemeClr>
        </a:solidFill>
        <a:ln w="400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>
            <a:latin typeface="Times New Roman" pitchFamily="18" charset="0"/>
            <a:cs typeface="Times New Roman" pitchFamily="18" charset="0"/>
          </a:endParaRPr>
        </a:p>
      </dsp:txBody>
      <dsp:txXfrm>
        <a:off x="5735671" y="1408836"/>
        <a:ext cx="664166" cy="908699"/>
      </dsp:txXfrm>
    </dsp:sp>
    <dsp:sp modelId="{943454A2-BE86-44C7-A73D-37C117563BD0}">
      <dsp:nvSpPr>
        <dsp:cNvPr id="0" name=""/>
        <dsp:cNvSpPr/>
      </dsp:nvSpPr>
      <dsp:spPr>
        <a:xfrm>
          <a:off x="6052632" y="3563891"/>
          <a:ext cx="1207574" cy="1207574"/>
        </a:xfrm>
        <a:prstGeom prst="downArrow">
          <a:avLst>
            <a:gd name="adj1" fmla="val 55000"/>
            <a:gd name="adj2" fmla="val 45000"/>
          </a:avLst>
        </a:prstGeom>
        <a:solidFill>
          <a:srgbClr val="7030A0">
            <a:alpha val="90000"/>
          </a:srgbClr>
        </a:solidFill>
        <a:ln w="400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b="1" kern="1200">
            <a:latin typeface="Times New Roman" pitchFamily="18" charset="0"/>
            <a:cs typeface="Times New Roman" pitchFamily="18" charset="0"/>
          </a:endParaRPr>
        </a:p>
      </dsp:txBody>
      <dsp:txXfrm>
        <a:off x="6324336" y="3563891"/>
        <a:ext cx="664166" cy="9086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3A0E12-F336-494D-AD0B-3601E202A1DB}">
      <dsp:nvSpPr>
        <dsp:cNvPr id="0" name=""/>
        <dsp:cNvSpPr/>
      </dsp:nvSpPr>
      <dsp:spPr>
        <a:xfrm>
          <a:off x="73367" y="2539"/>
          <a:ext cx="7630128" cy="1298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уел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бастан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көбіне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табиғи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нышандарына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жүріп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жатады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1408" y="40580"/>
        <a:ext cx="7554046" cy="1222736"/>
      </dsp:txXfrm>
    </dsp:sp>
    <dsp:sp modelId="{8387C4BE-A92F-4E6B-8EE0-C7813F7806AF}">
      <dsp:nvSpPr>
        <dsp:cNvPr id="0" name=""/>
        <dsp:cNvSpPr/>
      </dsp:nvSpPr>
      <dsp:spPr>
        <a:xfrm rot="5400000">
          <a:off x="3644903" y="1333828"/>
          <a:ext cx="487056" cy="584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3713092" y="1382534"/>
        <a:ext cx="350680" cy="340939"/>
      </dsp:txXfrm>
    </dsp:sp>
    <dsp:sp modelId="{DC7788C3-13EB-4EF2-A014-6CCAF4B12412}">
      <dsp:nvSpPr>
        <dsp:cNvPr id="0" name=""/>
        <dsp:cNvSpPr/>
      </dsp:nvSpPr>
      <dsp:spPr>
        <a:xfrm>
          <a:off x="73367" y="1950766"/>
          <a:ext cx="7630128" cy="1298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ең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алдымен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бала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тіршілігі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қарапайым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қажеттерін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қанағаттандыруға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арналған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сапа-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қасиеттер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дамиды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11408" y="1988807"/>
        <a:ext cx="7554046" cy="1222736"/>
      </dsp:txXfrm>
    </dsp:sp>
    <dsp:sp modelId="{542D0C1E-8B23-446E-98DB-961E5DE4C64E}">
      <dsp:nvSpPr>
        <dsp:cNvPr id="0" name=""/>
        <dsp:cNvSpPr/>
      </dsp:nvSpPr>
      <dsp:spPr>
        <a:xfrm rot="5400000">
          <a:off x="3644903" y="3282055"/>
          <a:ext cx="487056" cy="58446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>
            <a:latin typeface="Times New Roman" pitchFamily="18" charset="0"/>
            <a:cs typeface="Times New Roman" pitchFamily="18" charset="0"/>
          </a:endParaRPr>
        </a:p>
      </dsp:txBody>
      <dsp:txXfrm rot="-5400000">
        <a:off x="3713092" y="3330761"/>
        <a:ext cx="350680" cy="340939"/>
      </dsp:txXfrm>
    </dsp:sp>
    <dsp:sp modelId="{CFD5DC56-61B7-482A-9433-0D9C03EB1B4A}">
      <dsp:nvSpPr>
        <dsp:cNvPr id="0" name=""/>
        <dsp:cNvSpPr/>
      </dsp:nvSpPr>
      <dsp:spPr>
        <a:xfrm>
          <a:off x="0" y="3898994"/>
          <a:ext cx="7776864" cy="12988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балалардың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жан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не т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н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4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рқилы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деңгейде</a:t>
          </a: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err="1" smtClean="0">
              <a:latin typeface="Times New Roman" pitchFamily="18" charset="0"/>
              <a:cs typeface="Times New Roman" pitchFamily="18" charset="0"/>
            </a:rPr>
            <a:t>өтеді</a:t>
          </a:r>
          <a:endParaRPr lang="ru-RU" sz="2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041" y="3937035"/>
        <a:ext cx="7700782" cy="12227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C8BEE-0766-4F83-8399-BF5645DB1F73}">
      <dsp:nvSpPr>
        <dsp:cNvPr id="0" name=""/>
        <dsp:cNvSpPr/>
      </dsp:nvSpPr>
      <dsp:spPr>
        <a:xfrm>
          <a:off x="-6269388" y="-959373"/>
          <a:ext cx="7465103" cy="7465103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400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3CEE4-F9F1-4A0D-BA3E-45959BDE62CC}">
      <dsp:nvSpPr>
        <dsp:cNvPr id="0" name=""/>
        <dsp:cNvSpPr/>
      </dsp:nvSpPr>
      <dsp:spPr>
        <a:xfrm>
          <a:off x="769834" y="250695"/>
          <a:ext cx="7434545" cy="171715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48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мақсаттары</a:t>
          </a: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дамуының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қарқынына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қажеттері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мүмкіндіктеріне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педагогика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ғылымы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практикасының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даму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жетістіктеріне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9834" y="250695"/>
        <a:ext cx="7434545" cy="1717152"/>
      </dsp:txXfrm>
    </dsp:sp>
    <dsp:sp modelId="{88F8149F-BBAA-4DCA-8467-7002722A71E9}">
      <dsp:nvSpPr>
        <dsp:cNvPr id="0" name=""/>
        <dsp:cNvSpPr/>
      </dsp:nvSpPr>
      <dsp:spPr>
        <a:xfrm>
          <a:off x="76539" y="415976"/>
          <a:ext cx="1386589" cy="13865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8A130C2-3502-4681-B874-ED302F7927C6}">
      <dsp:nvSpPr>
        <dsp:cNvPr id="0" name=""/>
        <dsp:cNvSpPr/>
      </dsp:nvSpPr>
      <dsp:spPr>
        <a:xfrm>
          <a:off x="1249594" y="2089978"/>
          <a:ext cx="7031325" cy="151391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48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мазмұны</a:t>
          </a: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мазмұны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қажеттер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мақсаттарына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ғылыми-техникалық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қарқынына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жас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мүмкіндіктеріне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теориясы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практикасының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даму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деңгейіне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мекемелерінің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материалды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техникалық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экономикалық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жағдайларына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келеді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49594" y="2089978"/>
        <a:ext cx="7031325" cy="1513911"/>
      </dsp:txXfrm>
    </dsp:sp>
    <dsp:sp modelId="{4A358A31-1EC4-4F26-8292-10B46A632225}">
      <dsp:nvSpPr>
        <dsp:cNvPr id="0" name=""/>
        <dsp:cNvSpPr/>
      </dsp:nvSpPr>
      <dsp:spPr>
        <a:xfrm>
          <a:off x="479759" y="2079883"/>
          <a:ext cx="1386589" cy="13865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4A6703-4B5F-4259-AAA5-2D47C9C971B8}">
      <dsp:nvSpPr>
        <dsp:cNvPr id="0" name=""/>
        <dsp:cNvSpPr/>
      </dsp:nvSpPr>
      <dsp:spPr>
        <a:xfrm>
          <a:off x="836670" y="3818162"/>
          <a:ext cx="7434545" cy="166988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1"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0484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сапасы</a:t>
          </a:r>
          <a:r>
            <a:rPr lang="ru-RU" sz="18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сапасы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өткен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кезеңдегі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процестерінің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н</a:t>
          </a:r>
          <a:r>
            <a:rPr lang="en-US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тижелілігіне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материалының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сипаты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көлеміне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мұғалімнің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ұйымдастыру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–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шеберлігіне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оқушының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оқып-үйренуге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болған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қабілетіне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уақытына</a:t>
          </a:r>
          <a:r>
            <a:rPr lang="ru-RU" sz="1800" b="1" kern="1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rPr>
            <a:t>байланысты</a:t>
          </a:r>
          <a:endParaRPr lang="ru-RU" sz="1800" b="1" kern="1200" dirty="0">
            <a:solidFill>
              <a:srgbClr val="00206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36670" y="3818162"/>
        <a:ext cx="7434545" cy="1669886"/>
      </dsp:txXfrm>
    </dsp:sp>
    <dsp:sp modelId="{BFE858FB-A586-4D67-8698-7E5F4CDAE5EE}">
      <dsp:nvSpPr>
        <dsp:cNvPr id="0" name=""/>
        <dsp:cNvSpPr/>
      </dsp:nvSpPr>
      <dsp:spPr>
        <a:xfrm>
          <a:off x="76539" y="3743790"/>
          <a:ext cx="1386589" cy="138658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C8BEE-0766-4F83-8399-BF5645DB1F73}">
      <dsp:nvSpPr>
        <dsp:cNvPr id="0" name=""/>
        <dsp:cNvSpPr/>
      </dsp:nvSpPr>
      <dsp:spPr>
        <a:xfrm>
          <a:off x="-6430073" y="-983844"/>
          <a:ext cx="7656322" cy="7656322"/>
        </a:xfrm>
        <a:prstGeom prst="blockArc">
          <a:avLst>
            <a:gd name="adj1" fmla="val 18900000"/>
            <a:gd name="adj2" fmla="val 2700000"/>
            <a:gd name="adj3" fmla="val 282"/>
          </a:avLst>
        </a:prstGeom>
        <a:noFill/>
        <a:ln w="400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73CEE4-F9F1-4A0D-BA3E-45959BDE62CC}">
      <dsp:nvSpPr>
        <dsp:cNvPr id="0" name=""/>
        <dsp:cNvSpPr/>
      </dsp:nvSpPr>
      <dsp:spPr>
        <a:xfrm>
          <a:off x="805075" y="0"/>
          <a:ext cx="7412834" cy="1761200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accent2">
                <a:alpha val="90000"/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accent2">
                <a:alpha val="90000"/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alpha val="90000"/>
              <a:hueOff val="0"/>
              <a:satOff val="0"/>
              <a:lumOff val="0"/>
              <a:alphaOff val="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0307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7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дістері</a:t>
          </a: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Дидактикалық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дістер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дістерді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білу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қолдану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ептілігіне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оқу-мақсаттарына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мазмұнына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оқуды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меңгеру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қабілетіне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материалдық-техникалық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қамсыздығына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ұйымдасуына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уелді</a:t>
          </a:r>
          <a:endParaRPr lang="ru-RU" sz="1700" b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805075" y="0"/>
        <a:ext cx="7412834" cy="1761200"/>
      </dsp:txXfrm>
    </dsp:sp>
    <dsp:sp modelId="{88F8149F-BBAA-4DCA-8467-7002722A71E9}">
      <dsp:nvSpPr>
        <dsp:cNvPr id="0" name=""/>
        <dsp:cNvSpPr/>
      </dsp:nvSpPr>
      <dsp:spPr>
        <a:xfrm>
          <a:off x="78503" y="426647"/>
          <a:ext cx="1422158" cy="142215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8A130C2-3502-4681-B874-ED302F7927C6}">
      <dsp:nvSpPr>
        <dsp:cNvPr id="0" name=""/>
        <dsp:cNvSpPr/>
      </dsp:nvSpPr>
      <dsp:spPr>
        <a:xfrm>
          <a:off x="1281649" y="1955137"/>
          <a:ext cx="6999270" cy="1552746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tint val="15000"/>
                <a:satMod val="250000"/>
              </a:schemeClr>
            </a:gs>
            <a:gs pos="4900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200000"/>
              </a:schemeClr>
            </a:gs>
            <a:gs pos="49100">
              <a:schemeClr val="accent2">
                <a:alpha val="90000"/>
                <a:hueOff val="0"/>
                <a:satOff val="0"/>
                <a:lumOff val="0"/>
                <a:alphaOff val="-20000"/>
                <a:tint val="64000"/>
                <a:satMod val="160000"/>
              </a:schemeClr>
            </a:gs>
            <a:gs pos="92000">
              <a:schemeClr val="accent2">
                <a:alpha val="90000"/>
                <a:hueOff val="0"/>
                <a:satOff val="0"/>
                <a:lumOff val="0"/>
                <a:alphaOff val="-20000"/>
                <a:tint val="50000"/>
                <a:satMod val="2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alpha val="90000"/>
              <a:hueOff val="0"/>
              <a:satOff val="0"/>
              <a:lumOff val="0"/>
              <a:alphaOff val="-2000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0307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7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оқуды</a:t>
          </a: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басқару</a:t>
          </a: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Оқудың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тижелі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болуы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жүйесіндегі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кері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байланыстың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жеделдік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сипатына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реттеу-түзету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ықпалдарының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орынды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келуіне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орайласады</a:t>
          </a:r>
          <a:endParaRPr lang="ru-RU" sz="1700" b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81649" y="1955137"/>
        <a:ext cx="6999270" cy="1552746"/>
      </dsp:txXfrm>
    </dsp:sp>
    <dsp:sp modelId="{4A358A31-1EC4-4F26-8292-10B46A632225}">
      <dsp:nvSpPr>
        <dsp:cNvPr id="0" name=""/>
        <dsp:cNvSpPr/>
      </dsp:nvSpPr>
      <dsp:spPr>
        <a:xfrm>
          <a:off x="492066" y="2133237"/>
          <a:ext cx="1422158" cy="142215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F4A6703-4B5F-4259-AAA5-2D47C9C971B8}">
      <dsp:nvSpPr>
        <dsp:cNvPr id="0" name=""/>
        <dsp:cNvSpPr/>
      </dsp:nvSpPr>
      <dsp:spPr>
        <a:xfrm>
          <a:off x="831464" y="3739963"/>
          <a:ext cx="7412834" cy="1712722"/>
        </a:xfrm>
        <a:prstGeom prst="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tint val="15000"/>
                <a:satMod val="250000"/>
              </a:schemeClr>
            </a:gs>
            <a:gs pos="4900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200000"/>
              </a:schemeClr>
            </a:gs>
            <a:gs pos="49100">
              <a:schemeClr val="accent2">
                <a:alpha val="90000"/>
                <a:hueOff val="0"/>
                <a:satOff val="0"/>
                <a:lumOff val="0"/>
                <a:alphaOff val="-40000"/>
                <a:tint val="64000"/>
                <a:satMod val="160000"/>
              </a:schemeClr>
            </a:gs>
            <a:gs pos="92000">
              <a:schemeClr val="accent2">
                <a:alpha val="90000"/>
                <a:hueOff val="0"/>
                <a:satOff val="0"/>
                <a:lumOff val="0"/>
                <a:alphaOff val="-40000"/>
                <a:tint val="50000"/>
                <a:satMod val="2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tint val="43000"/>
                <a:satMod val="190000"/>
              </a:schemeClr>
            </a:gs>
          </a:gsLst>
          <a:lin ang="5400000" scaled="1"/>
        </a:gradFill>
        <a:ln>
          <a:noFill/>
        </a:ln>
        <a:effectLst>
          <a:outerShdw blurRad="50800" dist="25000" dir="5400000" rotWithShape="0">
            <a:schemeClr val="accent2">
              <a:alpha val="90000"/>
              <a:hueOff val="0"/>
              <a:satOff val="0"/>
              <a:lumOff val="0"/>
              <a:alphaOff val="-40000"/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0307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- </a:t>
          </a:r>
          <a:r>
            <a:rPr lang="ru-RU" sz="17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оқуға</a:t>
          </a: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sng" kern="1200" dirty="0" err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ынталандыру</a:t>
          </a:r>
          <a:r>
            <a:rPr lang="ru-RU" sz="1700" b="1" u="sng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.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ш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кірттің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білім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игеруге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деген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іштей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ынта-ықыласы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рекеттерінің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н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тартымына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(внутренние стимулы);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700" b="1" u="none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рекетіне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мүмкіндік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жасаушы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сыртқы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жағдайлар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қоғамдық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экономикалық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700" b="1" u="none" kern="1200" dirty="0" err="1" smtClean="0">
              <a:latin typeface="Times New Roman" pitchFamily="18" charset="0"/>
              <a:cs typeface="Times New Roman" pitchFamily="18" charset="0"/>
            </a:rPr>
            <a:t>педагогикалық</a:t>
          </a:r>
          <a:r>
            <a:rPr lang="ru-RU" sz="1700" b="1" u="none" kern="1200" dirty="0" smtClean="0">
              <a:latin typeface="Times New Roman" pitchFamily="18" charset="0"/>
              <a:cs typeface="Times New Roman" pitchFamily="18" charset="0"/>
            </a:rPr>
            <a:t>).</a:t>
          </a:r>
          <a:endParaRPr lang="ru-RU" sz="1700" b="1" u="none" kern="1200" dirty="0">
            <a:latin typeface="Times New Roman" pitchFamily="18" charset="0"/>
            <a:cs typeface="Times New Roman" pitchFamily="18" charset="0"/>
          </a:endParaRPr>
        </a:p>
      </dsp:txBody>
      <dsp:txXfrm>
        <a:off x="831464" y="3739963"/>
        <a:ext cx="7412834" cy="1712722"/>
      </dsp:txXfrm>
    </dsp:sp>
    <dsp:sp modelId="{BFE858FB-A586-4D67-8698-7E5F4CDAE5EE}">
      <dsp:nvSpPr>
        <dsp:cNvPr id="0" name=""/>
        <dsp:cNvSpPr/>
      </dsp:nvSpPr>
      <dsp:spPr>
        <a:xfrm>
          <a:off x="78503" y="3839827"/>
          <a:ext cx="1422158" cy="142215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15000"/>
                <a:satMod val="250000"/>
              </a:schemeClr>
            </a:gs>
            <a:gs pos="49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49100">
              <a:schemeClr val="lt1">
                <a:hueOff val="0"/>
                <a:satOff val="0"/>
                <a:lumOff val="0"/>
                <a:alphaOff val="0"/>
                <a:tint val="64000"/>
                <a:satMod val="160000"/>
              </a:schemeClr>
            </a:gs>
            <a:gs pos="92000">
              <a:schemeClr val="lt1">
                <a:hueOff val="0"/>
                <a:satOff val="0"/>
                <a:lumOff val="0"/>
                <a:alphaOff val="0"/>
                <a:tint val="50000"/>
                <a:satMod val="2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ED5CA-E285-4AFA-BA48-115ADDC48277}">
      <dsp:nvSpPr>
        <dsp:cNvPr id="0" name=""/>
        <dsp:cNvSpPr/>
      </dsp:nvSpPr>
      <dsp:spPr>
        <a:xfrm>
          <a:off x="90001" y="0"/>
          <a:ext cx="5690373" cy="569037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8C9A03-9228-4447-BEB9-E4260D7BBC4E}">
      <dsp:nvSpPr>
        <dsp:cNvPr id="0" name=""/>
        <dsp:cNvSpPr/>
      </dsp:nvSpPr>
      <dsp:spPr>
        <a:xfrm>
          <a:off x="260378" y="440434"/>
          <a:ext cx="7615303" cy="7288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дидактиканың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тек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өзіне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н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қолданылған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дістері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құрал-жабдықтарына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оқытушының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к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сіби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шеберлігіне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5956" y="476012"/>
        <a:ext cx="7544147" cy="657665"/>
      </dsp:txXfrm>
    </dsp:sp>
    <dsp:sp modelId="{3C525485-FBA0-4ACE-A00E-875F4BA2C388}">
      <dsp:nvSpPr>
        <dsp:cNvPr id="0" name=""/>
        <dsp:cNvSpPr/>
      </dsp:nvSpPr>
      <dsp:spPr>
        <a:xfrm>
          <a:off x="242827" y="1257997"/>
          <a:ext cx="7687318" cy="7555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теориясына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гносеологиялық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сай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оқушылардың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белсенділігіне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ептілігіне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оқуды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қажетсінуіне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709" y="1294879"/>
        <a:ext cx="7613554" cy="681773"/>
      </dsp:txXfrm>
    </dsp:sp>
    <dsp:sp modelId="{CFA5655C-D98B-46AA-B947-6CF4A1DEE4C9}">
      <dsp:nvSpPr>
        <dsp:cNvPr id="0" name=""/>
        <dsp:cNvSpPr/>
      </dsp:nvSpPr>
      <dsp:spPr>
        <a:xfrm>
          <a:off x="216011" y="2161981"/>
          <a:ext cx="7655657" cy="7524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Times New Roman"/>
              <a:cs typeface="Times New Roman"/>
            </a:rPr>
            <a:t>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психологиялық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н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тижесі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ш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кірттердің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оқу-үйрену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мүмкіндіктеріне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зейін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деңгейі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мен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тұрақтануына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ой-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ақыл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ерекшеліктеріне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742" y="2198712"/>
        <a:ext cx="7582195" cy="678968"/>
      </dsp:txXfrm>
    </dsp:sp>
    <dsp:sp modelId="{3D276118-7BF5-45EE-93CB-FEFF0FD67B77}">
      <dsp:nvSpPr>
        <dsp:cNvPr id="0" name=""/>
        <dsp:cNvSpPr/>
      </dsp:nvSpPr>
      <dsp:spPr>
        <a:xfrm>
          <a:off x="170813" y="3098084"/>
          <a:ext cx="7704776" cy="88117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Times New Roman" pitchFamily="18" charset="0"/>
              <a:cs typeface="Times New Roman" pitchFamily="18" charset="0"/>
            </a:rPr>
            <a:t>- ə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леуметтік</a:t>
          </a:r>
          <a:r>
            <a:rPr lang="ru-RU" sz="18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жеке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адамның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дамуы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төңірегіндегі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басқа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адамдармен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тікелей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не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жанама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қарым-қатынасына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қоршаған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ортаның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ақыл-парасат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д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режесіне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мұғалімнің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оқушымен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қатынас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жасау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стиліне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т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уелді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3828" y="3141099"/>
        <a:ext cx="7618746" cy="795144"/>
      </dsp:txXfrm>
    </dsp:sp>
    <dsp:sp modelId="{44CCD288-E5FA-4038-AEE7-348D5D8A0E7A}">
      <dsp:nvSpPr>
        <dsp:cNvPr id="0" name=""/>
        <dsp:cNvSpPr/>
      </dsp:nvSpPr>
      <dsp:spPr>
        <a:xfrm>
          <a:off x="225240" y="4149623"/>
          <a:ext cx="7650441" cy="117857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800" b="1" kern="1200" dirty="0" err="1" smtClean="0">
              <a:latin typeface="Times New Roman" pitchFamily="18" charset="0"/>
              <a:cs typeface="Times New Roman" pitchFamily="18" charset="0"/>
            </a:rPr>
            <a:t>ұйымдастырушылық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(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процесінің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тиімділігі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оның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ұйымдастырылу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д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режесіне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сол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процестің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оқушыда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оқуға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болған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ынтаны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қажеттікті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т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рбиелеуге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бағытталуына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таным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қызығушылығын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қалыптастыруына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қанағаттану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л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ззатына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бөлеп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,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танымдық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белсенділікті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қанаттандыруына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т.б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тікелей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800" kern="1200" dirty="0" err="1" smtClean="0">
              <a:latin typeface="Times New Roman" pitchFamily="18" charset="0"/>
              <a:cs typeface="Times New Roman" pitchFamily="18" charset="0"/>
            </a:rPr>
            <a:t>байланысты</a:t>
          </a: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)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2773" y="4207156"/>
        <a:ext cx="7535375" cy="10635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CAEBC-B4F6-4445-8696-573405E60F1F}">
      <dsp:nvSpPr>
        <dsp:cNvPr id="0" name=""/>
        <dsp:cNvSpPr/>
      </dsp:nvSpPr>
      <dsp:spPr>
        <a:xfrm>
          <a:off x="2686665" y="-264308"/>
          <a:ext cx="2289363" cy="12741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саналылық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1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белсенділік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48864" y="-202109"/>
        <a:ext cx="2164965" cy="1149755"/>
      </dsp:txXfrm>
    </dsp:sp>
    <dsp:sp modelId="{17D02CF5-8795-4E93-BFD4-65B7CC22BEEF}">
      <dsp:nvSpPr>
        <dsp:cNvPr id="0" name=""/>
        <dsp:cNvSpPr/>
      </dsp:nvSpPr>
      <dsp:spPr>
        <a:xfrm>
          <a:off x="1969838" y="608332"/>
          <a:ext cx="5280681" cy="5280681"/>
        </a:xfrm>
        <a:custGeom>
          <a:avLst/>
          <a:gdLst/>
          <a:ahLst/>
          <a:cxnLst/>
          <a:rect l="0" t="0" r="0" b="0"/>
          <a:pathLst>
            <a:path>
              <a:moveTo>
                <a:pt x="3011586" y="26229"/>
              </a:moveTo>
              <a:arcTo wR="2640340" hR="2640340" stAng="16684972" swAng="696579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2DF2B6-D07B-4E80-9EC3-F134910F452B}">
      <dsp:nvSpPr>
        <dsp:cNvPr id="0" name=""/>
        <dsp:cNvSpPr/>
      </dsp:nvSpPr>
      <dsp:spPr>
        <a:xfrm>
          <a:off x="4900387" y="764595"/>
          <a:ext cx="2432855" cy="1251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жүйелілік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ж</a:t>
          </a:r>
          <a:r>
            <a:rPr lang="en-US" sz="2100" b="1" kern="1200" dirty="0" smtClean="0">
              <a:latin typeface="Times New Roman" pitchFamily="18" charset="0"/>
              <a:cs typeface="Times New Roman" pitchFamily="18" charset="0"/>
            </a:rPr>
            <a:t>ə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не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бірізділік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61471" y="825679"/>
        <a:ext cx="2310687" cy="1129146"/>
      </dsp:txXfrm>
    </dsp:sp>
    <dsp:sp modelId="{CBFF5588-A8F9-4B9F-A00F-B41126FB6D43}">
      <dsp:nvSpPr>
        <dsp:cNvPr id="0" name=""/>
        <dsp:cNvSpPr/>
      </dsp:nvSpPr>
      <dsp:spPr>
        <a:xfrm>
          <a:off x="1494854" y="-1892663"/>
          <a:ext cx="5280681" cy="5280681"/>
        </a:xfrm>
        <a:custGeom>
          <a:avLst/>
          <a:gdLst/>
          <a:ahLst/>
          <a:cxnLst/>
          <a:rect l="0" t="0" r="0" b="0"/>
          <a:pathLst>
            <a:path>
              <a:moveTo>
                <a:pt x="4955019" y="3910641"/>
              </a:moveTo>
              <a:arcTo wR="2640340" hR="2640340" stAng="1725484" swAng="300891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8B00F-65AF-4D6D-9447-76EFC2C4E2B2}">
      <dsp:nvSpPr>
        <dsp:cNvPr id="0" name=""/>
        <dsp:cNvSpPr/>
      </dsp:nvSpPr>
      <dsp:spPr>
        <a:xfrm>
          <a:off x="5288106" y="2217408"/>
          <a:ext cx="2324405" cy="13840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көңіл-күй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ескеру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55670" y="2284972"/>
        <a:ext cx="2189277" cy="1248934"/>
      </dsp:txXfrm>
    </dsp:sp>
    <dsp:sp modelId="{50DB1862-D3E3-4084-9CAF-0EAFBD583276}">
      <dsp:nvSpPr>
        <dsp:cNvPr id="0" name=""/>
        <dsp:cNvSpPr/>
      </dsp:nvSpPr>
      <dsp:spPr>
        <a:xfrm>
          <a:off x="1111543" y="772372"/>
          <a:ext cx="5280681" cy="5280681"/>
        </a:xfrm>
        <a:custGeom>
          <a:avLst/>
          <a:gdLst/>
          <a:ahLst/>
          <a:cxnLst/>
          <a:rect l="0" t="0" r="0" b="0"/>
          <a:pathLst>
            <a:path>
              <a:moveTo>
                <a:pt x="5273805" y="2830773"/>
              </a:moveTo>
              <a:arcTo wR="2640340" hR="2640340" stAng="248160" swAng="214185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F0AB6-BA50-4E6D-A1CE-42A3AC602B84}">
      <dsp:nvSpPr>
        <dsp:cNvPr id="0" name=""/>
        <dsp:cNvSpPr/>
      </dsp:nvSpPr>
      <dsp:spPr>
        <a:xfrm>
          <a:off x="4869685" y="3768408"/>
          <a:ext cx="2432855" cy="1262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теория мен практика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931294" y="3830017"/>
        <a:ext cx="2309637" cy="1138842"/>
      </dsp:txXfrm>
    </dsp:sp>
    <dsp:sp modelId="{751CE58B-3BA2-4D66-BD5C-7E4AE628B7C5}">
      <dsp:nvSpPr>
        <dsp:cNvPr id="0" name=""/>
        <dsp:cNvSpPr/>
      </dsp:nvSpPr>
      <dsp:spPr>
        <a:xfrm>
          <a:off x="1188782" y="383230"/>
          <a:ext cx="5280681" cy="5280681"/>
        </a:xfrm>
        <a:custGeom>
          <a:avLst/>
          <a:gdLst/>
          <a:ahLst/>
          <a:cxnLst/>
          <a:rect l="0" t="0" r="0" b="0"/>
          <a:pathLst>
            <a:path>
              <a:moveTo>
                <a:pt x="4354002" y="4649013"/>
              </a:moveTo>
              <a:arcTo wR="2640340" hR="2640340" stAng="2971887" swAng="348730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47929-6EC8-4FA1-A73B-48B44F9C886C}">
      <dsp:nvSpPr>
        <dsp:cNvPr id="0" name=""/>
        <dsp:cNvSpPr/>
      </dsp:nvSpPr>
      <dsp:spPr>
        <a:xfrm>
          <a:off x="2728988" y="4993919"/>
          <a:ext cx="2599326" cy="13190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ғылымилық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93379" y="5058310"/>
        <a:ext cx="2470544" cy="1190279"/>
      </dsp:txXfrm>
    </dsp:sp>
    <dsp:sp modelId="{7E1DCDFD-DBDE-46A8-8B34-E475CA57AC34}">
      <dsp:nvSpPr>
        <dsp:cNvPr id="0" name=""/>
        <dsp:cNvSpPr/>
      </dsp:nvSpPr>
      <dsp:spPr>
        <a:xfrm>
          <a:off x="2390524" y="4073429"/>
          <a:ext cx="5280681" cy="5280681"/>
        </a:xfrm>
        <a:custGeom>
          <a:avLst/>
          <a:gdLst/>
          <a:ahLst/>
          <a:cxnLst/>
          <a:rect l="0" t="0" r="0" b="0"/>
          <a:pathLst>
            <a:path>
              <a:moveTo>
                <a:pt x="339826" y="1344564"/>
              </a:moveTo>
              <a:arcTo wR="2640340" hR="2640340" stAng="12563436" swAng="354959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17DE7-616E-4DEC-AD2F-CA08AF5011CB}">
      <dsp:nvSpPr>
        <dsp:cNvPr id="0" name=""/>
        <dsp:cNvSpPr/>
      </dsp:nvSpPr>
      <dsp:spPr>
        <a:xfrm>
          <a:off x="790079" y="3768474"/>
          <a:ext cx="2348531" cy="14170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түсініктілік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859253" y="3837648"/>
        <a:ext cx="2210183" cy="1278690"/>
      </dsp:txXfrm>
    </dsp:sp>
    <dsp:sp modelId="{968BCE23-D1C7-4161-B8B8-F9322E6B6F54}">
      <dsp:nvSpPr>
        <dsp:cNvPr id="0" name=""/>
        <dsp:cNvSpPr/>
      </dsp:nvSpPr>
      <dsp:spPr>
        <a:xfrm>
          <a:off x="527603" y="-983081"/>
          <a:ext cx="5280681" cy="5280681"/>
        </a:xfrm>
        <a:custGeom>
          <a:avLst/>
          <a:gdLst/>
          <a:ahLst/>
          <a:cxnLst/>
          <a:rect l="0" t="0" r="0" b="0"/>
          <a:pathLst>
            <a:path>
              <a:moveTo>
                <a:pt x="1051123" y="4748844"/>
              </a:moveTo>
              <a:arcTo wR="2640340" hR="2640340" stAng="7620359" swAng="575984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ACB5B-196D-43AC-800E-BBD409D31AE2}">
      <dsp:nvSpPr>
        <dsp:cNvPr id="0" name=""/>
        <dsp:cNvSpPr/>
      </dsp:nvSpPr>
      <dsp:spPr>
        <a:xfrm>
          <a:off x="92057" y="2217357"/>
          <a:ext cx="2240082" cy="12505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беріктік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53105" y="2278405"/>
        <a:ext cx="2117986" cy="1128481"/>
      </dsp:txXfrm>
    </dsp:sp>
    <dsp:sp modelId="{E3DA9164-5E45-4A04-964A-E74D14D7F574}">
      <dsp:nvSpPr>
        <dsp:cNvPr id="0" name=""/>
        <dsp:cNvSpPr/>
      </dsp:nvSpPr>
      <dsp:spPr>
        <a:xfrm>
          <a:off x="1328213" y="-522456"/>
          <a:ext cx="5280681" cy="5280681"/>
        </a:xfrm>
        <a:custGeom>
          <a:avLst/>
          <a:gdLst/>
          <a:ahLst/>
          <a:cxnLst/>
          <a:rect l="0" t="0" r="0" b="0"/>
          <a:pathLst>
            <a:path>
              <a:moveTo>
                <a:pt x="1770" y="2737026"/>
              </a:moveTo>
              <a:arcTo wR="2640340" hR="2640340" stAng="10674087" swAng="356204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D8C938-CB40-4F0E-92F1-9D14CEBCD9D8}">
      <dsp:nvSpPr>
        <dsp:cNvPr id="0" name=""/>
        <dsp:cNvSpPr/>
      </dsp:nvSpPr>
      <dsp:spPr>
        <a:xfrm>
          <a:off x="557401" y="687043"/>
          <a:ext cx="2305802" cy="1251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көрнекілілікпен</a:t>
          </a:r>
          <a:r>
            <a:rPr lang="ru-RU" sz="21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100" b="1" kern="1200" dirty="0" err="1" smtClean="0">
              <a:latin typeface="Times New Roman" pitchFamily="18" charset="0"/>
              <a:cs typeface="Times New Roman" pitchFamily="18" charset="0"/>
            </a:rPr>
            <a:t>оқыту</a:t>
          </a:r>
          <a:endParaRPr lang="ru-RU" sz="21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8485" y="748127"/>
        <a:ext cx="2183634" cy="1129146"/>
      </dsp:txXfrm>
    </dsp:sp>
    <dsp:sp modelId="{B730BB47-6CFA-460E-BF23-D464A5E1ED8E}">
      <dsp:nvSpPr>
        <dsp:cNvPr id="0" name=""/>
        <dsp:cNvSpPr/>
      </dsp:nvSpPr>
      <dsp:spPr>
        <a:xfrm>
          <a:off x="439697" y="604333"/>
          <a:ext cx="5280681" cy="5280681"/>
        </a:xfrm>
        <a:custGeom>
          <a:avLst/>
          <a:gdLst/>
          <a:ahLst/>
          <a:cxnLst/>
          <a:rect l="0" t="0" r="0" b="0"/>
          <a:pathLst>
            <a:path>
              <a:moveTo>
                <a:pt x="1987246" y="82046"/>
              </a:moveTo>
              <a:arcTo wR="2640340" hR="2640340" stAng="15340747" swAng="341678"/>
            </a:path>
          </a:pathLst>
        </a:custGeom>
        <a:noFill/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292080" y="692696"/>
            <a:ext cx="3429000" cy="1920240"/>
          </a:xfrm>
        </p:spPr>
        <p:txBody>
          <a:bodyPr>
            <a:noAutofit/>
          </a:bodyPr>
          <a:lstStyle/>
          <a:p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kk-KZ" sz="2400" b="1" u="sng" dirty="0" smtClean="0">
                <a:latin typeface="Times New Roman" pitchFamily="18" charset="0"/>
                <a:cs typeface="Times New Roman" pitchFamily="18" charset="0"/>
              </a:rPr>
              <a:t>дәріс тақырыбы: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заңдары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жəне</a:t>
            </a:r>
            <a:r>
              <a: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принциптері</a:t>
            </a:r>
            <a:endParaRPr lang="ru-RU" sz="2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Жоспар:</a:t>
            </a: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1. Заңдар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, заңдылықтар жəне принциптер мен ережелер жөнінде түсінік.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2. Оқудың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негізгі заңдары мен заңдылықтарына шолу. </a:t>
            </a:r>
            <a:endParaRPr lang="kk-KZ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3. Принциптер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жəне оларға байланысты оқу ережелері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ÐÐ°ÑÑÐ¸Ð½ÐºÐ¸ Ð¿Ð¾ Ð·Ð°Ð¿ÑÐ¾ÑÑ Ð¾ÒÑ Ð·Ð°Ò£Ð´Ð°ÑÑ Ð·Ð°Ò£Ð´ÑÐ»ÑÒÑÐ°ÑÑ Ð¶ÓÐ½Ðµ Ð¿ÑÐ¸Ð½ÑÐ¸Ð¿ÑÐµÑÑ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5" r="998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044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7526" y="188640"/>
            <a:ext cx="8274913" cy="345638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Саналылық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белсенділік</a:t>
            </a:r>
            <a:r>
              <a:rPr 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заңдылық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тұжырымдары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-ой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арқасында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игерілген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бетінше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ұғынылған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білімдерден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жағдаяттарға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мотивтері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белсенділігінің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қолданған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дістер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жабдықтары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өзіндік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белсенділігі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жағдаятының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рменді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7527" y="3861048"/>
            <a:ext cx="8274912" cy="273630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Көрнекілікпен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жатыр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мүшелері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сырттай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тітіркендіргіштерді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ртүрлі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көбі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органдарының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сезімталдығына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рецепторлардан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каналының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өткізгіштік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қабілеті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органдарынан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оптикалық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канал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түсетін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ақпарат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таңбаланбайды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тез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бейнеленіп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қалады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49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39552" y="404664"/>
            <a:ext cx="7416824" cy="59046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Жүйелілік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бірізділік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тұжырымдарды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орта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айқын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бедерлері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мида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бейнеленсе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бірізділігі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логикасымен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мүмкіндіктерімен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элементтерден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жетуі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орынсыз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үзілістердің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ескерілмей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ттердің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бірізділіктің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себептермен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бұзылмауына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дағдылар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тиісті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жаттығулармен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бекімесе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ұзамай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жойылады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үйретілмесе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өздерінің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үлкен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қиыншылықтарға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кезігеді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жүйелілік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бірізділік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сақталмаса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сеңдейді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00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79512" y="278450"/>
            <a:ext cx="8640960" cy="3240360"/>
          </a:xfrm>
          <a:prstGeom prst="roundRect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Беріктік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келесідей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заңдылықтарға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негізделеді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күш-қуатының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бір-біріне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байланысқан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тарапы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игерілген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материалының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беріктігі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объектив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жағдаяттарға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материалдың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құрылымына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қоймай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нге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материалға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мұғалімге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субъектив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қатынастарына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орайлас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игерілген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білімнің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ұйымдастыруға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рқилы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пайдалануға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мерзіміне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таңдамалы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сипатқа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да материал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маңыздылығымен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қызықтырса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материал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берік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орнығады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ұзақ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сақталады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3717032"/>
            <a:ext cx="8640960" cy="302433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Түсініктілік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u="sng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ғасырлық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жірибесі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талаптарынан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жастық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заңдылықтарына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келсе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йкестендіре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деңгейіне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жинақтаған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ептілігі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ойлау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сілдеріне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Түсініктілік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Я.А.Коменский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өрнектеген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классикалық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жеңілден-қиынға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белгіліден-белгісізге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қарапайымнан-күрделіге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21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18238" y="188640"/>
            <a:ext cx="8424936" cy="2736304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Ғылымилық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принциптің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талабы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ұсыну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Мектептік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білімденудің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міндеті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игертуге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ғылымилығы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білімінің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оны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ұстануына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мұғалімдердің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қабылданған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білімдердің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ғылымдық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жоспарларында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бағдарламаларында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өрнектелген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п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байланыстарда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8236" y="3068960"/>
            <a:ext cx="8602233" cy="35730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Теория мен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практиканы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байланыстыру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негізіне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классикалық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философияның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ақиқат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танымдық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қызметтің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дерек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көзі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тұрмыс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практика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екендігі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тұжырымы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Орынды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ұйымдастырылған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рқашан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өмірдің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өзінен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практикадан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бастау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онымен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байланыста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өсіп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жатқан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улетті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белсенді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тіршілік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қамына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дайындайды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өмірмен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теорияның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практикамен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тығыз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-т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рбие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келелі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ұйымдастырылуына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дістерін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пайдалануға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политехникалық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дайындыққа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бөлінген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уақытқа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келеді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0569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1520" y="409890"/>
            <a:ext cx="8496944" cy="62594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көңіл-күй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сақтау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табиғатының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туындайды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көңіл-күйден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ой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өрісі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уелелене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жылдам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жағымды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сезіммен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қабылданады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кітап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зауқы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азапты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сипатында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қабылдаса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табысты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тиже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күтудің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бей-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берекетсіз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көңіл-күйін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көтеріп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қуанышты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оқиға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қабылданатын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жұмысына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дайындау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Ұнамды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жерде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ықпалын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жояды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Ықыласы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бос 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урешілік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Көңілін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қорқыныш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өшпенділік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көрушілік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жайлаған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баланы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санасына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шынайы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болмыс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деректерін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зорлап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ендірумен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бірдей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қабылданған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ұзаққа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бармай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ұмытылады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болымсыз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педагогтар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шеберлігін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еңбегі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тартымдылығын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көтеруге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салысады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Бала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сенім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шуағымен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жылытып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алғашқы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қадамдарына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қолдау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өмірін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мұғалімдер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жарқын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қызықты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істер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оқиғалармен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толтырып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балалық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шақтың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балд</a:t>
            </a:r>
            <a:r>
              <a: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урені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секілді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есінде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ұзаққа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сақталуына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қалайды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3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827584" y="476672"/>
            <a:ext cx="7215238" cy="4214842"/>
          </a:xfrm>
          <a:prstGeom prst="roundRect">
            <a:avLst/>
          </a:prstGeom>
          <a:noFill/>
          <a:ln w="5715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sy="90000" rotWithShape="0">
              <a:srgbClr val="000000">
                <a:alpha val="255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k-KZ" sz="4400" b="1" dirty="0">
                <a:ln w="1905">
                  <a:noFill/>
                </a:ln>
                <a:solidFill>
                  <a:srgbClr val="FF66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Назарларыңызға рахмет!</a:t>
            </a:r>
            <a:endParaRPr lang="ru-RU" sz="4400" b="1" dirty="0">
              <a:ln w="1905">
                <a:noFill/>
              </a:ln>
              <a:solidFill>
                <a:srgbClr val="FF66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855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41724088"/>
              </p:ext>
            </p:extLst>
          </p:nvPr>
        </p:nvGraphicFramePr>
        <p:xfrm>
          <a:off x="251520" y="404664"/>
          <a:ext cx="7848872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4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89844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Қазіргі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кезеңдегі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ірге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тасын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Я.А. Коменский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қалаған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Ғұлама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педагог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пікірінше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йкестік</a:t>
            </a:r>
            <a:r>
              <a:rPr lang="ru-RU" sz="2400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ал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барша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қалған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табиғи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йкестікке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бірізді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асырылып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барады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А.Дистервег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жүйені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талаптарға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ережелермен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толықтырды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1)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мазмұнына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2)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оқытушыларға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3)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оқушыларға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қатысты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К.Д.Ушинский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тиімді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оқуға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келесі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шарттарды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белгілеп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берді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уақытқа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бірізділік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табиғилық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тұрақтылық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игеру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беріктігі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анықтығы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дербестік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рекеті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жүктемелердің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ауыр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жеңіл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болмауы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дұрыстық</a:t>
            </a: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9746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6476" y="556065"/>
            <a:ext cx="67698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Неміс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педагогі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Э. </a:t>
            </a:r>
            <a:r>
              <a:rPr lang="ru-RU" sz="2000" b="1" i="1" dirty="0" err="1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Мейман</a:t>
            </a:r>
            <a:r>
              <a:rPr lang="ru-RU" sz="2000" b="1" i="1" dirty="0">
                <a:solidFill>
                  <a:srgbClr val="DE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бірнеше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заңдарды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негіздеп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ұсынды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64090504"/>
              </p:ext>
            </p:extLst>
          </p:nvPr>
        </p:nvGraphicFramePr>
        <p:xfrm>
          <a:off x="467544" y="1397000"/>
          <a:ext cx="7776864" cy="5200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3348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қалаған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беру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процесіне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бүкіл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қамтиды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аса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еленетіндері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080426914"/>
              </p:ext>
            </p:extLst>
          </p:nvPr>
        </p:nvGraphicFramePr>
        <p:xfrm>
          <a:off x="323528" y="978987"/>
          <a:ext cx="8280920" cy="5546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9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86056590"/>
              </p:ext>
            </p:extLst>
          </p:nvPr>
        </p:nvGraphicFramePr>
        <p:xfrm>
          <a:off x="323528" y="620688"/>
          <a:ext cx="8280920" cy="5688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451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Жеке (</a:t>
            </a:r>
            <a:r>
              <a:rPr lang="ru-RU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жүйесінің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тараптарына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орай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қосылады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процесінің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заңдылықтары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22281935"/>
              </p:ext>
            </p:extLst>
          </p:nvPr>
        </p:nvGraphicFramePr>
        <p:xfrm>
          <a:off x="251520" y="978987"/>
          <a:ext cx="8496944" cy="5690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828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28343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Ережелер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мұғалімге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жағдайларда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рекеттерді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сілтеме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беріп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талаптарды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орындауға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бағыттайды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нұсқаулардың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орындалуы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мұғалімге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уелді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басына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кешігіп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сыныпқа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қоңыраудан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соң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кіріп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келді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Мұндай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жағдайда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ережеге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оқушыға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ықпалды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рекет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жасауы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қажет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себебі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ртіп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бұзу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ескерусіз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қалмауы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тиіс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Ал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ескерту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орындалады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жолы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бүтіндей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толығымен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ситуацияға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оқушы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тұлғасына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мектепте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қабылданған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ртіптерге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қатынастарға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ж</a:t>
            </a:r>
            <a:r>
              <a:rPr lang="en-US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көптеген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себептерге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867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08841290"/>
              </p:ext>
            </p:extLst>
          </p:nvPr>
        </p:nvGraphicFramePr>
        <p:xfrm>
          <a:off x="395536" y="548680"/>
          <a:ext cx="7704856" cy="604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771800" y="2727394"/>
            <a:ext cx="301396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ДИДАКТИКАЛЫҚ </a:t>
            </a:r>
            <a:endParaRPr lang="tr-TR" sz="24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ПРИНЦИПТЕР </a:t>
            </a:r>
            <a:endParaRPr lang="ru-RU" sz="24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5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1665</Words>
  <Application>Microsoft Office PowerPoint</Application>
  <PresentationFormat>Экран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10</cp:revision>
  <dcterms:created xsi:type="dcterms:W3CDTF">2018-09-11T04:52:27Z</dcterms:created>
  <dcterms:modified xsi:type="dcterms:W3CDTF">2018-10-03T06:07:38Z</dcterms:modified>
</cp:coreProperties>
</file>