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ьная выноска 1"/>
          <p:cNvSpPr/>
          <p:nvPr/>
        </p:nvSpPr>
        <p:spPr>
          <a:xfrm>
            <a:off x="285720" y="571480"/>
            <a:ext cx="7929618" cy="5286412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лекции: «</a:t>
            </a:r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Физиологические основы оздоровительной физической культуры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Составитель: Невский Я.И</a:t>
            </a:r>
            <a:endParaRPr lang="ru-RU" sz="2000" dirty="0" smtClean="0"/>
          </a:p>
          <a:p>
            <a:pPr algn="ctr"/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лекции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Изучить влияние оздоровительной физической культуры на функциональные состояние человека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лекции.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Изменения в организме при недостаточной нагрузке двигательного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аппарата человека.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Влияние оздоровительных физических упражнений на организм.	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формы оздоровительной физической культуры.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Оптимальные двигательные режимы.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Оптимальный объем физической культуры.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Оптимальная интенсивность физической нагрузки.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Цивилизация человеческого образа жизни привела к снижению объема физических нагрузок и уменшению напряжения скелетных мыщц. Недостаточность движений нарушает нормальную работу всех систем и вызывает появление особых состояний гипокинезии и гиподинамии. Гипокинезия 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­­­­­­­­­­­­­­­­­–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пониженная двигательная активность. Гиподинамия 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­­­­­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понижение мышечных усилий.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Недостаточная двигательная активность приводит к целому комплексу нежелательных явлений: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расстройству координации нервных центров, особенно двигателных;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уменшенению силы, скорости и выносливости мышц;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атрофии и дегенерации как скелетной мускулатуры так и миокарда.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уменьшению размеров сердца, снижению минутного обема крови, ударного объема крови, увеличению частоты сердечных сокрашений, времени кругооборота крови;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снижению функций эндокринных желез;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снижению основного обмена на 5-20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%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уменьшению афферентного потока импульсов в ЦНС, в результате чего снижается психическая активность, развивается вялость, сонливость, аппатия.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 Влияние оздаровительных физических упражнений на организм.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Различают общие эффекты, местные или специальные и перекрестные эффекты физических упражнений. Общие эффекты выражаются в стимуляции деятельности всех систем организм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Они заключаются в следующем: 1. Основной обмен увеличивается на 5-20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%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 2. Афферентные потоки нервных импульсов от опорного двигательного аппарата тонизируют ЦНС, улучшаеют координацию нервных центров, способствуют более точным и адекватным реакциям человека на раздражители;  3.  Аэробные упражнения способствует гармонии физического и психического здоровья. У человека возникает уверенность в себе; 4. Оздоровительные физические упражнение являются факторам защиты от стрессов, так как способствует нормализации содержания катехоломинов в крови; 5. Оздоровительные упражнение способствуют поддержанию нормального веса; 6. Регулярные занятия оздоровительными упражнениями укрепляют сердечно-сосудистую систему; 7. Регулярные занятия оздоровительными упражнениями являются мощным средством предотвращения старения. Люди занимающиеся оздоровительными упражнениями выглядат моложе и живут на 10-15 лет дольше.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14282" y="285728"/>
            <a:ext cx="871543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Местные эффекты.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Совершенствуются опорно-двигательный аппарат. Укрепляется костная ткань, что предупреждает развитие остеопороза (хрупности постей). Тренировочные нагрузки аэробного характера увеличивают содержание мыщечных волокон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типа . При динамических нагрузках (бег, плавание) эти волокна подвергаются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большему утолщению, чем волокна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типа. В крови, увеличивается кислородная емкость крови. В сердце развивается умеренная гипертрофия миокарда,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умеренном 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расшеренни полостей сердца, увлечивается просвет коронарных артерей. В лёгких, у взрослых оздоровмтельные физические упражнения, облегчивают компенсаторно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приснособительные процессы за счёт которых увлечиваются дыхательный объём уменшается частота дыхания, повышаются аэробные возможности организма. Чем выше аэробные вазможности организма, тем ниже показатели смертности.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Перекрестные эффекты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прооявлются в том, что увлечивается приспособление организма не только и физическим нагрузкам, но и действию других необлоприятных факторов окружающей среды. Повышается устойчивость к перегреванию и перехлаждению, к действию проникающей радиации.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85720" y="285728"/>
            <a:ext cx="8501122" cy="62478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перехлаждению, к действию проникающей радиации.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3.Основные формы оздоровительной физической клультуры.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Оздоровительные физические упражнения подразделяют на гимнастику, оздоровительную ходьбу, оздоровительный бег, ходьба на лыжах, плавание, игры, туризм.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Утренная гимнастика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способствует более бысрому повышению работоспособности человека после сна, укреплению здоровья и закаливанию организма, совершенстванию мышечного аппарата, сердечно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сосудистой и дыхательной систем, а также устраняет отечность тканей, усиливая лимфообращение.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Прозводственная гимнастика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повышает производительность умественного и физического труда, снижает профзаболевание. Вводная гимнастика способствуей активизации рабочих двигательных центров и усилению кровобращения в рабочих группах мышц. Физкультпаузы является хорошими средствами активного отдыха.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Оздоровительная ходьба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широко исползуется оздоровительная, ускоренная ходьба со скоростью до 6,5 км.ч. При такой скорости ходьбы ЧСС может достигать 120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130 уд.в мин. Через 12 недель тренировки в оздоровительной ходьбе у успутаемых наблюдалось увлечение МПК на 14% по сравнению с исходным уровнем.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28596" y="357166"/>
            <a:ext cx="8429684" cy="646330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Оздоровительный бег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является самым массовым. Бег в качестве оздоровительного средства используют более 100 млн. людей среднего и пожилого возраста нашей планеты.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Оздоровительный бег оказывает следующие положительные влияния на организм: снижает частоту простудных заболеваний, повышая иммунитет; увеличивает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физическ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работоспособность по тесту Р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170; увеличивает аэробные возможности организма по тесту МПК; снижает уровень холестерина в крови, тем самым, препятствуя, развитию атеросклероза; способствует нормализации повышенного артериального давления; благодаря активации жирового обмена бег является эффективным средством нормализации массы тела.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(теннис, бадминтон, настольный теннис, лапта, асы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қ, тоғыз құмалақ, көкпар, кыз қуу, бес тас, арқан тарту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повышая физическую активность человека, способствует общему оздоровлению населению, развивают наблюдательность, экстра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творческие возможности мозга. Среди взрослого населения широко распространены игры как средство активного отдыха, заполнения досуга, улучшения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психоэмоционального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состояния.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Туризм.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Оздоровительный эффект туризма связан с воздействием трёх важнейших факторов: внешней среды, климатических условии (весна, зима, лето, осень) и вида деятельности (пеший, лыжный, водный). Огромно его влияние на здоровье населения, снятие невротических состояний, вызываемых нервно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психической напряжённостью бытовых и профессиональных ситуаций,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образовательная роль. Туризм служит для приобретения новых знаний об окружающем мире.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4282" y="285728"/>
            <a:ext cx="871543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Оптимальные двигательные режимы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получение наибольшего оздоровительного эффекта и повышения работоспособности следует соблюдать оптимальные двигательные режимы разработанные для различного возраста.</a:t>
            </a:r>
            <a:endParaRPr lang="ru-RU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4.1. Оптимальный объём физической нагрузки по количеству часов в неделю     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составляет для возраста 6-8 лет-13-14 часов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9- 12 лет -12-13 часов, 13-15 лет -11-12 часов, 16-20 лет -8-9, 24-30 лет -7-8, 30-60 лет-5-6. Пожилых лиц -8-10 часов, (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Солодков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А.С., Сологуб Е.Б. 2005).Частота тренировочных занятий 3-5 раз в неделю. Длительность занятий -20-60 мин непрерывной аэробной работы.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4.2. Оптимальная интенсивность физической нагрузки, при которой происходит повышение функциональных возможностей организма. Ее рассчитывают, исходя из величины максимальной ЧСС равной 220 уд/мин </a:t>
            </a:r>
            <a:r>
              <a:rPr lang="ru-RU" baseline="30000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минус возраст (количество лет). Оптимальная физическая нагрузка выполняется при ЧСС от 65 % до 85 % от  максимальной ЧСС или 50-85 % от МПК.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     Для определения оптимальной двигательной активности взрослого здорового человека можно использовать суточный показатель количества шагов: 10 000 шагов в 1 день, обеспечивают средний уровень </a:t>
            </a:r>
            <a:r>
              <a:rPr lang="ru-RU" dirty="0" err="1" smtClean="0">
                <a:solidFill>
                  <a:srgbClr val="C00000"/>
                </a:solidFill>
              </a:rPr>
              <a:t>энерготрат</a:t>
            </a:r>
            <a:r>
              <a:rPr lang="ru-RU" dirty="0" smtClean="0">
                <a:solidFill>
                  <a:srgbClr val="C00000"/>
                </a:solidFill>
              </a:rPr>
              <a:t> 2200- 2400 ккал в сутки (1700 ккал- основной обмен и 500-700 ккал –на мышечную работу).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     Рекомендуемый двигательный режим позволяет поддерживать оптимальный уровень физической работоспособности, состояние тела и здоровья, уменьшение ЧСС покоя, повышение аэробных и анаэробных возможностей организма, снижение утомляемости и ускорение процессов восстановления.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</TotalTime>
  <Words>584</Words>
  <PresentationFormat>Экран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crown-1</dc:creator>
  <cp:lastModifiedBy>crown-1</cp:lastModifiedBy>
  <cp:revision>3</cp:revision>
  <dcterms:created xsi:type="dcterms:W3CDTF">2016-03-30T05:02:04Z</dcterms:created>
  <dcterms:modified xsi:type="dcterms:W3CDTF">2016-03-30T05:13:07Z</dcterms:modified>
</cp:coreProperties>
</file>