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6" r:id="rId3"/>
    <p:sldId id="269" r:id="rId4"/>
    <p:sldId id="268" r:id="rId5"/>
    <p:sldId id="277" r:id="rId6"/>
    <p:sldId id="278" r:id="rId7"/>
    <p:sldId id="283" r:id="rId8"/>
    <p:sldId id="279" r:id="rId9"/>
    <p:sldId id="284" r:id="rId10"/>
    <p:sldId id="280" r:id="rId11"/>
    <p:sldId id="281" r:id="rId12"/>
    <p:sldId id="282" r:id="rId13"/>
    <p:sldId id="289" r:id="rId14"/>
    <p:sldId id="290" r:id="rId15"/>
    <p:sldId id="285" r:id="rId16"/>
    <p:sldId id="286" r:id="rId17"/>
    <p:sldId id="287" r:id="rId18"/>
    <p:sldId id="291" r:id="rId19"/>
    <p:sldId id="270" r:id="rId20"/>
    <p:sldId id="271" r:id="rId21"/>
    <p:sldId id="272" r:id="rId22"/>
    <p:sldId id="273" r:id="rId23"/>
    <p:sldId id="274" r:id="rId24"/>
    <p:sldId id="275" r:id="rId25"/>
    <p:sldId id="27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1FCB4-5BB8-4D83-8B08-E2F9BF370262}" type="doc">
      <dgm:prSet loTypeId="urn:microsoft.com/office/officeart/2009/layout/CircleArrowProcess" loCatId="process" qsTypeId="urn:microsoft.com/office/officeart/2005/8/quickstyle/simple2" qsCatId="simple" csTypeId="urn:microsoft.com/office/officeart/2005/8/colors/accent1_2" csCatId="accent1" phldr="1"/>
      <dgm:spPr/>
      <dgm:t>
        <a:bodyPr/>
        <a:lstStyle/>
        <a:p>
          <a:endParaRPr lang="ru-RU"/>
        </a:p>
      </dgm:t>
    </dgm:pt>
    <dgm:pt modelId="{EACB9B7F-0581-498D-B5CD-73530085F65B}">
      <dgm:prSet phldrT="[Текст]" custT="1"/>
      <dgm:spPr/>
      <dgm:t>
        <a:bodyPr/>
        <a:lstStyle/>
        <a:p>
          <a:r>
            <a:rPr lang="kk-KZ" sz="1800" b="1" dirty="0" smtClean="0">
              <a:solidFill>
                <a:srgbClr val="002060"/>
              </a:solidFill>
              <a:latin typeface="Times New Roman" pitchFamily="18" charset="0"/>
              <a:cs typeface="Times New Roman" pitchFamily="18" charset="0"/>
            </a:rPr>
            <a:t>Спорттың психологиясы жаттығу мен бәсекелестік жағдайында жеке тұлғалар мен ұжымдардың психикалық белсенділігінің үлгілерін зерттейді.</a:t>
          </a:r>
          <a:endParaRPr lang="ru-RU" sz="1800" b="1" dirty="0">
            <a:solidFill>
              <a:srgbClr val="002060"/>
            </a:solidFill>
            <a:latin typeface="Times New Roman" pitchFamily="18" charset="0"/>
            <a:cs typeface="Times New Roman" pitchFamily="18" charset="0"/>
          </a:endParaRPr>
        </a:p>
      </dgm:t>
    </dgm:pt>
    <dgm:pt modelId="{11A8B31F-485F-445F-92CC-FC259F55B42C}" type="parTrans" cxnId="{C9B46576-9417-401E-BFFD-D96C089A0849}">
      <dgm:prSet/>
      <dgm:spPr/>
      <dgm:t>
        <a:bodyPr/>
        <a:lstStyle/>
        <a:p>
          <a:endParaRPr lang="ru-RU" sz="1800" b="1">
            <a:solidFill>
              <a:srgbClr val="002060"/>
            </a:solidFill>
            <a:latin typeface="Times New Roman" pitchFamily="18" charset="0"/>
            <a:cs typeface="Times New Roman" pitchFamily="18" charset="0"/>
          </a:endParaRPr>
        </a:p>
      </dgm:t>
    </dgm:pt>
    <dgm:pt modelId="{47D58F5B-5C0A-4260-86D8-2D044054984D}" type="sibTrans" cxnId="{C9B46576-9417-401E-BFFD-D96C089A0849}">
      <dgm:prSet/>
      <dgm:spPr/>
      <dgm:t>
        <a:bodyPr/>
        <a:lstStyle/>
        <a:p>
          <a:endParaRPr lang="ru-RU" sz="1800" b="1">
            <a:solidFill>
              <a:srgbClr val="002060"/>
            </a:solidFill>
            <a:latin typeface="Times New Roman" pitchFamily="18" charset="0"/>
            <a:cs typeface="Times New Roman" pitchFamily="18" charset="0"/>
          </a:endParaRPr>
        </a:p>
      </dgm:t>
    </dgm:pt>
    <dgm:pt modelId="{02FCECF1-29AF-493B-A42A-8A4FF17573B3}">
      <dgm:prSet phldrT="[Текст]" custT="1"/>
      <dgm:spPr/>
      <dgm:t>
        <a:bodyPr/>
        <a:lstStyle/>
        <a:p>
          <a:r>
            <a:rPr lang="kk-KZ" sz="1800" b="1" dirty="0" smtClean="0">
              <a:solidFill>
                <a:srgbClr val="002060"/>
              </a:solidFill>
              <a:latin typeface="Times New Roman" pitchFamily="18" charset="0"/>
              <a:cs typeface="Times New Roman" pitchFamily="18" charset="0"/>
            </a:rPr>
            <a:t>Спорттық іс-шаралар өте ерекше: ол басқа әрекеттерден айтарлықтай ерекшеленеді, біріншіден, мақсаттарға, екіншіден, оларға қол жеткізу жолымен.</a:t>
          </a:r>
          <a:endParaRPr lang="ru-RU" sz="1800" b="1" dirty="0">
            <a:solidFill>
              <a:srgbClr val="002060"/>
            </a:solidFill>
            <a:latin typeface="Times New Roman" pitchFamily="18" charset="0"/>
            <a:cs typeface="Times New Roman" pitchFamily="18" charset="0"/>
          </a:endParaRPr>
        </a:p>
      </dgm:t>
    </dgm:pt>
    <dgm:pt modelId="{6676C035-6F55-41B1-82A8-81DC6D89A699}" type="parTrans" cxnId="{EA792DC2-D12C-4C86-BAC4-03BF22F0931B}">
      <dgm:prSet/>
      <dgm:spPr/>
      <dgm:t>
        <a:bodyPr/>
        <a:lstStyle/>
        <a:p>
          <a:endParaRPr lang="ru-RU" sz="1800" b="1">
            <a:solidFill>
              <a:srgbClr val="002060"/>
            </a:solidFill>
            <a:latin typeface="Times New Roman" pitchFamily="18" charset="0"/>
            <a:cs typeface="Times New Roman" pitchFamily="18" charset="0"/>
          </a:endParaRPr>
        </a:p>
      </dgm:t>
    </dgm:pt>
    <dgm:pt modelId="{B802495A-F8FB-483C-B649-093070309566}" type="sibTrans" cxnId="{EA792DC2-D12C-4C86-BAC4-03BF22F0931B}">
      <dgm:prSet/>
      <dgm:spPr/>
      <dgm:t>
        <a:bodyPr/>
        <a:lstStyle/>
        <a:p>
          <a:endParaRPr lang="ru-RU" sz="1800" b="1">
            <a:solidFill>
              <a:srgbClr val="002060"/>
            </a:solidFill>
            <a:latin typeface="Times New Roman" pitchFamily="18" charset="0"/>
            <a:cs typeface="Times New Roman" pitchFamily="18" charset="0"/>
          </a:endParaRPr>
        </a:p>
      </dgm:t>
    </dgm:pt>
    <dgm:pt modelId="{4899703A-883B-4D9A-B426-443B2942D6AF}">
      <dgm:prSet phldrT="[Текст]" custT="1"/>
      <dgm:spPr/>
      <dgm:t>
        <a:bodyPr/>
        <a:lstStyle/>
        <a:p>
          <a:r>
            <a:rPr lang="kk-KZ" sz="1800" b="1" dirty="0" smtClean="0">
              <a:solidFill>
                <a:srgbClr val="002060"/>
              </a:solidFill>
              <a:latin typeface="Times New Roman" pitchFamily="18" charset="0"/>
              <a:cs typeface="Times New Roman" pitchFamily="18" charset="0"/>
            </a:rPr>
            <a:t>Спорттық ерекшеліктерге не кіреді? Спортшыларға ерекше қасиеттерді, білім мен дағдыларды және физикалық және рухани күштердің шиеленісуі мен бәсекелестікке (жаттығуға) дайындық.</a:t>
          </a:r>
          <a:endParaRPr lang="ru-RU" sz="1800" b="1" dirty="0">
            <a:solidFill>
              <a:srgbClr val="002060"/>
            </a:solidFill>
            <a:latin typeface="Times New Roman" pitchFamily="18" charset="0"/>
            <a:cs typeface="Times New Roman" pitchFamily="18" charset="0"/>
          </a:endParaRPr>
        </a:p>
      </dgm:t>
    </dgm:pt>
    <dgm:pt modelId="{E25BB8C7-D640-4030-A01F-AD881FA4C135}" type="parTrans" cxnId="{F9DE5718-DB41-4CFD-8AC1-3C33E10EBDD9}">
      <dgm:prSet/>
      <dgm:spPr/>
      <dgm:t>
        <a:bodyPr/>
        <a:lstStyle/>
        <a:p>
          <a:endParaRPr lang="ru-RU" sz="1800" b="1">
            <a:solidFill>
              <a:srgbClr val="002060"/>
            </a:solidFill>
            <a:latin typeface="Times New Roman" pitchFamily="18" charset="0"/>
            <a:cs typeface="Times New Roman" pitchFamily="18" charset="0"/>
          </a:endParaRPr>
        </a:p>
      </dgm:t>
    </dgm:pt>
    <dgm:pt modelId="{3D0009E9-C823-4EBD-917D-9D32166C94CE}" type="sibTrans" cxnId="{F9DE5718-DB41-4CFD-8AC1-3C33E10EBDD9}">
      <dgm:prSet/>
      <dgm:spPr/>
      <dgm:t>
        <a:bodyPr/>
        <a:lstStyle/>
        <a:p>
          <a:endParaRPr lang="ru-RU" sz="1800" b="1">
            <a:solidFill>
              <a:srgbClr val="002060"/>
            </a:solidFill>
            <a:latin typeface="Times New Roman" pitchFamily="18" charset="0"/>
            <a:cs typeface="Times New Roman" pitchFamily="18" charset="0"/>
          </a:endParaRPr>
        </a:p>
      </dgm:t>
    </dgm:pt>
    <dgm:pt modelId="{09CBAF5E-5B40-471C-9D10-AFD3E5D9EB45}" type="pres">
      <dgm:prSet presAssocID="{D5A1FCB4-5BB8-4D83-8B08-E2F9BF370262}" presName="Name0" presStyleCnt="0">
        <dgm:presLayoutVars>
          <dgm:chMax val="7"/>
          <dgm:chPref val="7"/>
          <dgm:dir/>
          <dgm:animLvl val="lvl"/>
        </dgm:presLayoutVars>
      </dgm:prSet>
      <dgm:spPr/>
      <dgm:t>
        <a:bodyPr/>
        <a:lstStyle/>
        <a:p>
          <a:endParaRPr lang="ru-RU"/>
        </a:p>
      </dgm:t>
    </dgm:pt>
    <dgm:pt modelId="{CE851C85-27ED-4686-A088-5A8ECC7FC1C2}" type="pres">
      <dgm:prSet presAssocID="{EACB9B7F-0581-498D-B5CD-73530085F65B}" presName="Accent1" presStyleCnt="0"/>
      <dgm:spPr/>
    </dgm:pt>
    <dgm:pt modelId="{8E7175B6-C2C4-411E-A529-421E755A67CA}" type="pres">
      <dgm:prSet presAssocID="{EACB9B7F-0581-498D-B5CD-73530085F65B}" presName="Accent" presStyleLbl="node1" presStyleIdx="0" presStyleCnt="3"/>
      <dgm:spPr/>
    </dgm:pt>
    <dgm:pt modelId="{C2F9C3AF-D056-495D-9661-6397F56A631A}" type="pres">
      <dgm:prSet presAssocID="{EACB9B7F-0581-498D-B5CD-73530085F65B}" presName="Parent1" presStyleLbl="revTx" presStyleIdx="0" presStyleCnt="3" custScaleX="369159">
        <dgm:presLayoutVars>
          <dgm:chMax val="1"/>
          <dgm:chPref val="1"/>
          <dgm:bulletEnabled val="1"/>
        </dgm:presLayoutVars>
      </dgm:prSet>
      <dgm:spPr/>
      <dgm:t>
        <a:bodyPr/>
        <a:lstStyle/>
        <a:p>
          <a:endParaRPr lang="ru-RU"/>
        </a:p>
      </dgm:t>
    </dgm:pt>
    <dgm:pt modelId="{15ED6EB1-E0BD-4EBD-8272-D71CF39506CE}" type="pres">
      <dgm:prSet presAssocID="{02FCECF1-29AF-493B-A42A-8A4FF17573B3}" presName="Accent2" presStyleCnt="0"/>
      <dgm:spPr/>
    </dgm:pt>
    <dgm:pt modelId="{A074D39B-8899-4E4E-A887-FF11DFA9DB16}" type="pres">
      <dgm:prSet presAssocID="{02FCECF1-29AF-493B-A42A-8A4FF17573B3}" presName="Accent" presStyleLbl="node1" presStyleIdx="1" presStyleCnt="3"/>
      <dgm:spPr/>
    </dgm:pt>
    <dgm:pt modelId="{369E596D-4394-4FAA-8962-942379E1319B}" type="pres">
      <dgm:prSet presAssocID="{02FCECF1-29AF-493B-A42A-8A4FF17573B3}" presName="Parent2" presStyleLbl="revTx" presStyleIdx="1" presStyleCnt="3" custScaleX="363385">
        <dgm:presLayoutVars>
          <dgm:chMax val="1"/>
          <dgm:chPref val="1"/>
          <dgm:bulletEnabled val="1"/>
        </dgm:presLayoutVars>
      </dgm:prSet>
      <dgm:spPr/>
      <dgm:t>
        <a:bodyPr/>
        <a:lstStyle/>
        <a:p>
          <a:endParaRPr lang="ru-RU"/>
        </a:p>
      </dgm:t>
    </dgm:pt>
    <dgm:pt modelId="{940A08A6-7D55-425F-A36B-89E19F6DD322}" type="pres">
      <dgm:prSet presAssocID="{4899703A-883B-4D9A-B426-443B2942D6AF}" presName="Accent3" presStyleCnt="0"/>
      <dgm:spPr/>
    </dgm:pt>
    <dgm:pt modelId="{E594C919-1C45-4955-8A09-F380B566D159}" type="pres">
      <dgm:prSet presAssocID="{4899703A-883B-4D9A-B426-443B2942D6AF}" presName="Accent" presStyleLbl="node1" presStyleIdx="2" presStyleCnt="3"/>
      <dgm:spPr/>
    </dgm:pt>
    <dgm:pt modelId="{1D252877-7922-4C2C-9EAA-4C6FA5764434}" type="pres">
      <dgm:prSet presAssocID="{4899703A-883B-4D9A-B426-443B2942D6AF}" presName="Parent3" presStyleLbl="revTx" presStyleIdx="2" presStyleCnt="3" custScaleX="380862">
        <dgm:presLayoutVars>
          <dgm:chMax val="1"/>
          <dgm:chPref val="1"/>
          <dgm:bulletEnabled val="1"/>
        </dgm:presLayoutVars>
      </dgm:prSet>
      <dgm:spPr/>
      <dgm:t>
        <a:bodyPr/>
        <a:lstStyle/>
        <a:p>
          <a:endParaRPr lang="ru-RU"/>
        </a:p>
      </dgm:t>
    </dgm:pt>
  </dgm:ptLst>
  <dgm:cxnLst>
    <dgm:cxn modelId="{CEAA5E8E-3DD2-4EFC-86BD-60CF92201937}" type="presOf" srcId="{4899703A-883B-4D9A-B426-443B2942D6AF}" destId="{1D252877-7922-4C2C-9EAA-4C6FA5764434}" srcOrd="0" destOrd="0" presId="urn:microsoft.com/office/officeart/2009/layout/CircleArrowProcess"/>
    <dgm:cxn modelId="{C9B46576-9417-401E-BFFD-D96C089A0849}" srcId="{D5A1FCB4-5BB8-4D83-8B08-E2F9BF370262}" destId="{EACB9B7F-0581-498D-B5CD-73530085F65B}" srcOrd="0" destOrd="0" parTransId="{11A8B31F-485F-445F-92CC-FC259F55B42C}" sibTransId="{47D58F5B-5C0A-4260-86D8-2D044054984D}"/>
    <dgm:cxn modelId="{7B026665-5216-46C7-932C-BFE0628665EC}" type="presOf" srcId="{EACB9B7F-0581-498D-B5CD-73530085F65B}" destId="{C2F9C3AF-D056-495D-9661-6397F56A631A}" srcOrd="0" destOrd="0" presId="urn:microsoft.com/office/officeart/2009/layout/CircleArrowProcess"/>
    <dgm:cxn modelId="{EA792DC2-D12C-4C86-BAC4-03BF22F0931B}" srcId="{D5A1FCB4-5BB8-4D83-8B08-E2F9BF370262}" destId="{02FCECF1-29AF-493B-A42A-8A4FF17573B3}" srcOrd="1" destOrd="0" parTransId="{6676C035-6F55-41B1-82A8-81DC6D89A699}" sibTransId="{B802495A-F8FB-483C-B649-093070309566}"/>
    <dgm:cxn modelId="{0FEEA90F-F6F8-4AB6-8FCF-E408AE106E1A}" type="presOf" srcId="{02FCECF1-29AF-493B-A42A-8A4FF17573B3}" destId="{369E596D-4394-4FAA-8962-942379E1319B}" srcOrd="0" destOrd="0" presId="urn:microsoft.com/office/officeart/2009/layout/CircleArrowProcess"/>
    <dgm:cxn modelId="{3F54BC2A-222B-404A-9C87-021433EE6008}" type="presOf" srcId="{D5A1FCB4-5BB8-4D83-8B08-E2F9BF370262}" destId="{09CBAF5E-5B40-471C-9D10-AFD3E5D9EB45}" srcOrd="0" destOrd="0" presId="urn:microsoft.com/office/officeart/2009/layout/CircleArrowProcess"/>
    <dgm:cxn modelId="{F9DE5718-DB41-4CFD-8AC1-3C33E10EBDD9}" srcId="{D5A1FCB4-5BB8-4D83-8B08-E2F9BF370262}" destId="{4899703A-883B-4D9A-B426-443B2942D6AF}" srcOrd="2" destOrd="0" parTransId="{E25BB8C7-D640-4030-A01F-AD881FA4C135}" sibTransId="{3D0009E9-C823-4EBD-917D-9D32166C94CE}"/>
    <dgm:cxn modelId="{0F0A4AC1-D19E-4F7F-BAAC-23533E51B461}" type="presParOf" srcId="{09CBAF5E-5B40-471C-9D10-AFD3E5D9EB45}" destId="{CE851C85-27ED-4686-A088-5A8ECC7FC1C2}" srcOrd="0" destOrd="0" presId="urn:microsoft.com/office/officeart/2009/layout/CircleArrowProcess"/>
    <dgm:cxn modelId="{72FE9969-2503-4BD0-899D-CA1F11F5CF0E}" type="presParOf" srcId="{CE851C85-27ED-4686-A088-5A8ECC7FC1C2}" destId="{8E7175B6-C2C4-411E-A529-421E755A67CA}" srcOrd="0" destOrd="0" presId="urn:microsoft.com/office/officeart/2009/layout/CircleArrowProcess"/>
    <dgm:cxn modelId="{FFAC998C-CF58-487A-9E1C-08DBC125ACB6}" type="presParOf" srcId="{09CBAF5E-5B40-471C-9D10-AFD3E5D9EB45}" destId="{C2F9C3AF-D056-495D-9661-6397F56A631A}" srcOrd="1" destOrd="0" presId="urn:microsoft.com/office/officeart/2009/layout/CircleArrowProcess"/>
    <dgm:cxn modelId="{25BAB7F1-47C8-408F-9FF2-789A30D41986}" type="presParOf" srcId="{09CBAF5E-5B40-471C-9D10-AFD3E5D9EB45}" destId="{15ED6EB1-E0BD-4EBD-8272-D71CF39506CE}" srcOrd="2" destOrd="0" presId="urn:microsoft.com/office/officeart/2009/layout/CircleArrowProcess"/>
    <dgm:cxn modelId="{66D1358C-31C8-48F0-8980-D646C2D2A566}" type="presParOf" srcId="{15ED6EB1-E0BD-4EBD-8272-D71CF39506CE}" destId="{A074D39B-8899-4E4E-A887-FF11DFA9DB16}" srcOrd="0" destOrd="0" presId="urn:microsoft.com/office/officeart/2009/layout/CircleArrowProcess"/>
    <dgm:cxn modelId="{EFE77393-856D-418C-BF56-6A1DEA51E2C6}" type="presParOf" srcId="{09CBAF5E-5B40-471C-9D10-AFD3E5D9EB45}" destId="{369E596D-4394-4FAA-8962-942379E1319B}" srcOrd="3" destOrd="0" presId="urn:microsoft.com/office/officeart/2009/layout/CircleArrowProcess"/>
    <dgm:cxn modelId="{FE171CFA-893D-452D-B0D7-A73D34C3A641}" type="presParOf" srcId="{09CBAF5E-5B40-471C-9D10-AFD3E5D9EB45}" destId="{940A08A6-7D55-425F-A36B-89E19F6DD322}" srcOrd="4" destOrd="0" presId="urn:microsoft.com/office/officeart/2009/layout/CircleArrowProcess"/>
    <dgm:cxn modelId="{F7684C7C-FF2A-4D5A-BC6C-B48871FA9F24}" type="presParOf" srcId="{940A08A6-7D55-425F-A36B-89E19F6DD322}" destId="{E594C919-1C45-4955-8A09-F380B566D159}" srcOrd="0" destOrd="0" presId="urn:microsoft.com/office/officeart/2009/layout/CircleArrowProcess"/>
    <dgm:cxn modelId="{C9D39ACC-9E53-44C9-AB65-29C54DF48BFF}" type="presParOf" srcId="{09CBAF5E-5B40-471C-9D10-AFD3E5D9EB45}" destId="{1D252877-7922-4C2C-9EAA-4C6FA576443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D633D-EF73-4203-B3C7-231ACCD39D12}" type="doc">
      <dgm:prSet loTypeId="urn:microsoft.com/office/officeart/2005/8/layout/chart3" loCatId="relationship" qsTypeId="urn:microsoft.com/office/officeart/2005/8/quickstyle/simple3" qsCatId="simple" csTypeId="urn:microsoft.com/office/officeart/2005/8/colors/colorful1" csCatId="colorful" phldr="1"/>
      <dgm:spPr/>
    </dgm:pt>
    <dgm:pt modelId="{CAD270B1-4336-41EA-B98A-7DA81223F440}">
      <dgm:prSet phldrT="[Текст]" custT="1"/>
      <dgm:spPr/>
      <dgm:t>
        <a:bodyPr/>
        <a:lstStyle/>
        <a:p>
          <a:r>
            <a:rPr lang="ru-RU" sz="1200" b="0" i="0" u="none" smtClean="0">
              <a:latin typeface="Times New Roman" panose="02020603050405020304" pitchFamily="18" charset="0"/>
              <a:cs typeface="Times New Roman" panose="02020603050405020304" pitchFamily="18" charset="0"/>
            </a:rPr>
            <a:t>1) арнайы дене жаттығуларын орындағанда әртүрлі формада көрінетін бұлшық ет белсенділігімен, споттық қызмет барысында адам денесін қажетті мөлшерде шынықтырады.</a:t>
          </a:r>
          <a:endParaRPr lang="ru-RU" sz="1200" dirty="0">
            <a:latin typeface="Times New Roman" panose="02020603050405020304" pitchFamily="18" charset="0"/>
            <a:cs typeface="Times New Roman" panose="02020603050405020304" pitchFamily="18" charset="0"/>
          </a:endParaRPr>
        </a:p>
      </dgm:t>
    </dgm:pt>
    <dgm:pt modelId="{20D75C6C-BE45-484D-AF9B-CE241326838F}" type="parTrans" cxnId="{9CC6E9B0-7855-4988-AB5B-CC11C8D5CB5D}">
      <dgm:prSet/>
      <dgm:spPr/>
      <dgm:t>
        <a:bodyPr/>
        <a:lstStyle/>
        <a:p>
          <a:endParaRPr lang="ru-RU" sz="2400"/>
        </a:p>
      </dgm:t>
    </dgm:pt>
    <dgm:pt modelId="{C8215079-A0D5-42DA-AA2F-DEF7538CB3EB}" type="sibTrans" cxnId="{9CC6E9B0-7855-4988-AB5B-CC11C8D5CB5D}">
      <dgm:prSet/>
      <dgm:spPr/>
      <dgm:t>
        <a:bodyPr/>
        <a:lstStyle/>
        <a:p>
          <a:endParaRPr lang="ru-RU" sz="2400"/>
        </a:p>
      </dgm:t>
    </dgm:pt>
    <dgm:pt modelId="{2D61E57C-84EC-47F3-B959-07E401FFAA6B}">
      <dgm:prSet phldrT="[Текст]" custT="1"/>
      <dgm:spPr/>
      <dgm:t>
        <a:bodyPr/>
        <a:lstStyle/>
        <a:p>
          <a:r>
            <a:rPr lang="ru-RU" sz="1100" b="0" i="0" u="none" smtClean="0">
              <a:latin typeface="Times New Roman" panose="02020603050405020304" pitchFamily="18" charset="0"/>
              <a:cs typeface="Times New Roman" panose="02020603050405020304" pitchFamily="18" charset="0"/>
            </a:rPr>
            <a:t>2) таңдаған спорт түріндегі дене жаттығуларын орындау үшін жоғары техниканы меңгеру мен ол спортшыдан арнайы  және жүйелі жаттығуды талап етеді, жаттығу барысында ол белгілі бір қимылдарды меңгереді.</a:t>
          </a:r>
          <a:endParaRPr lang="ru-RU" sz="1100" dirty="0">
            <a:latin typeface="Times New Roman" panose="02020603050405020304" pitchFamily="18" charset="0"/>
            <a:cs typeface="Times New Roman" panose="02020603050405020304" pitchFamily="18" charset="0"/>
          </a:endParaRPr>
        </a:p>
      </dgm:t>
    </dgm:pt>
    <dgm:pt modelId="{6098C1F1-4206-4444-B6AD-596C262EE1D1}" type="parTrans" cxnId="{C7E0AD8F-C601-4A3B-A30B-03C46BD76C15}">
      <dgm:prSet/>
      <dgm:spPr/>
      <dgm:t>
        <a:bodyPr/>
        <a:lstStyle/>
        <a:p>
          <a:endParaRPr lang="ru-RU" sz="2400"/>
        </a:p>
      </dgm:t>
    </dgm:pt>
    <dgm:pt modelId="{A1BF64E8-9DE6-41AF-AABA-66DCDDEA05BC}" type="sibTrans" cxnId="{C7E0AD8F-C601-4A3B-A30B-03C46BD76C15}">
      <dgm:prSet/>
      <dgm:spPr/>
      <dgm:t>
        <a:bodyPr/>
        <a:lstStyle/>
        <a:p>
          <a:endParaRPr lang="ru-RU" sz="2400"/>
        </a:p>
      </dgm:t>
    </dgm:pt>
    <dgm:pt modelId="{C79F8072-1576-48F6-A279-9C13EECF4A4D}">
      <dgm:prSet phldrT="[Текст]" custT="1"/>
      <dgm:spPr/>
      <dgm:t>
        <a:bodyPr/>
        <a:lstStyle/>
        <a:p>
          <a:r>
            <a:rPr lang="ru-RU" sz="1400" b="0" i="0" u="none" smtClean="0">
              <a:latin typeface="Times New Roman" panose="02020603050405020304" pitchFamily="18" charset="0"/>
              <a:cs typeface="Times New Roman" panose="02020603050405020304" pitchFamily="18" charset="0"/>
            </a:rPr>
            <a:t>4) спорттық жарыстар кезінде әсіресе, шиеленіскен сипатқа ие болатын спорттық күрес пен жүйелі жаттығулар;</a:t>
          </a:r>
          <a:endParaRPr lang="ru-RU" sz="1400" dirty="0">
            <a:latin typeface="Times New Roman" panose="02020603050405020304" pitchFamily="18" charset="0"/>
            <a:cs typeface="Times New Roman" panose="02020603050405020304" pitchFamily="18" charset="0"/>
          </a:endParaRPr>
        </a:p>
      </dgm:t>
    </dgm:pt>
    <dgm:pt modelId="{776C43D5-11E8-4F0D-B599-135BECE4D52D}" type="parTrans" cxnId="{F57C7B58-B91D-4674-B292-47A7491A7288}">
      <dgm:prSet/>
      <dgm:spPr/>
      <dgm:t>
        <a:bodyPr/>
        <a:lstStyle/>
        <a:p>
          <a:endParaRPr lang="ru-RU" sz="2400"/>
        </a:p>
      </dgm:t>
    </dgm:pt>
    <dgm:pt modelId="{626AAE7A-B719-46B2-81D7-8BBEA73873DA}" type="sibTrans" cxnId="{F57C7B58-B91D-4674-B292-47A7491A7288}">
      <dgm:prSet/>
      <dgm:spPr/>
      <dgm:t>
        <a:bodyPr/>
        <a:lstStyle/>
        <a:p>
          <a:endParaRPr lang="ru-RU" sz="2400"/>
        </a:p>
      </dgm:t>
    </dgm:pt>
    <dgm:pt modelId="{936DC03A-F887-4D7B-81A1-923C51D6B4AE}">
      <dgm:prSet custT="1"/>
      <dgm:spPr/>
      <dgm:t>
        <a:bodyPr/>
        <a:lstStyle/>
        <a:p>
          <a:r>
            <a:rPr lang="ru-RU" sz="1400" b="0" i="0" u="none" smtClean="0">
              <a:latin typeface="Times New Roman" panose="02020603050405020304" pitchFamily="18" charset="0"/>
              <a:cs typeface="Times New Roman" panose="02020603050405020304" pitchFamily="18" charset="0"/>
            </a:rPr>
            <a:t>6) дереу көрінген сапалы сипатымен, үлкен жауапкершілік сезімімен және барынша тиімді нәтижелерге және рекордтарға қол жеткізуге бағытталады.</a:t>
          </a:r>
          <a:endParaRPr lang="ru-RU" sz="1400" dirty="0">
            <a:latin typeface="Times New Roman" panose="02020603050405020304" pitchFamily="18" charset="0"/>
            <a:cs typeface="Times New Roman" panose="02020603050405020304" pitchFamily="18" charset="0"/>
          </a:endParaRPr>
        </a:p>
      </dgm:t>
    </dgm:pt>
    <dgm:pt modelId="{B8B279CB-FA40-48F7-87EF-7BF38C7B34EE}" type="parTrans" cxnId="{98CDFA29-C706-495F-9B31-2A6F0A1C1132}">
      <dgm:prSet/>
      <dgm:spPr/>
      <dgm:t>
        <a:bodyPr/>
        <a:lstStyle/>
        <a:p>
          <a:endParaRPr lang="ru-RU" sz="2400"/>
        </a:p>
      </dgm:t>
    </dgm:pt>
    <dgm:pt modelId="{9AEBF19F-CA50-42DF-B7D1-86232CA51E88}" type="sibTrans" cxnId="{98CDFA29-C706-495F-9B31-2A6F0A1C1132}">
      <dgm:prSet/>
      <dgm:spPr/>
      <dgm:t>
        <a:bodyPr/>
        <a:lstStyle/>
        <a:p>
          <a:endParaRPr lang="ru-RU" sz="2400"/>
        </a:p>
      </dgm:t>
    </dgm:pt>
    <dgm:pt modelId="{D346DF67-68B1-4D4F-906C-B560752DC465}">
      <dgm:prSet phldrT="[Текст]" custT="1"/>
      <dgm:spPr/>
      <dgm:t>
        <a:bodyPr/>
        <a:lstStyle/>
        <a:p>
          <a:r>
            <a:rPr lang="ru-RU" sz="1400" b="0" i="0" u="none" smtClean="0">
              <a:latin typeface="Times New Roman" panose="02020603050405020304" pitchFamily="18" charset="0"/>
              <a:cs typeface="Times New Roman" panose="02020603050405020304" pitchFamily="18" charset="0"/>
            </a:rPr>
            <a:t>3) таңдаған спорт түрінде жетістікке жетуге ұмтылумен; белгілі бір дене жаттығуларында өте жоғары нәтижеге жетуге бағытталған;</a:t>
          </a:r>
          <a:endParaRPr lang="ru-RU" sz="1400" dirty="0">
            <a:latin typeface="Times New Roman" panose="02020603050405020304" pitchFamily="18" charset="0"/>
            <a:cs typeface="Times New Roman" panose="02020603050405020304" pitchFamily="18" charset="0"/>
          </a:endParaRPr>
        </a:p>
      </dgm:t>
    </dgm:pt>
    <dgm:pt modelId="{4961A6DA-D820-43F9-8937-89FC55690F15}" type="sibTrans" cxnId="{F44EA37E-08E8-4475-AA98-0841AB5B3437}">
      <dgm:prSet/>
      <dgm:spPr/>
      <dgm:t>
        <a:bodyPr/>
        <a:lstStyle/>
        <a:p>
          <a:endParaRPr lang="ru-RU" sz="2400"/>
        </a:p>
      </dgm:t>
    </dgm:pt>
    <dgm:pt modelId="{12118632-1FB9-4F87-9970-D6E33BFDAA7B}" type="parTrans" cxnId="{F44EA37E-08E8-4475-AA98-0841AB5B3437}">
      <dgm:prSet/>
      <dgm:spPr/>
      <dgm:t>
        <a:bodyPr/>
        <a:lstStyle/>
        <a:p>
          <a:endParaRPr lang="ru-RU" sz="2400"/>
        </a:p>
      </dgm:t>
    </dgm:pt>
    <dgm:pt modelId="{302DBB46-C841-4322-A652-6497054BD0F8}">
      <dgm:prSet custT="1"/>
      <dgm:spPr/>
      <dgm:t>
        <a:bodyPr/>
        <a:lstStyle/>
        <a:p>
          <a:r>
            <a:rPr lang="ru-RU" sz="1400" b="0" i="0" u="none" dirty="0" smtClean="0">
              <a:latin typeface="Times New Roman" panose="02020603050405020304" pitchFamily="18" charset="0"/>
              <a:cs typeface="Times New Roman" panose="02020603050405020304" pitchFamily="18" charset="0"/>
            </a:rPr>
            <a:t>5) </a:t>
          </a:r>
          <a:r>
            <a:rPr lang="ru-RU" sz="1400" b="0" i="0" u="none" dirty="0" err="1" smtClean="0">
              <a:latin typeface="Times New Roman" panose="02020603050405020304" pitchFamily="18" charset="0"/>
              <a:cs typeface="Times New Roman" panose="02020603050405020304" pitchFamily="18" charset="0"/>
            </a:rPr>
            <a:t>дене</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және</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рухани</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күштердің</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өте</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жоғары</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көрінуімен</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арнайы</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әдеттер</a:t>
          </a:r>
          <a:r>
            <a:rPr lang="ru-RU" sz="1400" b="0" i="0" u="none" dirty="0" smtClean="0">
              <a:latin typeface="Times New Roman" panose="02020603050405020304" pitchFamily="18" charset="0"/>
              <a:cs typeface="Times New Roman" panose="02020603050405020304" pitchFamily="18" charset="0"/>
            </a:rPr>
            <a:t> мен </a:t>
          </a:r>
          <a:r>
            <a:rPr lang="ru-RU" sz="1400" b="0" i="0" u="none" dirty="0" err="1" smtClean="0">
              <a:latin typeface="Times New Roman" panose="02020603050405020304" pitchFamily="18" charset="0"/>
              <a:cs typeface="Times New Roman" panose="02020603050405020304" pitchFamily="18" charset="0"/>
            </a:rPr>
            <a:t>дағдылардың</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моторлы</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қабілеттердің</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дамуымен</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оларды</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үнемі</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жоғары</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денгейде</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ұстап</a:t>
          </a:r>
          <a:r>
            <a:rPr lang="ru-RU" sz="1400" b="0" i="0" u="none" dirty="0" smtClean="0">
              <a:latin typeface="Times New Roman" panose="02020603050405020304" pitchFamily="18" charset="0"/>
              <a:cs typeface="Times New Roman" panose="02020603050405020304" pitchFamily="18" charset="0"/>
            </a:rPr>
            <a:t> </a:t>
          </a:r>
          <a:r>
            <a:rPr lang="ru-RU" sz="1400" b="0" i="0" u="none" dirty="0" err="1" smtClean="0">
              <a:latin typeface="Times New Roman" panose="02020603050405020304" pitchFamily="18" charset="0"/>
              <a:cs typeface="Times New Roman" panose="02020603050405020304" pitchFamily="18" charset="0"/>
            </a:rPr>
            <a:t>тұру</a:t>
          </a:r>
          <a:r>
            <a:rPr lang="ru-RU" sz="1400" b="0" i="0" u="none"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dgm:t>
    </dgm:pt>
    <dgm:pt modelId="{558A288A-A42D-4455-A670-698EA8B5245A}" type="sibTrans" cxnId="{C3AE480F-0C81-4AF1-817A-9222A1883546}">
      <dgm:prSet/>
      <dgm:spPr/>
      <dgm:t>
        <a:bodyPr/>
        <a:lstStyle/>
        <a:p>
          <a:endParaRPr lang="ru-RU" sz="2400"/>
        </a:p>
      </dgm:t>
    </dgm:pt>
    <dgm:pt modelId="{3EF3537A-B011-45BE-BD15-45D4E69574B2}" type="parTrans" cxnId="{C3AE480F-0C81-4AF1-817A-9222A1883546}">
      <dgm:prSet/>
      <dgm:spPr/>
      <dgm:t>
        <a:bodyPr/>
        <a:lstStyle/>
        <a:p>
          <a:endParaRPr lang="ru-RU" sz="2400"/>
        </a:p>
      </dgm:t>
    </dgm:pt>
    <dgm:pt modelId="{C9FD8A5B-5975-47D6-9E05-64017005AA1C}" type="pres">
      <dgm:prSet presAssocID="{DA7D633D-EF73-4203-B3C7-231ACCD39D12}" presName="compositeShape" presStyleCnt="0">
        <dgm:presLayoutVars>
          <dgm:chMax val="7"/>
          <dgm:dir/>
          <dgm:resizeHandles val="exact"/>
        </dgm:presLayoutVars>
      </dgm:prSet>
      <dgm:spPr/>
    </dgm:pt>
    <dgm:pt modelId="{9602BF61-9BB6-4F02-B665-B24586B80C4C}" type="pres">
      <dgm:prSet presAssocID="{DA7D633D-EF73-4203-B3C7-231ACCD39D12}" presName="wedge1" presStyleLbl="node1" presStyleIdx="0" presStyleCnt="6" custScaleX="122275" custScaleY="108062"/>
      <dgm:spPr/>
      <dgm:t>
        <a:bodyPr/>
        <a:lstStyle/>
        <a:p>
          <a:endParaRPr lang="ru-RU"/>
        </a:p>
      </dgm:t>
    </dgm:pt>
    <dgm:pt modelId="{7F815F36-444F-46C8-8299-44B3FADF40C7}" type="pres">
      <dgm:prSet presAssocID="{DA7D633D-EF73-4203-B3C7-231ACCD39D12}" presName="wedge1Tx" presStyleLbl="node1" presStyleIdx="0" presStyleCnt="6">
        <dgm:presLayoutVars>
          <dgm:chMax val="0"/>
          <dgm:chPref val="0"/>
          <dgm:bulletEnabled val="1"/>
        </dgm:presLayoutVars>
      </dgm:prSet>
      <dgm:spPr/>
      <dgm:t>
        <a:bodyPr/>
        <a:lstStyle/>
        <a:p>
          <a:endParaRPr lang="ru-RU"/>
        </a:p>
      </dgm:t>
    </dgm:pt>
    <dgm:pt modelId="{C6ECDAF3-FCC9-4CB3-A05E-189CD21D984B}" type="pres">
      <dgm:prSet presAssocID="{DA7D633D-EF73-4203-B3C7-231ACCD39D12}" presName="wedge2" presStyleLbl="node1" presStyleIdx="1" presStyleCnt="6" custScaleX="140461"/>
      <dgm:spPr/>
      <dgm:t>
        <a:bodyPr/>
        <a:lstStyle/>
        <a:p>
          <a:endParaRPr lang="ru-RU"/>
        </a:p>
      </dgm:t>
    </dgm:pt>
    <dgm:pt modelId="{1694379C-9A60-4D36-9590-24D7ADDA205D}" type="pres">
      <dgm:prSet presAssocID="{DA7D633D-EF73-4203-B3C7-231ACCD39D12}" presName="wedge2Tx" presStyleLbl="node1" presStyleIdx="1" presStyleCnt="6">
        <dgm:presLayoutVars>
          <dgm:chMax val="0"/>
          <dgm:chPref val="0"/>
          <dgm:bulletEnabled val="1"/>
        </dgm:presLayoutVars>
      </dgm:prSet>
      <dgm:spPr/>
      <dgm:t>
        <a:bodyPr/>
        <a:lstStyle/>
        <a:p>
          <a:endParaRPr lang="ru-RU"/>
        </a:p>
      </dgm:t>
    </dgm:pt>
    <dgm:pt modelId="{EC1B8EA4-3E94-475D-8FA9-BDD3CCB8E282}" type="pres">
      <dgm:prSet presAssocID="{DA7D633D-EF73-4203-B3C7-231ACCD39D12}" presName="wedge3" presStyleLbl="node1" presStyleIdx="2" presStyleCnt="6" custScaleX="131286" custScaleY="117122"/>
      <dgm:spPr/>
      <dgm:t>
        <a:bodyPr/>
        <a:lstStyle/>
        <a:p>
          <a:endParaRPr lang="ru-RU"/>
        </a:p>
      </dgm:t>
    </dgm:pt>
    <dgm:pt modelId="{3866E9FA-A979-49D6-A5DF-8C3F4A769DE3}" type="pres">
      <dgm:prSet presAssocID="{DA7D633D-EF73-4203-B3C7-231ACCD39D12}" presName="wedge3Tx" presStyleLbl="node1" presStyleIdx="2" presStyleCnt="6">
        <dgm:presLayoutVars>
          <dgm:chMax val="0"/>
          <dgm:chPref val="0"/>
          <dgm:bulletEnabled val="1"/>
        </dgm:presLayoutVars>
      </dgm:prSet>
      <dgm:spPr/>
      <dgm:t>
        <a:bodyPr/>
        <a:lstStyle/>
        <a:p>
          <a:endParaRPr lang="ru-RU"/>
        </a:p>
      </dgm:t>
    </dgm:pt>
    <dgm:pt modelId="{7AC78824-C424-403C-8C29-32B9D167F788}" type="pres">
      <dgm:prSet presAssocID="{DA7D633D-EF73-4203-B3C7-231ACCD39D12}" presName="wedge4" presStyleLbl="node1" presStyleIdx="3" presStyleCnt="6" custScaleX="137850" custScaleY="117122"/>
      <dgm:spPr/>
      <dgm:t>
        <a:bodyPr/>
        <a:lstStyle/>
        <a:p>
          <a:endParaRPr lang="ru-RU"/>
        </a:p>
      </dgm:t>
    </dgm:pt>
    <dgm:pt modelId="{8366B5BE-F007-4660-A07D-00000E253C71}" type="pres">
      <dgm:prSet presAssocID="{DA7D633D-EF73-4203-B3C7-231ACCD39D12}" presName="wedge4Tx" presStyleLbl="node1" presStyleIdx="3" presStyleCnt="6">
        <dgm:presLayoutVars>
          <dgm:chMax val="0"/>
          <dgm:chPref val="0"/>
          <dgm:bulletEnabled val="1"/>
        </dgm:presLayoutVars>
      </dgm:prSet>
      <dgm:spPr/>
      <dgm:t>
        <a:bodyPr/>
        <a:lstStyle/>
        <a:p>
          <a:endParaRPr lang="ru-RU"/>
        </a:p>
      </dgm:t>
    </dgm:pt>
    <dgm:pt modelId="{32E7ADA0-E02F-4362-AA1D-01111B988930}" type="pres">
      <dgm:prSet presAssocID="{DA7D633D-EF73-4203-B3C7-231ACCD39D12}" presName="wedge5" presStyleLbl="node1" presStyleIdx="4" presStyleCnt="6" custScaleX="150083"/>
      <dgm:spPr/>
      <dgm:t>
        <a:bodyPr/>
        <a:lstStyle/>
        <a:p>
          <a:endParaRPr lang="ru-RU"/>
        </a:p>
      </dgm:t>
    </dgm:pt>
    <dgm:pt modelId="{66F840A2-A869-4296-AEA8-04E0838E1025}" type="pres">
      <dgm:prSet presAssocID="{DA7D633D-EF73-4203-B3C7-231ACCD39D12}" presName="wedge5Tx" presStyleLbl="node1" presStyleIdx="4" presStyleCnt="6">
        <dgm:presLayoutVars>
          <dgm:chMax val="0"/>
          <dgm:chPref val="0"/>
          <dgm:bulletEnabled val="1"/>
        </dgm:presLayoutVars>
      </dgm:prSet>
      <dgm:spPr/>
      <dgm:t>
        <a:bodyPr/>
        <a:lstStyle/>
        <a:p>
          <a:endParaRPr lang="ru-RU"/>
        </a:p>
      </dgm:t>
    </dgm:pt>
    <dgm:pt modelId="{50B00FF3-A7E3-4081-8C89-890AD840A0A0}" type="pres">
      <dgm:prSet presAssocID="{DA7D633D-EF73-4203-B3C7-231ACCD39D12}" presName="wedge6" presStyleLbl="node1" presStyleIdx="5" presStyleCnt="6" custScaleX="141008" custScaleY="111293"/>
      <dgm:spPr/>
      <dgm:t>
        <a:bodyPr/>
        <a:lstStyle/>
        <a:p>
          <a:endParaRPr lang="ru-RU"/>
        </a:p>
      </dgm:t>
    </dgm:pt>
    <dgm:pt modelId="{339BBF22-9FAE-4B08-98ED-65662208F891}" type="pres">
      <dgm:prSet presAssocID="{DA7D633D-EF73-4203-B3C7-231ACCD39D12}" presName="wedge6Tx" presStyleLbl="node1" presStyleIdx="5" presStyleCnt="6">
        <dgm:presLayoutVars>
          <dgm:chMax val="0"/>
          <dgm:chPref val="0"/>
          <dgm:bulletEnabled val="1"/>
        </dgm:presLayoutVars>
      </dgm:prSet>
      <dgm:spPr/>
      <dgm:t>
        <a:bodyPr/>
        <a:lstStyle/>
        <a:p>
          <a:endParaRPr lang="ru-RU"/>
        </a:p>
      </dgm:t>
    </dgm:pt>
  </dgm:ptLst>
  <dgm:cxnLst>
    <dgm:cxn modelId="{C7E0AD8F-C601-4A3B-A30B-03C46BD76C15}" srcId="{DA7D633D-EF73-4203-B3C7-231ACCD39D12}" destId="{2D61E57C-84EC-47F3-B959-07E401FFAA6B}" srcOrd="1" destOrd="0" parTransId="{6098C1F1-4206-4444-B6AD-596C262EE1D1}" sibTransId="{A1BF64E8-9DE6-41AF-AABA-66DCDDEA05BC}"/>
    <dgm:cxn modelId="{98CDFA29-C706-495F-9B31-2A6F0A1C1132}" srcId="{DA7D633D-EF73-4203-B3C7-231ACCD39D12}" destId="{936DC03A-F887-4D7B-81A1-923C51D6B4AE}" srcOrd="5" destOrd="0" parTransId="{B8B279CB-FA40-48F7-87EF-7BF38C7B34EE}" sibTransId="{9AEBF19F-CA50-42DF-B7D1-86232CA51E88}"/>
    <dgm:cxn modelId="{DEFCE778-BBED-495C-979D-201B59456918}" type="presOf" srcId="{CAD270B1-4336-41EA-B98A-7DA81223F440}" destId="{9602BF61-9BB6-4F02-B665-B24586B80C4C}" srcOrd="0" destOrd="0" presId="urn:microsoft.com/office/officeart/2005/8/layout/chart3"/>
    <dgm:cxn modelId="{F44EA37E-08E8-4475-AA98-0841AB5B3437}" srcId="{DA7D633D-EF73-4203-B3C7-231ACCD39D12}" destId="{D346DF67-68B1-4D4F-906C-B560752DC465}" srcOrd="2" destOrd="0" parTransId="{12118632-1FB9-4F87-9970-D6E33BFDAA7B}" sibTransId="{4961A6DA-D820-43F9-8937-89FC55690F15}"/>
    <dgm:cxn modelId="{7F000B92-BC86-452F-95A2-B62153F48707}" type="presOf" srcId="{302DBB46-C841-4322-A652-6497054BD0F8}" destId="{32E7ADA0-E02F-4362-AA1D-01111B988930}" srcOrd="0" destOrd="0" presId="urn:microsoft.com/office/officeart/2005/8/layout/chart3"/>
    <dgm:cxn modelId="{F57C7B58-B91D-4674-B292-47A7491A7288}" srcId="{DA7D633D-EF73-4203-B3C7-231ACCD39D12}" destId="{C79F8072-1576-48F6-A279-9C13EECF4A4D}" srcOrd="3" destOrd="0" parTransId="{776C43D5-11E8-4F0D-B599-135BECE4D52D}" sibTransId="{626AAE7A-B719-46B2-81D7-8BBEA73873DA}"/>
    <dgm:cxn modelId="{77AC6183-B336-44C2-8C16-23076A54BDE5}" type="presOf" srcId="{C79F8072-1576-48F6-A279-9C13EECF4A4D}" destId="{7AC78824-C424-403C-8C29-32B9D167F788}" srcOrd="0" destOrd="0" presId="urn:microsoft.com/office/officeart/2005/8/layout/chart3"/>
    <dgm:cxn modelId="{318FC10C-4C64-4C42-96FE-2D849233BD17}" type="presOf" srcId="{302DBB46-C841-4322-A652-6497054BD0F8}" destId="{66F840A2-A869-4296-AEA8-04E0838E1025}" srcOrd="1" destOrd="0" presId="urn:microsoft.com/office/officeart/2005/8/layout/chart3"/>
    <dgm:cxn modelId="{1883D0EE-5B1A-424D-B306-D5F1E293426F}" type="presOf" srcId="{D346DF67-68B1-4D4F-906C-B560752DC465}" destId="{EC1B8EA4-3E94-475D-8FA9-BDD3CCB8E282}" srcOrd="0" destOrd="0" presId="urn:microsoft.com/office/officeart/2005/8/layout/chart3"/>
    <dgm:cxn modelId="{5B60663B-6DED-40AD-85E0-C7CAD1FE8B55}" type="presOf" srcId="{D346DF67-68B1-4D4F-906C-B560752DC465}" destId="{3866E9FA-A979-49D6-A5DF-8C3F4A769DE3}" srcOrd="1" destOrd="0" presId="urn:microsoft.com/office/officeart/2005/8/layout/chart3"/>
    <dgm:cxn modelId="{9CC6E9B0-7855-4988-AB5B-CC11C8D5CB5D}" srcId="{DA7D633D-EF73-4203-B3C7-231ACCD39D12}" destId="{CAD270B1-4336-41EA-B98A-7DA81223F440}" srcOrd="0" destOrd="0" parTransId="{20D75C6C-BE45-484D-AF9B-CE241326838F}" sibTransId="{C8215079-A0D5-42DA-AA2F-DEF7538CB3EB}"/>
    <dgm:cxn modelId="{42164430-4658-4E22-9B00-15C0F8937EE8}" type="presOf" srcId="{DA7D633D-EF73-4203-B3C7-231ACCD39D12}" destId="{C9FD8A5B-5975-47D6-9E05-64017005AA1C}" srcOrd="0" destOrd="0" presId="urn:microsoft.com/office/officeart/2005/8/layout/chart3"/>
    <dgm:cxn modelId="{2DF6B36F-939D-48C6-912B-B3A541BFE37B}" type="presOf" srcId="{936DC03A-F887-4D7B-81A1-923C51D6B4AE}" destId="{50B00FF3-A7E3-4081-8C89-890AD840A0A0}" srcOrd="0" destOrd="0" presId="urn:microsoft.com/office/officeart/2005/8/layout/chart3"/>
    <dgm:cxn modelId="{49EF38D0-09E3-48FE-8617-0A19676EF1A5}" type="presOf" srcId="{C79F8072-1576-48F6-A279-9C13EECF4A4D}" destId="{8366B5BE-F007-4660-A07D-00000E253C71}" srcOrd="1" destOrd="0" presId="urn:microsoft.com/office/officeart/2005/8/layout/chart3"/>
    <dgm:cxn modelId="{C3F95CE4-8DBA-413A-AAED-A842F29C4DA9}" type="presOf" srcId="{2D61E57C-84EC-47F3-B959-07E401FFAA6B}" destId="{C6ECDAF3-FCC9-4CB3-A05E-189CD21D984B}" srcOrd="0" destOrd="0" presId="urn:microsoft.com/office/officeart/2005/8/layout/chart3"/>
    <dgm:cxn modelId="{C3AE480F-0C81-4AF1-817A-9222A1883546}" srcId="{DA7D633D-EF73-4203-B3C7-231ACCD39D12}" destId="{302DBB46-C841-4322-A652-6497054BD0F8}" srcOrd="4" destOrd="0" parTransId="{3EF3537A-B011-45BE-BD15-45D4E69574B2}" sibTransId="{558A288A-A42D-4455-A670-698EA8B5245A}"/>
    <dgm:cxn modelId="{6245FDEC-0031-4336-A263-A8CFEC722186}" type="presOf" srcId="{CAD270B1-4336-41EA-B98A-7DA81223F440}" destId="{7F815F36-444F-46C8-8299-44B3FADF40C7}" srcOrd="1" destOrd="0" presId="urn:microsoft.com/office/officeart/2005/8/layout/chart3"/>
    <dgm:cxn modelId="{9F0D7D07-4545-4981-BE6B-70EC42AD19AC}" type="presOf" srcId="{2D61E57C-84EC-47F3-B959-07E401FFAA6B}" destId="{1694379C-9A60-4D36-9590-24D7ADDA205D}" srcOrd="1" destOrd="0" presId="urn:microsoft.com/office/officeart/2005/8/layout/chart3"/>
    <dgm:cxn modelId="{8E598A6D-393F-4D1E-A725-9D2BDC694BA9}" type="presOf" srcId="{936DC03A-F887-4D7B-81A1-923C51D6B4AE}" destId="{339BBF22-9FAE-4B08-98ED-65662208F891}" srcOrd="1" destOrd="0" presId="urn:microsoft.com/office/officeart/2005/8/layout/chart3"/>
    <dgm:cxn modelId="{059A643B-D93A-4AD6-A622-3AB843792283}" type="presParOf" srcId="{C9FD8A5B-5975-47D6-9E05-64017005AA1C}" destId="{9602BF61-9BB6-4F02-B665-B24586B80C4C}" srcOrd="0" destOrd="0" presId="urn:microsoft.com/office/officeart/2005/8/layout/chart3"/>
    <dgm:cxn modelId="{A571F3C0-28F9-412E-BD7C-A3CDF366DDCD}" type="presParOf" srcId="{C9FD8A5B-5975-47D6-9E05-64017005AA1C}" destId="{7F815F36-444F-46C8-8299-44B3FADF40C7}" srcOrd="1" destOrd="0" presId="urn:microsoft.com/office/officeart/2005/8/layout/chart3"/>
    <dgm:cxn modelId="{3612065A-FDA0-4E42-B4BB-AA62193BA075}" type="presParOf" srcId="{C9FD8A5B-5975-47D6-9E05-64017005AA1C}" destId="{C6ECDAF3-FCC9-4CB3-A05E-189CD21D984B}" srcOrd="2" destOrd="0" presId="urn:microsoft.com/office/officeart/2005/8/layout/chart3"/>
    <dgm:cxn modelId="{D9C0DFA1-9B27-429D-BAA1-02326CD91883}" type="presParOf" srcId="{C9FD8A5B-5975-47D6-9E05-64017005AA1C}" destId="{1694379C-9A60-4D36-9590-24D7ADDA205D}" srcOrd="3" destOrd="0" presId="urn:microsoft.com/office/officeart/2005/8/layout/chart3"/>
    <dgm:cxn modelId="{101B8B25-C492-45CF-8296-E823DF63B9E0}" type="presParOf" srcId="{C9FD8A5B-5975-47D6-9E05-64017005AA1C}" destId="{EC1B8EA4-3E94-475D-8FA9-BDD3CCB8E282}" srcOrd="4" destOrd="0" presId="urn:microsoft.com/office/officeart/2005/8/layout/chart3"/>
    <dgm:cxn modelId="{1FFFF741-D253-4D41-80A1-AFEAA2F8FDD3}" type="presParOf" srcId="{C9FD8A5B-5975-47D6-9E05-64017005AA1C}" destId="{3866E9FA-A979-49D6-A5DF-8C3F4A769DE3}" srcOrd="5" destOrd="0" presId="urn:microsoft.com/office/officeart/2005/8/layout/chart3"/>
    <dgm:cxn modelId="{F139EBFE-FE7E-4765-BC43-3C555A7412CB}" type="presParOf" srcId="{C9FD8A5B-5975-47D6-9E05-64017005AA1C}" destId="{7AC78824-C424-403C-8C29-32B9D167F788}" srcOrd="6" destOrd="0" presId="urn:microsoft.com/office/officeart/2005/8/layout/chart3"/>
    <dgm:cxn modelId="{D7B0B783-6424-4E8D-B5E5-AB5D9D2F272B}" type="presParOf" srcId="{C9FD8A5B-5975-47D6-9E05-64017005AA1C}" destId="{8366B5BE-F007-4660-A07D-00000E253C71}" srcOrd="7" destOrd="0" presId="urn:microsoft.com/office/officeart/2005/8/layout/chart3"/>
    <dgm:cxn modelId="{6518E15C-CAEF-4C62-938E-9CC854E89923}" type="presParOf" srcId="{C9FD8A5B-5975-47D6-9E05-64017005AA1C}" destId="{32E7ADA0-E02F-4362-AA1D-01111B988930}" srcOrd="8" destOrd="0" presId="urn:microsoft.com/office/officeart/2005/8/layout/chart3"/>
    <dgm:cxn modelId="{39DF3523-9062-49D1-9BF1-11CEEF9F9F15}" type="presParOf" srcId="{C9FD8A5B-5975-47D6-9E05-64017005AA1C}" destId="{66F840A2-A869-4296-AEA8-04E0838E1025}" srcOrd="9" destOrd="0" presId="urn:microsoft.com/office/officeart/2005/8/layout/chart3"/>
    <dgm:cxn modelId="{9B3AC75F-FA7D-4821-A1B3-52BF09C16AE5}" type="presParOf" srcId="{C9FD8A5B-5975-47D6-9E05-64017005AA1C}" destId="{50B00FF3-A7E3-4081-8C89-890AD840A0A0}" srcOrd="10" destOrd="0" presId="urn:microsoft.com/office/officeart/2005/8/layout/chart3"/>
    <dgm:cxn modelId="{E3B1C7DC-A4CF-4E13-812D-7E1FF58F0F57}" type="presParOf" srcId="{C9FD8A5B-5975-47D6-9E05-64017005AA1C}" destId="{339BBF22-9FAE-4B08-98ED-65662208F891}"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5AFBF4-7CA1-4E8B-9F3F-85A98D75923A}"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ru-RU"/>
        </a:p>
      </dgm:t>
    </dgm:pt>
    <dgm:pt modelId="{87C8B39A-B324-499D-BD44-9E537E665F68}">
      <dgm:prSet phldrT="[Текст]" custT="1"/>
      <dgm:spPr/>
      <dgm:t>
        <a:bodyPr/>
        <a:lstStyle/>
        <a:p>
          <a:pPr algn="l"/>
          <a:r>
            <a:rPr lang="ru-RU" sz="1600" dirty="0" smtClean="0">
              <a:latin typeface="Times New Roman" panose="02020603050405020304" pitchFamily="18" charset="0"/>
              <a:cs typeface="Times New Roman" panose="02020603050405020304" pitchFamily="18" charset="0"/>
            </a:rPr>
            <a:t>а) </a:t>
          </a:r>
          <a:r>
            <a:rPr lang="ru-RU" sz="1600" dirty="0" err="1" smtClean="0">
              <a:latin typeface="Times New Roman" panose="02020603050405020304" pitchFamily="18" charset="0"/>
              <a:cs typeface="Times New Roman" panose="02020603050405020304" pitchFamily="18" charset="0"/>
            </a:rPr>
            <a:t>жарыстың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шарттары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туралы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ақпараттар</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жинау</a:t>
          </a:r>
          <a:r>
            <a:rPr lang="ru-RU" sz="1600" dirty="0" smtClean="0">
              <a:latin typeface="Times New Roman" panose="02020603050405020304" pitchFamily="18" charset="0"/>
              <a:cs typeface="Times New Roman" panose="02020603050405020304" pitchFamily="18" charset="0"/>
            </a:rPr>
            <a:t>;</a:t>
          </a:r>
        </a:p>
        <a:p>
          <a:pPr algn="l"/>
          <a:endParaRPr lang="ru-RU" sz="1600" dirty="0">
            <a:latin typeface="Times New Roman" panose="02020603050405020304" pitchFamily="18" charset="0"/>
            <a:cs typeface="Times New Roman" panose="02020603050405020304" pitchFamily="18" charset="0"/>
          </a:endParaRPr>
        </a:p>
      </dgm:t>
    </dgm:pt>
    <dgm:pt modelId="{34032ED7-DEE3-4121-BD1D-20B961C5AD28}" type="parTrans" cxnId="{141C645B-1679-4874-BC0D-0010F368D303}">
      <dgm:prSet/>
      <dgm:spPr/>
      <dgm:t>
        <a:bodyPr/>
        <a:lstStyle/>
        <a:p>
          <a:endParaRPr lang="ru-RU"/>
        </a:p>
      </dgm:t>
    </dgm:pt>
    <dgm:pt modelId="{52C91C9A-E441-42F6-BBB3-C81681CA2B1C}" type="sibTrans" cxnId="{141C645B-1679-4874-BC0D-0010F368D303}">
      <dgm:prSet/>
      <dgm:spPr/>
      <dgm:t>
        <a:bodyPr/>
        <a:lstStyle/>
        <a:p>
          <a:endParaRPr lang="ru-RU"/>
        </a:p>
      </dgm:t>
    </dgm:pt>
    <dgm:pt modelId="{78A41C5B-F562-43DE-B917-537F46D204FB}">
      <dgm:prSet phldrT="[Текст]" custT="1"/>
      <dgm:spPr/>
      <dgm:t>
        <a:bodyPr/>
        <a:lstStyle/>
        <a:p>
          <a:pPr algn="l"/>
          <a:r>
            <a:rPr lang="ru-RU" sz="1600" dirty="0" smtClean="0">
              <a:latin typeface="Times New Roman" panose="02020603050405020304" pitchFamily="18" charset="0"/>
              <a:cs typeface="Times New Roman" panose="02020603050405020304" pitchFamily="18" charset="0"/>
            </a:rPr>
            <a:t>б) </a:t>
          </a:r>
          <a:r>
            <a:rPr lang="ru-RU" sz="1600" dirty="0" err="1" smtClean="0">
              <a:latin typeface="Times New Roman" panose="02020603050405020304" pitchFamily="18" charset="0"/>
              <a:cs typeface="Times New Roman" panose="02020603050405020304" pitchFamily="18" charset="0"/>
            </a:rPr>
            <a:t>жарыс</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алдындағы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спортшының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жаттыққандық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деңгейінің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бағалануы</a:t>
          </a:r>
          <a:r>
            <a:rPr lang="ru-RU" sz="1600" dirty="0" smtClean="0">
              <a:latin typeface="Times New Roman" panose="02020603050405020304" pitchFamily="18" charset="0"/>
              <a:cs typeface="Times New Roman" panose="02020603050405020304" pitchFamily="18" charset="0"/>
            </a:rPr>
            <a:t> мен </a:t>
          </a:r>
          <a:r>
            <a:rPr lang="ru-RU" sz="1600" dirty="0" err="1" smtClean="0">
              <a:latin typeface="Times New Roman" panose="02020603050405020304" pitchFamily="18" charset="0"/>
              <a:cs typeface="Times New Roman" panose="02020603050405020304" pitchFamily="18" charset="0"/>
            </a:rPr>
            <a:t>өзін-өзі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бағалау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BFD53DB4-C9C4-40D8-9EC1-4FDC73D87EE1}" type="parTrans" cxnId="{D0625620-441B-4272-BED4-33A7A2C3E2A1}">
      <dgm:prSet/>
      <dgm:spPr/>
      <dgm:t>
        <a:bodyPr/>
        <a:lstStyle/>
        <a:p>
          <a:endParaRPr lang="ru-RU"/>
        </a:p>
      </dgm:t>
    </dgm:pt>
    <dgm:pt modelId="{B09CB36A-34F5-4A77-98DC-EE10B20FE92C}" type="sibTrans" cxnId="{D0625620-441B-4272-BED4-33A7A2C3E2A1}">
      <dgm:prSet/>
      <dgm:spPr/>
      <dgm:t>
        <a:bodyPr/>
        <a:lstStyle/>
        <a:p>
          <a:endParaRPr lang="ru-RU"/>
        </a:p>
      </dgm:t>
    </dgm:pt>
    <dgm:pt modelId="{31F748A0-F99E-4BF4-B060-3798D61DB877}">
      <dgm:prSet phldrT="[Текст]" custT="1"/>
      <dgm:spPr/>
      <dgm:t>
        <a:bodyPr/>
        <a:lstStyle/>
        <a:p>
          <a:pPr algn="l"/>
          <a:r>
            <a:rPr lang="ru-RU" sz="1600" dirty="0" smtClean="0">
              <a:latin typeface="Times New Roman" panose="02020603050405020304" pitchFamily="18" charset="0"/>
              <a:cs typeface="Times New Roman" panose="02020603050405020304" pitchFamily="18" charset="0"/>
            </a:rPr>
            <a:t>в) </a:t>
          </a:r>
          <a:r>
            <a:rPr lang="ru-RU" sz="1600" dirty="0" err="1" smtClean="0">
              <a:latin typeface="Times New Roman" panose="02020603050405020304" pitchFamily="18" charset="0"/>
              <a:cs typeface="Times New Roman" panose="02020603050405020304" pitchFamily="18" charset="0"/>
            </a:rPr>
            <a:t>жарысқа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қатысудағы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мақсаттары</a:t>
          </a:r>
          <a:r>
            <a:rPr lang="ru-RU" sz="1600" dirty="0" smtClean="0">
              <a:latin typeface="Times New Roman" panose="02020603050405020304" pitchFamily="18" charset="0"/>
              <a:cs typeface="Times New Roman" panose="02020603050405020304" pitchFamily="18" charset="0"/>
            </a:rPr>
            <a:t> мен </a:t>
          </a:r>
          <a:r>
            <a:rPr lang="ru-RU" sz="1600" dirty="0" err="1" smtClean="0">
              <a:latin typeface="Times New Roman" panose="02020603050405020304" pitchFamily="18" charset="0"/>
              <a:cs typeface="Times New Roman" panose="02020603050405020304" pitchFamily="18" charset="0"/>
            </a:rPr>
            <a:t>міндеттерінің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қойылуы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3A186D85-4AF3-446C-8DBD-03F5DD8D8556}" type="parTrans" cxnId="{3AB505D2-36BB-464D-9F77-BF6289D759E4}">
      <dgm:prSet/>
      <dgm:spPr/>
      <dgm:t>
        <a:bodyPr/>
        <a:lstStyle/>
        <a:p>
          <a:endParaRPr lang="ru-RU"/>
        </a:p>
      </dgm:t>
    </dgm:pt>
    <dgm:pt modelId="{B5788CD1-BD46-498F-A8EF-F8B57CDCA260}" type="sibTrans" cxnId="{3AB505D2-36BB-464D-9F77-BF6289D759E4}">
      <dgm:prSet/>
      <dgm:spPr/>
      <dgm:t>
        <a:bodyPr/>
        <a:lstStyle/>
        <a:p>
          <a:endParaRPr lang="ru-RU"/>
        </a:p>
      </dgm:t>
    </dgm:pt>
    <dgm:pt modelId="{EA41C85C-1E93-4B7D-867A-7537E52BAA20}">
      <dgm:prSet custT="1"/>
      <dgm:spPr/>
      <dgm:t>
        <a:bodyPr/>
        <a:lstStyle/>
        <a:p>
          <a:pPr algn="l"/>
          <a:r>
            <a:rPr lang="ru-RU" sz="1600" dirty="0" smtClean="0">
              <a:latin typeface="Times New Roman" panose="02020603050405020304" pitchFamily="18" charset="0"/>
              <a:cs typeface="Times New Roman" panose="02020603050405020304" pitchFamily="18" charset="0"/>
            </a:rPr>
            <a:t>г) </a:t>
          </a:r>
          <a:r>
            <a:rPr lang="ru-RU" sz="1600" dirty="0" err="1" smtClean="0">
              <a:latin typeface="Times New Roman" panose="02020603050405020304" pitchFamily="18" charset="0"/>
              <a:cs typeface="Times New Roman" panose="02020603050405020304" pitchFamily="18" charset="0"/>
            </a:rPr>
            <a:t>жарыста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өнер</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көрсету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мотивтерін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актуальдандыру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C66B69DB-46EF-4351-9456-E9425F72870C}" type="parTrans" cxnId="{FF4D7812-326A-4A15-A4B0-A5FAB19C8804}">
      <dgm:prSet/>
      <dgm:spPr/>
      <dgm:t>
        <a:bodyPr/>
        <a:lstStyle/>
        <a:p>
          <a:endParaRPr lang="ru-RU"/>
        </a:p>
      </dgm:t>
    </dgm:pt>
    <dgm:pt modelId="{AAB7CEEC-8E7A-444C-82B3-7796C2D2DEE9}" type="sibTrans" cxnId="{FF4D7812-326A-4A15-A4B0-A5FAB19C8804}">
      <dgm:prSet/>
      <dgm:spPr/>
      <dgm:t>
        <a:bodyPr/>
        <a:lstStyle/>
        <a:p>
          <a:endParaRPr lang="ru-RU"/>
        </a:p>
      </dgm:t>
    </dgm:pt>
    <dgm:pt modelId="{0C9CF684-EEC0-4773-ADE4-4B63AFE09BC1}">
      <dgm:prSet custT="1"/>
      <dgm:spPr/>
      <dgm:t>
        <a:bodyPr/>
        <a:lstStyle/>
        <a:p>
          <a:pPr algn="l"/>
          <a:r>
            <a:rPr lang="ru-RU" sz="1600" dirty="0" smtClean="0">
              <a:latin typeface="Times New Roman" panose="02020603050405020304" pitchFamily="18" charset="0"/>
              <a:cs typeface="Times New Roman" panose="02020603050405020304" pitchFamily="18" charset="0"/>
            </a:rPr>
            <a:t>д)</a:t>
          </a:r>
          <a:r>
            <a:rPr lang="ru-RU" sz="1600" dirty="0" err="1" smtClean="0">
              <a:latin typeface="Times New Roman" panose="02020603050405020304" pitchFamily="18" charset="0"/>
              <a:cs typeface="Times New Roman" panose="02020603050405020304" pitchFamily="18" charset="0"/>
            </a:rPr>
            <a:t>алдындағы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ақыл</a:t>
          </a:r>
          <a:r>
            <a:rPr lang="ru-RU" sz="1600" dirty="0" smtClean="0">
              <a:latin typeface="Times New Roman" panose="02020603050405020304" pitchFamily="18" charset="0"/>
              <a:cs typeface="Times New Roman" panose="02020603050405020304" pitchFamily="18" charset="0"/>
            </a:rPr>
            <a:t>-ой </a:t>
          </a:r>
          <a:r>
            <a:rPr lang="ru-RU" sz="1600" dirty="0" err="1" smtClean="0">
              <a:latin typeface="Times New Roman" panose="02020603050405020304" pitchFamily="18" charset="0"/>
              <a:cs typeface="Times New Roman" panose="02020603050405020304" pitchFamily="18" charset="0"/>
            </a:rPr>
            <a:t>қызметін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бағдарламалау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4A604C59-4F92-4CC2-8F20-BD0B47FC03CC}" type="parTrans" cxnId="{79B3B40E-D374-48A0-B42C-CF26A4A1B10F}">
      <dgm:prSet/>
      <dgm:spPr/>
      <dgm:t>
        <a:bodyPr/>
        <a:lstStyle/>
        <a:p>
          <a:endParaRPr lang="ru-RU"/>
        </a:p>
      </dgm:t>
    </dgm:pt>
    <dgm:pt modelId="{1AE9D553-8202-43B8-85DE-399B3255EEBC}" type="sibTrans" cxnId="{79B3B40E-D374-48A0-B42C-CF26A4A1B10F}">
      <dgm:prSet/>
      <dgm:spPr/>
      <dgm:t>
        <a:bodyPr/>
        <a:lstStyle/>
        <a:p>
          <a:endParaRPr lang="ru-RU"/>
        </a:p>
      </dgm:t>
    </dgm:pt>
    <dgm:pt modelId="{692F0DBD-8DF3-4C5F-8BB7-148D981D0216}">
      <dgm:prSet custT="1"/>
      <dgm:spPr/>
      <dgm:t>
        <a:bodyPr/>
        <a:lstStyle/>
        <a:p>
          <a:pPr algn="l"/>
          <a:r>
            <a:rPr lang="ru-RU" sz="1600" dirty="0" smtClean="0">
              <a:latin typeface="Times New Roman" panose="02020603050405020304" pitchFamily="18" charset="0"/>
              <a:cs typeface="Times New Roman" panose="02020603050405020304" pitchFamily="18" charset="0"/>
            </a:rPr>
            <a:t>е) </a:t>
          </a:r>
          <a:r>
            <a:rPr lang="ru-RU" sz="1600" dirty="0" err="1" smtClean="0">
              <a:latin typeface="Times New Roman" panose="02020603050405020304" pitchFamily="18" charset="0"/>
              <a:cs typeface="Times New Roman" panose="02020603050405020304" pitchFamily="18" charset="0"/>
            </a:rPr>
            <a:t>спортшының</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өз</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мүмкіндіктерін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іске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асыруға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сенімділік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сезімін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қалыптастыру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5059DC78-28F1-413A-B7CE-291CC6C18DCE}" type="parTrans" cxnId="{F56790DB-C1EA-4080-BA67-0DF05DC09142}">
      <dgm:prSet/>
      <dgm:spPr/>
      <dgm:t>
        <a:bodyPr/>
        <a:lstStyle/>
        <a:p>
          <a:endParaRPr lang="ru-RU"/>
        </a:p>
      </dgm:t>
    </dgm:pt>
    <dgm:pt modelId="{EFD0FBCB-1E4C-464F-A314-E15E2EA6EE3E}" type="sibTrans" cxnId="{F56790DB-C1EA-4080-BA67-0DF05DC09142}">
      <dgm:prSet/>
      <dgm:spPr/>
      <dgm:t>
        <a:bodyPr/>
        <a:lstStyle/>
        <a:p>
          <a:endParaRPr lang="ru-RU"/>
        </a:p>
      </dgm:t>
    </dgm:pt>
    <dgm:pt modelId="{19C85A9F-D43B-4C5E-8B97-A8287177EFDF}">
      <dgm:prSet custT="1"/>
      <dgm:spPr/>
      <dgm:t>
        <a:bodyPr/>
        <a:lstStyle/>
        <a:p>
          <a:pPr algn="l"/>
          <a:r>
            <a:rPr lang="ru-RU" sz="1600" dirty="0" smtClean="0">
              <a:latin typeface="Times New Roman" panose="02020603050405020304" pitchFamily="18" charset="0"/>
              <a:cs typeface="Times New Roman" panose="02020603050405020304" pitchFamily="18" charset="0"/>
            </a:rPr>
            <a:t>ж) </a:t>
          </a:r>
          <a:r>
            <a:rPr lang="ru-RU" sz="1600" dirty="0" err="1" smtClean="0">
              <a:latin typeface="Times New Roman" panose="02020603050405020304" pitchFamily="18" charset="0"/>
              <a:cs typeface="Times New Roman" panose="02020603050405020304" pitchFamily="18" charset="0"/>
            </a:rPr>
            <a:t>оптимальды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эмоциональды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жағдайды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қалыптастыру</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76EBFCBB-DDAB-49F7-84A4-BB783560BCDC}" type="parTrans" cxnId="{76CC55E3-9EBC-47FD-BC5F-1142CA1FF99A}">
      <dgm:prSet/>
      <dgm:spPr/>
      <dgm:t>
        <a:bodyPr/>
        <a:lstStyle/>
        <a:p>
          <a:endParaRPr lang="ru-RU"/>
        </a:p>
      </dgm:t>
    </dgm:pt>
    <dgm:pt modelId="{A82E6AAE-6208-4210-9667-2EDA029A01B6}" type="sibTrans" cxnId="{76CC55E3-9EBC-47FD-BC5F-1142CA1FF99A}">
      <dgm:prSet/>
      <dgm:spPr/>
      <dgm:t>
        <a:bodyPr/>
        <a:lstStyle/>
        <a:p>
          <a:endParaRPr lang="ru-RU"/>
        </a:p>
      </dgm:t>
    </dgm:pt>
    <dgm:pt modelId="{949BA91C-9253-4C1B-93F0-991DD471D74D}">
      <dgm:prSet custT="1"/>
      <dgm:spPr/>
      <dgm:t>
        <a:bodyPr/>
        <a:lstStyle/>
        <a:p>
          <a:pPr algn="l"/>
          <a:r>
            <a:rPr lang="ru-RU" sz="1600" dirty="0" smtClean="0">
              <a:latin typeface="Times New Roman" panose="02020603050405020304" pitchFamily="18" charset="0"/>
              <a:cs typeface="Times New Roman" panose="02020603050405020304" pitchFamily="18" charset="0"/>
            </a:rPr>
            <a:t>з) </a:t>
          </a:r>
          <a:r>
            <a:rPr lang="ru-RU" sz="1600" dirty="0" err="1" smtClean="0">
              <a:latin typeface="Times New Roman" panose="02020603050405020304" pitchFamily="18" charset="0"/>
              <a:cs typeface="Times New Roman" panose="02020603050405020304" pitchFamily="18" charset="0"/>
            </a:rPr>
            <a:t>максимальды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еріктік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күштерге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дайындықты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көбейту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және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оларды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жарыс</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жағдайында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ашып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көрсету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дағдысы</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59A3BF96-797B-4DD9-8365-EC77DF8CF6FC}" type="parTrans" cxnId="{CB8E2875-4FB3-427B-926B-49FD1E3F447E}">
      <dgm:prSet/>
      <dgm:spPr/>
      <dgm:t>
        <a:bodyPr/>
        <a:lstStyle/>
        <a:p>
          <a:endParaRPr lang="ru-RU"/>
        </a:p>
      </dgm:t>
    </dgm:pt>
    <dgm:pt modelId="{91EB3B0C-1879-4E84-8BD7-167FABE6B9DC}" type="sibTrans" cxnId="{CB8E2875-4FB3-427B-926B-49FD1E3F447E}">
      <dgm:prSet/>
      <dgm:spPr/>
      <dgm:t>
        <a:bodyPr/>
        <a:lstStyle/>
        <a:p>
          <a:endParaRPr lang="ru-RU"/>
        </a:p>
      </dgm:t>
    </dgm:pt>
    <dgm:pt modelId="{54B0CADD-191C-4966-8D50-F85EB0A58CEA}">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и) </a:t>
          </a:r>
          <a:r>
            <a:rPr lang="ru-RU" sz="1600" dirty="0" err="1" smtClean="0">
              <a:latin typeface="Times New Roman" panose="02020603050405020304" pitchFamily="18" charset="0"/>
              <a:cs typeface="Times New Roman" panose="02020603050405020304" pitchFamily="18" charset="0"/>
            </a:rPr>
            <a:t>жарыс</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жағдайындағы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психологиялық</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қалыпты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өзіндік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реттеу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тәсілдерін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меңгеру</a:t>
          </a:r>
          <a:r>
            <a:rPr lang="ru-RU" sz="1600" dirty="0" smtClean="0">
              <a:latin typeface="Times New Roman" panose="02020603050405020304" pitchFamily="18" charset="0"/>
              <a:cs typeface="Times New Roman" panose="02020603050405020304" pitchFamily="18" charset="0"/>
            </a:rPr>
            <a:t>.</a:t>
          </a:r>
        </a:p>
      </dgm:t>
    </dgm:pt>
    <dgm:pt modelId="{222ECE9E-C075-48CA-95C9-E733FFA7B681}" type="parTrans" cxnId="{EFB08605-CF18-42C6-8E29-7AD772E720E2}">
      <dgm:prSet/>
      <dgm:spPr/>
      <dgm:t>
        <a:bodyPr/>
        <a:lstStyle/>
        <a:p>
          <a:endParaRPr lang="ru-RU"/>
        </a:p>
      </dgm:t>
    </dgm:pt>
    <dgm:pt modelId="{9048CECF-AFF4-42AC-B298-A84D19EA8138}" type="sibTrans" cxnId="{EFB08605-CF18-42C6-8E29-7AD772E720E2}">
      <dgm:prSet/>
      <dgm:spPr/>
      <dgm:t>
        <a:bodyPr/>
        <a:lstStyle/>
        <a:p>
          <a:endParaRPr lang="ru-RU"/>
        </a:p>
      </dgm:t>
    </dgm:pt>
    <dgm:pt modelId="{7465CE38-CF0D-4CF8-87CF-17AF88513BF5}" type="pres">
      <dgm:prSet presAssocID="{545AFBF4-7CA1-4E8B-9F3F-85A98D75923A}" presName="linear" presStyleCnt="0">
        <dgm:presLayoutVars>
          <dgm:animLvl val="lvl"/>
          <dgm:resizeHandles val="exact"/>
        </dgm:presLayoutVars>
      </dgm:prSet>
      <dgm:spPr/>
      <dgm:t>
        <a:bodyPr/>
        <a:lstStyle/>
        <a:p>
          <a:endParaRPr lang="ru-RU"/>
        </a:p>
      </dgm:t>
    </dgm:pt>
    <dgm:pt modelId="{13024B03-37DC-4432-A0C4-730E1897CDA1}" type="pres">
      <dgm:prSet presAssocID="{87C8B39A-B324-499D-BD44-9E537E665F68}" presName="parentText" presStyleLbl="node1" presStyleIdx="0" presStyleCnt="9">
        <dgm:presLayoutVars>
          <dgm:chMax val="0"/>
          <dgm:bulletEnabled val="1"/>
        </dgm:presLayoutVars>
      </dgm:prSet>
      <dgm:spPr/>
      <dgm:t>
        <a:bodyPr/>
        <a:lstStyle/>
        <a:p>
          <a:endParaRPr lang="ru-RU"/>
        </a:p>
      </dgm:t>
    </dgm:pt>
    <dgm:pt modelId="{840FB36E-5CED-415F-A9E8-0B070C1EB344}" type="pres">
      <dgm:prSet presAssocID="{52C91C9A-E441-42F6-BBB3-C81681CA2B1C}" presName="spacer" presStyleCnt="0"/>
      <dgm:spPr/>
      <dgm:t>
        <a:bodyPr/>
        <a:lstStyle/>
        <a:p>
          <a:endParaRPr lang="ru-RU"/>
        </a:p>
      </dgm:t>
    </dgm:pt>
    <dgm:pt modelId="{F4999128-F9F8-4F5F-87D1-24B16E8B697A}" type="pres">
      <dgm:prSet presAssocID="{78A41C5B-F562-43DE-B917-537F46D204FB}" presName="parentText" presStyleLbl="node1" presStyleIdx="1" presStyleCnt="9">
        <dgm:presLayoutVars>
          <dgm:chMax val="0"/>
          <dgm:bulletEnabled val="1"/>
        </dgm:presLayoutVars>
      </dgm:prSet>
      <dgm:spPr/>
      <dgm:t>
        <a:bodyPr/>
        <a:lstStyle/>
        <a:p>
          <a:endParaRPr lang="ru-RU"/>
        </a:p>
      </dgm:t>
    </dgm:pt>
    <dgm:pt modelId="{0B5806A8-B3BC-4714-B77F-3DE8E62E414D}" type="pres">
      <dgm:prSet presAssocID="{B09CB36A-34F5-4A77-98DC-EE10B20FE92C}" presName="spacer" presStyleCnt="0"/>
      <dgm:spPr/>
      <dgm:t>
        <a:bodyPr/>
        <a:lstStyle/>
        <a:p>
          <a:endParaRPr lang="ru-RU"/>
        </a:p>
      </dgm:t>
    </dgm:pt>
    <dgm:pt modelId="{2EC4EB1B-9CC7-4284-BC54-D8AE542200F1}" type="pres">
      <dgm:prSet presAssocID="{31F748A0-F99E-4BF4-B060-3798D61DB877}" presName="parentText" presStyleLbl="node1" presStyleIdx="2" presStyleCnt="9">
        <dgm:presLayoutVars>
          <dgm:chMax val="0"/>
          <dgm:bulletEnabled val="1"/>
        </dgm:presLayoutVars>
      </dgm:prSet>
      <dgm:spPr/>
      <dgm:t>
        <a:bodyPr/>
        <a:lstStyle/>
        <a:p>
          <a:endParaRPr lang="ru-RU"/>
        </a:p>
      </dgm:t>
    </dgm:pt>
    <dgm:pt modelId="{71998AED-7F56-410A-B979-4BE53180971B}" type="pres">
      <dgm:prSet presAssocID="{B5788CD1-BD46-498F-A8EF-F8B57CDCA260}" presName="spacer" presStyleCnt="0"/>
      <dgm:spPr/>
      <dgm:t>
        <a:bodyPr/>
        <a:lstStyle/>
        <a:p>
          <a:endParaRPr lang="ru-RU"/>
        </a:p>
      </dgm:t>
    </dgm:pt>
    <dgm:pt modelId="{6C175401-A6B9-46E9-B745-30C93980061A}" type="pres">
      <dgm:prSet presAssocID="{EA41C85C-1E93-4B7D-867A-7537E52BAA20}" presName="parentText" presStyleLbl="node1" presStyleIdx="3" presStyleCnt="9">
        <dgm:presLayoutVars>
          <dgm:chMax val="0"/>
          <dgm:bulletEnabled val="1"/>
        </dgm:presLayoutVars>
      </dgm:prSet>
      <dgm:spPr/>
      <dgm:t>
        <a:bodyPr/>
        <a:lstStyle/>
        <a:p>
          <a:endParaRPr lang="ru-RU"/>
        </a:p>
      </dgm:t>
    </dgm:pt>
    <dgm:pt modelId="{9DCB776A-728E-45F6-A3DE-A4F69DC548E9}" type="pres">
      <dgm:prSet presAssocID="{AAB7CEEC-8E7A-444C-82B3-7796C2D2DEE9}" presName="spacer" presStyleCnt="0"/>
      <dgm:spPr/>
      <dgm:t>
        <a:bodyPr/>
        <a:lstStyle/>
        <a:p>
          <a:endParaRPr lang="ru-RU"/>
        </a:p>
      </dgm:t>
    </dgm:pt>
    <dgm:pt modelId="{83BA6E35-20F2-4552-9FDD-B467105CA0AC}" type="pres">
      <dgm:prSet presAssocID="{0C9CF684-EEC0-4773-ADE4-4B63AFE09BC1}" presName="parentText" presStyleLbl="node1" presStyleIdx="4" presStyleCnt="9">
        <dgm:presLayoutVars>
          <dgm:chMax val="0"/>
          <dgm:bulletEnabled val="1"/>
        </dgm:presLayoutVars>
      </dgm:prSet>
      <dgm:spPr/>
      <dgm:t>
        <a:bodyPr/>
        <a:lstStyle/>
        <a:p>
          <a:endParaRPr lang="ru-RU"/>
        </a:p>
      </dgm:t>
    </dgm:pt>
    <dgm:pt modelId="{AB97EBC7-5496-4807-B716-DF8B47E620CE}" type="pres">
      <dgm:prSet presAssocID="{1AE9D553-8202-43B8-85DE-399B3255EEBC}" presName="spacer" presStyleCnt="0"/>
      <dgm:spPr/>
      <dgm:t>
        <a:bodyPr/>
        <a:lstStyle/>
        <a:p>
          <a:endParaRPr lang="ru-RU"/>
        </a:p>
      </dgm:t>
    </dgm:pt>
    <dgm:pt modelId="{D173E900-8DF5-4ABA-A14D-E48F8A65EF68}" type="pres">
      <dgm:prSet presAssocID="{692F0DBD-8DF3-4C5F-8BB7-148D981D0216}" presName="parentText" presStyleLbl="node1" presStyleIdx="5" presStyleCnt="9">
        <dgm:presLayoutVars>
          <dgm:chMax val="0"/>
          <dgm:bulletEnabled val="1"/>
        </dgm:presLayoutVars>
      </dgm:prSet>
      <dgm:spPr/>
      <dgm:t>
        <a:bodyPr/>
        <a:lstStyle/>
        <a:p>
          <a:endParaRPr lang="ru-RU"/>
        </a:p>
      </dgm:t>
    </dgm:pt>
    <dgm:pt modelId="{5FF7498C-271E-4801-8104-C6889CAC988E}" type="pres">
      <dgm:prSet presAssocID="{EFD0FBCB-1E4C-464F-A314-E15E2EA6EE3E}" presName="spacer" presStyleCnt="0"/>
      <dgm:spPr/>
      <dgm:t>
        <a:bodyPr/>
        <a:lstStyle/>
        <a:p>
          <a:endParaRPr lang="ru-RU"/>
        </a:p>
      </dgm:t>
    </dgm:pt>
    <dgm:pt modelId="{CD58D448-CFEA-44F6-AAAE-3868417CFBC6}" type="pres">
      <dgm:prSet presAssocID="{19C85A9F-D43B-4C5E-8B97-A8287177EFDF}" presName="parentText" presStyleLbl="node1" presStyleIdx="6" presStyleCnt="9">
        <dgm:presLayoutVars>
          <dgm:chMax val="0"/>
          <dgm:bulletEnabled val="1"/>
        </dgm:presLayoutVars>
      </dgm:prSet>
      <dgm:spPr/>
      <dgm:t>
        <a:bodyPr/>
        <a:lstStyle/>
        <a:p>
          <a:endParaRPr lang="ru-RU"/>
        </a:p>
      </dgm:t>
    </dgm:pt>
    <dgm:pt modelId="{FEB8C478-71C6-41DA-8A4C-FD8E1692F9CB}" type="pres">
      <dgm:prSet presAssocID="{A82E6AAE-6208-4210-9667-2EDA029A01B6}" presName="spacer" presStyleCnt="0"/>
      <dgm:spPr/>
      <dgm:t>
        <a:bodyPr/>
        <a:lstStyle/>
        <a:p>
          <a:endParaRPr lang="ru-RU"/>
        </a:p>
      </dgm:t>
    </dgm:pt>
    <dgm:pt modelId="{A132908B-1277-4F6D-9F6C-F2D5BD4F76D1}" type="pres">
      <dgm:prSet presAssocID="{949BA91C-9253-4C1B-93F0-991DD471D74D}" presName="parentText" presStyleLbl="node1" presStyleIdx="7" presStyleCnt="9">
        <dgm:presLayoutVars>
          <dgm:chMax val="0"/>
          <dgm:bulletEnabled val="1"/>
        </dgm:presLayoutVars>
      </dgm:prSet>
      <dgm:spPr/>
      <dgm:t>
        <a:bodyPr/>
        <a:lstStyle/>
        <a:p>
          <a:endParaRPr lang="ru-RU"/>
        </a:p>
      </dgm:t>
    </dgm:pt>
    <dgm:pt modelId="{565BA070-32FC-4F3F-B7DB-2D8963109BC8}" type="pres">
      <dgm:prSet presAssocID="{91EB3B0C-1879-4E84-8BD7-167FABE6B9DC}" presName="spacer" presStyleCnt="0"/>
      <dgm:spPr/>
      <dgm:t>
        <a:bodyPr/>
        <a:lstStyle/>
        <a:p>
          <a:endParaRPr lang="ru-RU"/>
        </a:p>
      </dgm:t>
    </dgm:pt>
    <dgm:pt modelId="{F58538B6-F355-4A35-83C3-969641192556}" type="pres">
      <dgm:prSet presAssocID="{54B0CADD-191C-4966-8D50-F85EB0A58CEA}" presName="parentText" presStyleLbl="node1" presStyleIdx="8" presStyleCnt="9">
        <dgm:presLayoutVars>
          <dgm:chMax val="0"/>
          <dgm:bulletEnabled val="1"/>
        </dgm:presLayoutVars>
      </dgm:prSet>
      <dgm:spPr/>
      <dgm:t>
        <a:bodyPr/>
        <a:lstStyle/>
        <a:p>
          <a:endParaRPr lang="ru-RU"/>
        </a:p>
      </dgm:t>
    </dgm:pt>
  </dgm:ptLst>
  <dgm:cxnLst>
    <dgm:cxn modelId="{FF4D7812-326A-4A15-A4B0-A5FAB19C8804}" srcId="{545AFBF4-7CA1-4E8B-9F3F-85A98D75923A}" destId="{EA41C85C-1E93-4B7D-867A-7537E52BAA20}" srcOrd="3" destOrd="0" parTransId="{C66B69DB-46EF-4351-9456-E9425F72870C}" sibTransId="{AAB7CEEC-8E7A-444C-82B3-7796C2D2DEE9}"/>
    <dgm:cxn modelId="{F56790DB-C1EA-4080-BA67-0DF05DC09142}" srcId="{545AFBF4-7CA1-4E8B-9F3F-85A98D75923A}" destId="{692F0DBD-8DF3-4C5F-8BB7-148D981D0216}" srcOrd="5" destOrd="0" parTransId="{5059DC78-28F1-413A-B7CE-291CC6C18DCE}" sibTransId="{EFD0FBCB-1E4C-464F-A314-E15E2EA6EE3E}"/>
    <dgm:cxn modelId="{3A0C7D62-CAFF-41F1-B59C-FCF194EC832A}" type="presOf" srcId="{78A41C5B-F562-43DE-B917-537F46D204FB}" destId="{F4999128-F9F8-4F5F-87D1-24B16E8B697A}" srcOrd="0" destOrd="0" presId="urn:microsoft.com/office/officeart/2005/8/layout/vList2"/>
    <dgm:cxn modelId="{CB8E2875-4FB3-427B-926B-49FD1E3F447E}" srcId="{545AFBF4-7CA1-4E8B-9F3F-85A98D75923A}" destId="{949BA91C-9253-4C1B-93F0-991DD471D74D}" srcOrd="7" destOrd="0" parTransId="{59A3BF96-797B-4DD9-8365-EC77DF8CF6FC}" sibTransId="{91EB3B0C-1879-4E84-8BD7-167FABE6B9DC}"/>
    <dgm:cxn modelId="{A84466B7-50F0-484D-95E4-33264C0DB0BD}" type="presOf" srcId="{EA41C85C-1E93-4B7D-867A-7537E52BAA20}" destId="{6C175401-A6B9-46E9-B745-30C93980061A}" srcOrd="0" destOrd="0" presId="urn:microsoft.com/office/officeart/2005/8/layout/vList2"/>
    <dgm:cxn modelId="{5D50DE67-16CA-4EC7-8C3A-75722CC3DD58}" type="presOf" srcId="{692F0DBD-8DF3-4C5F-8BB7-148D981D0216}" destId="{D173E900-8DF5-4ABA-A14D-E48F8A65EF68}" srcOrd="0" destOrd="0" presId="urn:microsoft.com/office/officeart/2005/8/layout/vList2"/>
    <dgm:cxn modelId="{37F58ACD-8516-4F2F-A208-E084BB6799D9}" type="presOf" srcId="{87C8B39A-B324-499D-BD44-9E537E665F68}" destId="{13024B03-37DC-4432-A0C4-730E1897CDA1}" srcOrd="0" destOrd="0" presId="urn:microsoft.com/office/officeart/2005/8/layout/vList2"/>
    <dgm:cxn modelId="{CABAA3E3-D4AE-4279-934D-F7B660132E13}" type="presOf" srcId="{949BA91C-9253-4C1B-93F0-991DD471D74D}" destId="{A132908B-1277-4F6D-9F6C-F2D5BD4F76D1}" srcOrd="0" destOrd="0" presId="urn:microsoft.com/office/officeart/2005/8/layout/vList2"/>
    <dgm:cxn modelId="{141C645B-1679-4874-BC0D-0010F368D303}" srcId="{545AFBF4-7CA1-4E8B-9F3F-85A98D75923A}" destId="{87C8B39A-B324-499D-BD44-9E537E665F68}" srcOrd="0" destOrd="0" parTransId="{34032ED7-DEE3-4121-BD1D-20B961C5AD28}" sibTransId="{52C91C9A-E441-42F6-BBB3-C81681CA2B1C}"/>
    <dgm:cxn modelId="{76CC55E3-9EBC-47FD-BC5F-1142CA1FF99A}" srcId="{545AFBF4-7CA1-4E8B-9F3F-85A98D75923A}" destId="{19C85A9F-D43B-4C5E-8B97-A8287177EFDF}" srcOrd="6" destOrd="0" parTransId="{76EBFCBB-DDAB-49F7-84A4-BB783560BCDC}" sibTransId="{A82E6AAE-6208-4210-9667-2EDA029A01B6}"/>
    <dgm:cxn modelId="{B1119553-421D-45CA-9358-1978FA5242F7}" type="presOf" srcId="{54B0CADD-191C-4966-8D50-F85EB0A58CEA}" destId="{F58538B6-F355-4A35-83C3-969641192556}" srcOrd="0" destOrd="0" presId="urn:microsoft.com/office/officeart/2005/8/layout/vList2"/>
    <dgm:cxn modelId="{D0625620-441B-4272-BED4-33A7A2C3E2A1}" srcId="{545AFBF4-7CA1-4E8B-9F3F-85A98D75923A}" destId="{78A41C5B-F562-43DE-B917-537F46D204FB}" srcOrd="1" destOrd="0" parTransId="{BFD53DB4-C9C4-40D8-9EC1-4FDC73D87EE1}" sibTransId="{B09CB36A-34F5-4A77-98DC-EE10B20FE92C}"/>
    <dgm:cxn modelId="{C62F958F-7E6F-4819-9445-2FB2BC679091}" type="presOf" srcId="{0C9CF684-EEC0-4773-ADE4-4B63AFE09BC1}" destId="{83BA6E35-20F2-4552-9FDD-B467105CA0AC}" srcOrd="0" destOrd="0" presId="urn:microsoft.com/office/officeart/2005/8/layout/vList2"/>
    <dgm:cxn modelId="{BB355761-6F02-4499-B054-B533A8CA8FB5}" type="presOf" srcId="{31F748A0-F99E-4BF4-B060-3798D61DB877}" destId="{2EC4EB1B-9CC7-4284-BC54-D8AE542200F1}" srcOrd="0" destOrd="0" presId="urn:microsoft.com/office/officeart/2005/8/layout/vList2"/>
    <dgm:cxn modelId="{79B3B40E-D374-48A0-B42C-CF26A4A1B10F}" srcId="{545AFBF4-7CA1-4E8B-9F3F-85A98D75923A}" destId="{0C9CF684-EEC0-4773-ADE4-4B63AFE09BC1}" srcOrd="4" destOrd="0" parTransId="{4A604C59-4F92-4CC2-8F20-BD0B47FC03CC}" sibTransId="{1AE9D553-8202-43B8-85DE-399B3255EEBC}"/>
    <dgm:cxn modelId="{EFB08605-CF18-42C6-8E29-7AD772E720E2}" srcId="{545AFBF4-7CA1-4E8B-9F3F-85A98D75923A}" destId="{54B0CADD-191C-4966-8D50-F85EB0A58CEA}" srcOrd="8" destOrd="0" parTransId="{222ECE9E-C075-48CA-95C9-E733FFA7B681}" sibTransId="{9048CECF-AFF4-42AC-B298-A84D19EA8138}"/>
    <dgm:cxn modelId="{3AB505D2-36BB-464D-9F77-BF6289D759E4}" srcId="{545AFBF4-7CA1-4E8B-9F3F-85A98D75923A}" destId="{31F748A0-F99E-4BF4-B060-3798D61DB877}" srcOrd="2" destOrd="0" parTransId="{3A186D85-4AF3-446C-8DBD-03F5DD8D8556}" sibTransId="{B5788CD1-BD46-498F-A8EF-F8B57CDCA260}"/>
    <dgm:cxn modelId="{4CE91D72-6ED7-4861-B0C9-2DB3BC1C9A6B}" type="presOf" srcId="{19C85A9F-D43B-4C5E-8B97-A8287177EFDF}" destId="{CD58D448-CFEA-44F6-AAAE-3868417CFBC6}" srcOrd="0" destOrd="0" presId="urn:microsoft.com/office/officeart/2005/8/layout/vList2"/>
    <dgm:cxn modelId="{A62475DA-A3EF-4B5F-931B-607BAF6D78DD}" type="presOf" srcId="{545AFBF4-7CA1-4E8B-9F3F-85A98D75923A}" destId="{7465CE38-CF0D-4CF8-87CF-17AF88513BF5}" srcOrd="0" destOrd="0" presId="urn:microsoft.com/office/officeart/2005/8/layout/vList2"/>
    <dgm:cxn modelId="{D8045520-9EF4-400F-8B9C-E0DB998AF8D1}" type="presParOf" srcId="{7465CE38-CF0D-4CF8-87CF-17AF88513BF5}" destId="{13024B03-37DC-4432-A0C4-730E1897CDA1}" srcOrd="0" destOrd="0" presId="urn:microsoft.com/office/officeart/2005/8/layout/vList2"/>
    <dgm:cxn modelId="{539161E7-F5E9-4117-9148-3074ECED1F01}" type="presParOf" srcId="{7465CE38-CF0D-4CF8-87CF-17AF88513BF5}" destId="{840FB36E-5CED-415F-A9E8-0B070C1EB344}" srcOrd="1" destOrd="0" presId="urn:microsoft.com/office/officeart/2005/8/layout/vList2"/>
    <dgm:cxn modelId="{214D4AF8-F1CD-45E1-9E23-472A940AB210}" type="presParOf" srcId="{7465CE38-CF0D-4CF8-87CF-17AF88513BF5}" destId="{F4999128-F9F8-4F5F-87D1-24B16E8B697A}" srcOrd="2" destOrd="0" presId="urn:microsoft.com/office/officeart/2005/8/layout/vList2"/>
    <dgm:cxn modelId="{F8A956BE-CC65-4535-A259-5BFC7188C503}" type="presParOf" srcId="{7465CE38-CF0D-4CF8-87CF-17AF88513BF5}" destId="{0B5806A8-B3BC-4714-B77F-3DE8E62E414D}" srcOrd="3" destOrd="0" presId="urn:microsoft.com/office/officeart/2005/8/layout/vList2"/>
    <dgm:cxn modelId="{4B3E8460-3FB8-4E42-B8B1-41C6CEB9279A}" type="presParOf" srcId="{7465CE38-CF0D-4CF8-87CF-17AF88513BF5}" destId="{2EC4EB1B-9CC7-4284-BC54-D8AE542200F1}" srcOrd="4" destOrd="0" presId="urn:microsoft.com/office/officeart/2005/8/layout/vList2"/>
    <dgm:cxn modelId="{025F616E-F33D-42A1-9075-4F0182D3278C}" type="presParOf" srcId="{7465CE38-CF0D-4CF8-87CF-17AF88513BF5}" destId="{71998AED-7F56-410A-B979-4BE53180971B}" srcOrd="5" destOrd="0" presId="urn:microsoft.com/office/officeart/2005/8/layout/vList2"/>
    <dgm:cxn modelId="{C2D4C0C6-14A2-465B-A236-224BFE35DA1A}" type="presParOf" srcId="{7465CE38-CF0D-4CF8-87CF-17AF88513BF5}" destId="{6C175401-A6B9-46E9-B745-30C93980061A}" srcOrd="6" destOrd="0" presId="urn:microsoft.com/office/officeart/2005/8/layout/vList2"/>
    <dgm:cxn modelId="{338460E1-F3CF-4E88-8B9B-DB3561753A1A}" type="presParOf" srcId="{7465CE38-CF0D-4CF8-87CF-17AF88513BF5}" destId="{9DCB776A-728E-45F6-A3DE-A4F69DC548E9}" srcOrd="7" destOrd="0" presId="urn:microsoft.com/office/officeart/2005/8/layout/vList2"/>
    <dgm:cxn modelId="{CD100D84-625B-4DAB-B7B9-0E9A84B7EF9D}" type="presParOf" srcId="{7465CE38-CF0D-4CF8-87CF-17AF88513BF5}" destId="{83BA6E35-20F2-4552-9FDD-B467105CA0AC}" srcOrd="8" destOrd="0" presId="urn:microsoft.com/office/officeart/2005/8/layout/vList2"/>
    <dgm:cxn modelId="{8A95DD71-B519-4744-9829-AED6391C6727}" type="presParOf" srcId="{7465CE38-CF0D-4CF8-87CF-17AF88513BF5}" destId="{AB97EBC7-5496-4807-B716-DF8B47E620CE}" srcOrd="9" destOrd="0" presId="urn:microsoft.com/office/officeart/2005/8/layout/vList2"/>
    <dgm:cxn modelId="{FCEF209A-8199-4342-B2BB-85A48683BA32}" type="presParOf" srcId="{7465CE38-CF0D-4CF8-87CF-17AF88513BF5}" destId="{D173E900-8DF5-4ABA-A14D-E48F8A65EF68}" srcOrd="10" destOrd="0" presId="urn:microsoft.com/office/officeart/2005/8/layout/vList2"/>
    <dgm:cxn modelId="{2792253C-3F21-4C0A-B826-1A316EB3BD48}" type="presParOf" srcId="{7465CE38-CF0D-4CF8-87CF-17AF88513BF5}" destId="{5FF7498C-271E-4801-8104-C6889CAC988E}" srcOrd="11" destOrd="0" presId="urn:microsoft.com/office/officeart/2005/8/layout/vList2"/>
    <dgm:cxn modelId="{313027B8-9DF9-4359-95FE-CBD7F1D68564}" type="presParOf" srcId="{7465CE38-CF0D-4CF8-87CF-17AF88513BF5}" destId="{CD58D448-CFEA-44F6-AAAE-3868417CFBC6}" srcOrd="12" destOrd="0" presId="urn:microsoft.com/office/officeart/2005/8/layout/vList2"/>
    <dgm:cxn modelId="{4BC8D7D9-2CFF-4191-91BF-69A69A6A9027}" type="presParOf" srcId="{7465CE38-CF0D-4CF8-87CF-17AF88513BF5}" destId="{FEB8C478-71C6-41DA-8A4C-FD8E1692F9CB}" srcOrd="13" destOrd="0" presId="urn:microsoft.com/office/officeart/2005/8/layout/vList2"/>
    <dgm:cxn modelId="{C7C13339-E516-4149-AC93-BEF2CAC2FAFA}" type="presParOf" srcId="{7465CE38-CF0D-4CF8-87CF-17AF88513BF5}" destId="{A132908B-1277-4F6D-9F6C-F2D5BD4F76D1}" srcOrd="14" destOrd="0" presId="urn:microsoft.com/office/officeart/2005/8/layout/vList2"/>
    <dgm:cxn modelId="{FF45A797-6203-4F75-9D6E-C5A21E3DE56E}" type="presParOf" srcId="{7465CE38-CF0D-4CF8-87CF-17AF88513BF5}" destId="{565BA070-32FC-4F3F-B7DB-2D8963109BC8}" srcOrd="15" destOrd="0" presId="urn:microsoft.com/office/officeart/2005/8/layout/vList2"/>
    <dgm:cxn modelId="{4B2CBA77-2367-4402-A992-7ED33D92CA3E}" type="presParOf" srcId="{7465CE38-CF0D-4CF8-87CF-17AF88513BF5}" destId="{F58538B6-F355-4A35-83C3-969641192556}"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243C2B-525F-41B7-9D22-25EE7B2E743F}"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ru-RU"/>
        </a:p>
      </dgm:t>
    </dgm:pt>
    <dgm:pt modelId="{98E83E8C-9AE0-4292-9556-AD46E4F3F4B8}">
      <dgm:prSet phldrT="[Текст]">
        <dgm:style>
          <a:lnRef idx="1">
            <a:schemeClr val="dk1"/>
          </a:lnRef>
          <a:fillRef idx="2">
            <a:schemeClr val="dk1"/>
          </a:fillRef>
          <a:effectRef idx="1">
            <a:schemeClr val="dk1"/>
          </a:effectRef>
          <a:fontRef idx="minor">
            <a:schemeClr val="dk1"/>
          </a:fontRef>
        </dgm:style>
      </dgm:prSet>
      <dgm:spPr/>
      <dgm:t>
        <a:bodyPr/>
        <a:lstStyle/>
        <a:p>
          <a:r>
            <a:rPr lang="kk-KZ" dirty="0" smtClean="0"/>
            <a:t>.</a:t>
          </a:r>
          <a:endParaRPr lang="ru-RU" dirty="0"/>
        </a:p>
      </dgm:t>
    </dgm:pt>
    <dgm:pt modelId="{6FA7A4D8-D0E3-4EEA-A7DE-99BFC0267655}" type="parTrans" cxnId="{745FFC39-55F2-43C3-B85E-6A00EB4BF0B0}">
      <dgm:prSet/>
      <dgm:spPr/>
      <dgm:t>
        <a:bodyPr/>
        <a:lstStyle/>
        <a:p>
          <a:endParaRPr lang="ru-RU"/>
        </a:p>
      </dgm:t>
    </dgm:pt>
    <dgm:pt modelId="{9B065CA8-3B79-4835-807A-954C76FBE172}" type="sibTrans" cxnId="{745FFC39-55F2-43C3-B85E-6A00EB4BF0B0}">
      <dgm:prSet/>
      <dgm:spPr/>
      <dgm:t>
        <a:bodyPr/>
        <a:lstStyle/>
        <a:p>
          <a:endParaRPr lang="ru-RU"/>
        </a:p>
      </dgm:t>
    </dgm:pt>
    <dgm:pt modelId="{8DACEEB9-4BD6-402C-BCAD-7E95E3C14E41}">
      <dgm:prSet phldrT="[Текст]" custT="1"/>
      <dgm:spPr/>
      <dgm:t>
        <a:bodyPr/>
        <a:lstStyle/>
        <a:p>
          <a:r>
            <a:rPr lang="ru-RU" sz="1600" dirty="0" err="1" smtClean="0">
              <a:solidFill>
                <a:srgbClr val="002060"/>
              </a:solidFill>
              <a:latin typeface="Times New Roman" panose="02020603050405020304" pitchFamily="18" charset="0"/>
              <a:cs typeface="Times New Roman" panose="02020603050405020304" pitchFamily="18" charset="0"/>
            </a:rPr>
            <a:t>мақсаты</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жүйкені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шаршатпай</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бұлшық</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еттер</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ширығуын</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әлсірететін</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жаттығулар</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жиынтығы</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endParaRPr>
        </a:p>
      </dgm:t>
    </dgm:pt>
    <dgm:pt modelId="{F3EE5813-A419-4F4C-A977-A0606680BDC8}" type="parTrans" cxnId="{1A26C7EE-A83C-43F4-BA92-90E5D7F9C48E}">
      <dgm:prSet/>
      <dgm:spPr/>
      <dgm:t>
        <a:bodyPr/>
        <a:lstStyle/>
        <a:p>
          <a:endParaRPr lang="ru-RU"/>
        </a:p>
      </dgm:t>
    </dgm:pt>
    <dgm:pt modelId="{87F5697C-7612-4169-AEFC-608A1EB9F4ED}" type="sibTrans" cxnId="{1A26C7EE-A83C-43F4-BA92-90E5D7F9C48E}">
      <dgm:prSet/>
      <dgm:spPr/>
      <dgm:t>
        <a:bodyPr/>
        <a:lstStyle/>
        <a:p>
          <a:endParaRPr lang="ru-RU"/>
        </a:p>
      </dgm:t>
    </dgm:pt>
    <dgm:pt modelId="{5BB7D8AB-5A21-47F2-92A1-D6E2D64F9768}">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kk-KZ" dirty="0" smtClean="0"/>
            <a:t>.</a:t>
          </a:r>
          <a:endParaRPr lang="ru-RU" dirty="0"/>
        </a:p>
      </dgm:t>
    </dgm:pt>
    <dgm:pt modelId="{B62ADC97-3954-4ABC-82FC-C7C32B25774A}" type="parTrans" cxnId="{92F73412-CE85-462B-B44A-62624F6B56FC}">
      <dgm:prSet/>
      <dgm:spPr/>
      <dgm:t>
        <a:bodyPr/>
        <a:lstStyle/>
        <a:p>
          <a:endParaRPr lang="ru-RU"/>
        </a:p>
      </dgm:t>
    </dgm:pt>
    <dgm:pt modelId="{6E445F04-78DA-4BC7-A69D-11736E354BFD}" type="sibTrans" cxnId="{92F73412-CE85-462B-B44A-62624F6B56FC}">
      <dgm:prSet/>
      <dgm:spPr/>
      <dgm:t>
        <a:bodyPr/>
        <a:lstStyle/>
        <a:p>
          <a:endParaRPr lang="ru-RU"/>
        </a:p>
      </dgm:t>
    </dgm:pt>
    <dgm:pt modelId="{EDCCAE94-1F64-409C-89D0-A1437390A947}">
      <dgm:prSet phldrT="[Текст]" custT="1"/>
      <dgm:spPr/>
      <dgm:t>
        <a:bodyPr/>
        <a:lstStyle/>
        <a:p>
          <a:r>
            <a:rPr lang="ru-RU" sz="1600" dirty="0" err="1" smtClean="0">
              <a:solidFill>
                <a:srgbClr val="002060"/>
              </a:solidFill>
              <a:latin typeface="Times New Roman" panose="02020603050405020304" pitchFamily="18" charset="0"/>
              <a:cs typeface="Times New Roman" panose="02020603050405020304" pitchFamily="18" charset="0"/>
            </a:rPr>
            <a:t>жарыс</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алдындағы</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қолайсыз</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қалыптарды</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көңіл-күйді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жоятын</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сергіту</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және</a:t>
          </a:r>
          <a:r>
            <a:rPr lang="ru-RU" sz="1600" dirty="0" smtClean="0">
              <a:solidFill>
                <a:srgbClr val="002060"/>
              </a:solidFill>
              <a:latin typeface="Times New Roman" panose="02020603050405020304" pitchFamily="18" charset="0"/>
              <a:cs typeface="Times New Roman" panose="02020603050405020304" pitchFamily="18" charset="0"/>
            </a:rPr>
            <a:t> де </a:t>
          </a:r>
          <a:r>
            <a:rPr lang="ru-RU" sz="1600" dirty="0" err="1" smtClean="0">
              <a:solidFill>
                <a:srgbClr val="002060"/>
              </a:solidFill>
              <a:latin typeface="Times New Roman" panose="02020603050405020304" pitchFamily="18" charset="0"/>
              <a:cs typeface="Times New Roman" panose="02020603050405020304" pitchFamily="18" charset="0"/>
            </a:rPr>
            <a:t>сергіту</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жаттығуларының</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ырғағын</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ұзақтығын</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спортшы</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көңіл-күйіне</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қарай</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таңдалады</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endParaRPr>
        </a:p>
      </dgm:t>
    </dgm:pt>
    <dgm:pt modelId="{9F758E46-631D-4C3B-971D-0C10A72C63AE}" type="parTrans" cxnId="{CC0D0A58-4387-49C5-8193-D91842C552A1}">
      <dgm:prSet/>
      <dgm:spPr/>
      <dgm:t>
        <a:bodyPr/>
        <a:lstStyle/>
        <a:p>
          <a:endParaRPr lang="ru-RU"/>
        </a:p>
      </dgm:t>
    </dgm:pt>
    <dgm:pt modelId="{BE3E8508-F3B8-469A-A60D-33ADE0B23E63}" type="sibTrans" cxnId="{CC0D0A58-4387-49C5-8193-D91842C552A1}">
      <dgm:prSet/>
      <dgm:spPr/>
      <dgm:t>
        <a:bodyPr/>
        <a:lstStyle/>
        <a:p>
          <a:endParaRPr lang="ru-RU"/>
        </a:p>
      </dgm:t>
    </dgm:pt>
    <dgm:pt modelId="{DAE52C3F-91E5-43EB-9D34-5045BEFB4312}">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kk-KZ" dirty="0" smtClean="0"/>
            <a:t>.</a:t>
          </a:r>
          <a:endParaRPr lang="ru-RU" dirty="0"/>
        </a:p>
      </dgm:t>
    </dgm:pt>
    <dgm:pt modelId="{56E48300-1AD7-4C87-B8C8-7E6CC04CA0A3}" type="parTrans" cxnId="{BABA0459-8922-493C-A683-DB8770520832}">
      <dgm:prSet/>
      <dgm:spPr/>
      <dgm:t>
        <a:bodyPr/>
        <a:lstStyle/>
        <a:p>
          <a:endParaRPr lang="ru-RU"/>
        </a:p>
      </dgm:t>
    </dgm:pt>
    <dgm:pt modelId="{762E62E2-4B9E-46DA-9986-FEF0DFE7A3B1}" type="sibTrans" cxnId="{BABA0459-8922-493C-A683-DB8770520832}">
      <dgm:prSet/>
      <dgm:spPr/>
      <dgm:t>
        <a:bodyPr/>
        <a:lstStyle/>
        <a:p>
          <a:endParaRPr lang="ru-RU"/>
        </a:p>
      </dgm:t>
    </dgm:pt>
    <dgm:pt modelId="{C75747D9-51AA-45A1-AA42-22D8B24539D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600" dirty="0" err="1" smtClean="0">
              <a:solidFill>
                <a:srgbClr val="002060"/>
              </a:solidFill>
              <a:effectLst/>
              <a:latin typeface="Times New Roman" panose="02020603050405020304" pitchFamily="18" charset="0"/>
              <a:cs typeface="Times New Roman" panose="02020603050405020304" pitchFamily="18" charset="0"/>
            </a:rPr>
            <a:t>жаттықтырушы</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беделінің</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әсерлі</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күші</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Спортшының</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әсіресе</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жас</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спортшының</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спорттық</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жарыстарға</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қатысу</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тәжірибесі</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болмағандықтан</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бұл</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фактордың</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маңызы</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ерекше</a:t>
          </a:r>
          <a:r>
            <a:rPr lang="ru-RU" sz="1600" dirty="0" smtClean="0">
              <a:solidFill>
                <a:srgbClr val="002060"/>
              </a:solidFill>
              <a:effectLst/>
              <a:latin typeface="Times New Roman" panose="02020603050405020304" pitchFamily="18" charset="0"/>
              <a:cs typeface="Times New Roman" panose="02020603050405020304" pitchFamily="18" charset="0"/>
            </a:rPr>
            <a:t> </a:t>
          </a:r>
          <a:r>
            <a:rPr lang="ru-RU" sz="1600" dirty="0" err="1" smtClean="0">
              <a:solidFill>
                <a:srgbClr val="002060"/>
              </a:solidFill>
              <a:effectLst/>
              <a:latin typeface="Times New Roman" panose="02020603050405020304" pitchFamily="18" charset="0"/>
              <a:cs typeface="Times New Roman" panose="02020603050405020304" pitchFamily="18" charset="0"/>
            </a:rPr>
            <a:t>болады</a:t>
          </a:r>
          <a:r>
            <a:rPr lang="ru-RU" sz="1600" dirty="0" smtClean="0">
              <a:solidFill>
                <a:srgbClr val="002060"/>
              </a:solidFill>
              <a:effectLst/>
              <a:latin typeface="Times New Roman" panose="02020603050405020304" pitchFamily="18" charset="0"/>
              <a:cs typeface="Times New Roman" panose="02020603050405020304" pitchFamily="18" charset="0"/>
            </a:rPr>
            <a:t>.</a:t>
          </a:r>
          <a:endParaRPr lang="ru-RU" sz="1600" dirty="0">
            <a:solidFill>
              <a:srgbClr val="002060"/>
            </a:solidFill>
            <a:effectLst/>
          </a:endParaRPr>
        </a:p>
      </dgm:t>
    </dgm:pt>
    <dgm:pt modelId="{7CCCF421-A519-436E-885D-48C2493413B3}" type="parTrans" cxnId="{D8EB89C1-B321-44B3-A429-E4A6E139A1EA}">
      <dgm:prSet/>
      <dgm:spPr/>
      <dgm:t>
        <a:bodyPr/>
        <a:lstStyle/>
        <a:p>
          <a:endParaRPr lang="ru-RU"/>
        </a:p>
      </dgm:t>
    </dgm:pt>
    <dgm:pt modelId="{7E92C2E6-4FB1-437D-89A5-861E31F9ABDA}" type="sibTrans" cxnId="{D8EB89C1-B321-44B3-A429-E4A6E139A1EA}">
      <dgm:prSet/>
      <dgm:spPr/>
      <dgm:t>
        <a:bodyPr/>
        <a:lstStyle/>
        <a:p>
          <a:endParaRPr lang="ru-RU"/>
        </a:p>
      </dgm:t>
    </dgm:pt>
    <dgm:pt modelId="{CC631297-1584-452A-A7CE-8C9381AEE240}" type="pres">
      <dgm:prSet presAssocID="{2D243C2B-525F-41B7-9D22-25EE7B2E743F}" presName="Name0" presStyleCnt="0">
        <dgm:presLayoutVars>
          <dgm:dir/>
          <dgm:animLvl val="lvl"/>
          <dgm:resizeHandles val="exact"/>
        </dgm:presLayoutVars>
      </dgm:prSet>
      <dgm:spPr/>
      <dgm:t>
        <a:bodyPr/>
        <a:lstStyle/>
        <a:p>
          <a:endParaRPr lang="ru-RU"/>
        </a:p>
      </dgm:t>
    </dgm:pt>
    <dgm:pt modelId="{E6B60289-31A8-4AD2-8A80-17BF29D6EA52}" type="pres">
      <dgm:prSet presAssocID="{98E83E8C-9AE0-4292-9556-AD46E4F3F4B8}" presName="compositeNode" presStyleCnt="0">
        <dgm:presLayoutVars>
          <dgm:bulletEnabled val="1"/>
        </dgm:presLayoutVars>
      </dgm:prSet>
      <dgm:spPr/>
    </dgm:pt>
    <dgm:pt modelId="{35C52C9B-88AF-4E26-B395-EF1211BC26A3}" type="pres">
      <dgm:prSet presAssocID="{98E83E8C-9AE0-4292-9556-AD46E4F3F4B8}" presName="bgRect" presStyleLbl="node1" presStyleIdx="0" presStyleCnt="3"/>
      <dgm:spPr/>
      <dgm:t>
        <a:bodyPr/>
        <a:lstStyle/>
        <a:p>
          <a:endParaRPr lang="ru-RU"/>
        </a:p>
      </dgm:t>
    </dgm:pt>
    <dgm:pt modelId="{72C5A36F-4FA3-4987-9C25-AF3BDE271C3A}" type="pres">
      <dgm:prSet presAssocID="{98E83E8C-9AE0-4292-9556-AD46E4F3F4B8}" presName="parentNode" presStyleLbl="node1" presStyleIdx="0" presStyleCnt="3">
        <dgm:presLayoutVars>
          <dgm:chMax val="0"/>
          <dgm:bulletEnabled val="1"/>
        </dgm:presLayoutVars>
      </dgm:prSet>
      <dgm:spPr/>
      <dgm:t>
        <a:bodyPr/>
        <a:lstStyle/>
        <a:p>
          <a:endParaRPr lang="ru-RU"/>
        </a:p>
      </dgm:t>
    </dgm:pt>
    <dgm:pt modelId="{74BBA767-635E-4798-A6B7-F1F5B8EAFF62}" type="pres">
      <dgm:prSet presAssocID="{98E83E8C-9AE0-4292-9556-AD46E4F3F4B8}" presName="childNode" presStyleLbl="node1" presStyleIdx="0" presStyleCnt="3">
        <dgm:presLayoutVars>
          <dgm:bulletEnabled val="1"/>
        </dgm:presLayoutVars>
      </dgm:prSet>
      <dgm:spPr/>
      <dgm:t>
        <a:bodyPr/>
        <a:lstStyle/>
        <a:p>
          <a:endParaRPr lang="ru-RU"/>
        </a:p>
      </dgm:t>
    </dgm:pt>
    <dgm:pt modelId="{B6931141-4274-4BE2-BBFC-1F6FD190CE9B}" type="pres">
      <dgm:prSet presAssocID="{9B065CA8-3B79-4835-807A-954C76FBE172}" presName="hSp" presStyleCnt="0"/>
      <dgm:spPr/>
    </dgm:pt>
    <dgm:pt modelId="{D957575B-4AA0-4964-BF61-CB656BB4C74A}" type="pres">
      <dgm:prSet presAssocID="{9B065CA8-3B79-4835-807A-954C76FBE172}" presName="vProcSp" presStyleCnt="0"/>
      <dgm:spPr/>
    </dgm:pt>
    <dgm:pt modelId="{8B42B5E4-D974-4498-BAC3-EE5D8FDF16AA}" type="pres">
      <dgm:prSet presAssocID="{9B065CA8-3B79-4835-807A-954C76FBE172}" presName="vSp1" presStyleCnt="0"/>
      <dgm:spPr/>
    </dgm:pt>
    <dgm:pt modelId="{DAC623E5-4DA8-4DE9-B1A1-D164F2B0FC91}" type="pres">
      <dgm:prSet presAssocID="{9B065CA8-3B79-4835-807A-954C76FBE172}" presName="simulatedConn" presStyleLbl="solidFgAcc1" presStyleIdx="0" presStyleCnt="2"/>
      <dgm:spPr/>
    </dgm:pt>
    <dgm:pt modelId="{EDC76656-A2EC-456B-9292-05B95F3D0D8A}" type="pres">
      <dgm:prSet presAssocID="{9B065CA8-3B79-4835-807A-954C76FBE172}" presName="vSp2" presStyleCnt="0"/>
      <dgm:spPr/>
    </dgm:pt>
    <dgm:pt modelId="{F66FF4FF-06E3-4B75-B5AB-12C3D094B6D2}" type="pres">
      <dgm:prSet presAssocID="{9B065CA8-3B79-4835-807A-954C76FBE172}" presName="sibTrans" presStyleCnt="0"/>
      <dgm:spPr/>
    </dgm:pt>
    <dgm:pt modelId="{9012423E-195A-454B-BF41-9CA5ACD4CB70}" type="pres">
      <dgm:prSet presAssocID="{5BB7D8AB-5A21-47F2-92A1-D6E2D64F9768}" presName="compositeNode" presStyleCnt="0">
        <dgm:presLayoutVars>
          <dgm:bulletEnabled val="1"/>
        </dgm:presLayoutVars>
      </dgm:prSet>
      <dgm:spPr/>
    </dgm:pt>
    <dgm:pt modelId="{9D260489-8199-4BF2-9C58-1B44C36DDDDF}" type="pres">
      <dgm:prSet presAssocID="{5BB7D8AB-5A21-47F2-92A1-D6E2D64F9768}" presName="bgRect" presStyleLbl="node1" presStyleIdx="1" presStyleCnt="3"/>
      <dgm:spPr/>
      <dgm:t>
        <a:bodyPr/>
        <a:lstStyle/>
        <a:p>
          <a:endParaRPr lang="ru-RU"/>
        </a:p>
      </dgm:t>
    </dgm:pt>
    <dgm:pt modelId="{03796FD0-99D5-4422-9425-DD9466456737}" type="pres">
      <dgm:prSet presAssocID="{5BB7D8AB-5A21-47F2-92A1-D6E2D64F9768}" presName="parentNode" presStyleLbl="node1" presStyleIdx="1" presStyleCnt="3">
        <dgm:presLayoutVars>
          <dgm:chMax val="0"/>
          <dgm:bulletEnabled val="1"/>
        </dgm:presLayoutVars>
      </dgm:prSet>
      <dgm:spPr/>
      <dgm:t>
        <a:bodyPr/>
        <a:lstStyle/>
        <a:p>
          <a:endParaRPr lang="ru-RU"/>
        </a:p>
      </dgm:t>
    </dgm:pt>
    <dgm:pt modelId="{D54B84A0-3436-480D-A4CD-AE6B4D265305}" type="pres">
      <dgm:prSet presAssocID="{5BB7D8AB-5A21-47F2-92A1-D6E2D64F9768}" presName="childNode" presStyleLbl="node1" presStyleIdx="1" presStyleCnt="3">
        <dgm:presLayoutVars>
          <dgm:bulletEnabled val="1"/>
        </dgm:presLayoutVars>
      </dgm:prSet>
      <dgm:spPr/>
      <dgm:t>
        <a:bodyPr/>
        <a:lstStyle/>
        <a:p>
          <a:endParaRPr lang="ru-RU"/>
        </a:p>
      </dgm:t>
    </dgm:pt>
    <dgm:pt modelId="{36518E28-C168-45B5-B8C4-25C34F143238}" type="pres">
      <dgm:prSet presAssocID="{6E445F04-78DA-4BC7-A69D-11736E354BFD}" presName="hSp" presStyleCnt="0"/>
      <dgm:spPr/>
    </dgm:pt>
    <dgm:pt modelId="{EA35E36C-BD00-46D2-B6A6-B27C312A7137}" type="pres">
      <dgm:prSet presAssocID="{6E445F04-78DA-4BC7-A69D-11736E354BFD}" presName="vProcSp" presStyleCnt="0"/>
      <dgm:spPr/>
    </dgm:pt>
    <dgm:pt modelId="{C4A895A8-B189-4DF7-B84D-0D096E19A092}" type="pres">
      <dgm:prSet presAssocID="{6E445F04-78DA-4BC7-A69D-11736E354BFD}" presName="vSp1" presStyleCnt="0"/>
      <dgm:spPr/>
    </dgm:pt>
    <dgm:pt modelId="{CC84C372-C5E4-49DE-B29B-89B504001E96}" type="pres">
      <dgm:prSet presAssocID="{6E445F04-78DA-4BC7-A69D-11736E354BFD}" presName="simulatedConn" presStyleLbl="solidFgAcc1" presStyleIdx="1" presStyleCnt="2"/>
      <dgm:spPr/>
    </dgm:pt>
    <dgm:pt modelId="{EA45FEC6-0D78-4BB5-A311-1FA671BCD722}" type="pres">
      <dgm:prSet presAssocID="{6E445F04-78DA-4BC7-A69D-11736E354BFD}" presName="vSp2" presStyleCnt="0"/>
      <dgm:spPr/>
    </dgm:pt>
    <dgm:pt modelId="{CF14F5D6-31B8-412A-BBD6-0E2298ECF84E}" type="pres">
      <dgm:prSet presAssocID="{6E445F04-78DA-4BC7-A69D-11736E354BFD}" presName="sibTrans" presStyleCnt="0"/>
      <dgm:spPr/>
    </dgm:pt>
    <dgm:pt modelId="{BA679C96-D872-4986-B124-4CE35209B6AE}" type="pres">
      <dgm:prSet presAssocID="{DAE52C3F-91E5-43EB-9D34-5045BEFB4312}" presName="compositeNode" presStyleCnt="0">
        <dgm:presLayoutVars>
          <dgm:bulletEnabled val="1"/>
        </dgm:presLayoutVars>
      </dgm:prSet>
      <dgm:spPr/>
    </dgm:pt>
    <dgm:pt modelId="{F03F7338-30C7-49F9-A445-1EDEB1779D9D}" type="pres">
      <dgm:prSet presAssocID="{DAE52C3F-91E5-43EB-9D34-5045BEFB4312}" presName="bgRect" presStyleLbl="node1" presStyleIdx="2" presStyleCnt="3"/>
      <dgm:spPr/>
      <dgm:t>
        <a:bodyPr/>
        <a:lstStyle/>
        <a:p>
          <a:endParaRPr lang="ru-RU"/>
        </a:p>
      </dgm:t>
    </dgm:pt>
    <dgm:pt modelId="{ECFF6C66-D037-4084-BCA0-93A926A7CF78}" type="pres">
      <dgm:prSet presAssocID="{DAE52C3F-91E5-43EB-9D34-5045BEFB4312}" presName="parentNode" presStyleLbl="node1" presStyleIdx="2" presStyleCnt="3">
        <dgm:presLayoutVars>
          <dgm:chMax val="0"/>
          <dgm:bulletEnabled val="1"/>
        </dgm:presLayoutVars>
      </dgm:prSet>
      <dgm:spPr/>
      <dgm:t>
        <a:bodyPr/>
        <a:lstStyle/>
        <a:p>
          <a:endParaRPr lang="ru-RU"/>
        </a:p>
      </dgm:t>
    </dgm:pt>
    <dgm:pt modelId="{2FC62F64-DF5A-4E22-93C8-3C97C2D8F84E}" type="pres">
      <dgm:prSet presAssocID="{DAE52C3F-91E5-43EB-9D34-5045BEFB4312}" presName="childNode" presStyleLbl="node1" presStyleIdx="2" presStyleCnt="3">
        <dgm:presLayoutVars>
          <dgm:bulletEnabled val="1"/>
        </dgm:presLayoutVars>
      </dgm:prSet>
      <dgm:spPr/>
      <dgm:t>
        <a:bodyPr/>
        <a:lstStyle/>
        <a:p>
          <a:endParaRPr lang="ru-RU"/>
        </a:p>
      </dgm:t>
    </dgm:pt>
  </dgm:ptLst>
  <dgm:cxnLst>
    <dgm:cxn modelId="{45623431-DB60-4E43-A1C3-15CF77E8BA3A}" type="presOf" srcId="{2D243C2B-525F-41B7-9D22-25EE7B2E743F}" destId="{CC631297-1584-452A-A7CE-8C9381AEE240}" srcOrd="0" destOrd="0" presId="urn:microsoft.com/office/officeart/2005/8/layout/hProcess7"/>
    <dgm:cxn modelId="{EF36A506-8AEE-408C-BDA5-A68F9E079B54}" type="presOf" srcId="{5BB7D8AB-5A21-47F2-92A1-D6E2D64F9768}" destId="{9D260489-8199-4BF2-9C58-1B44C36DDDDF}" srcOrd="0" destOrd="0" presId="urn:microsoft.com/office/officeart/2005/8/layout/hProcess7"/>
    <dgm:cxn modelId="{D19E2CE4-13B9-4001-A7DE-2767A4FF842B}" type="presOf" srcId="{98E83E8C-9AE0-4292-9556-AD46E4F3F4B8}" destId="{72C5A36F-4FA3-4987-9C25-AF3BDE271C3A}" srcOrd="1" destOrd="0" presId="urn:microsoft.com/office/officeart/2005/8/layout/hProcess7"/>
    <dgm:cxn modelId="{E6DCF4A1-39D8-44EA-BA7E-E932A597CA29}" type="presOf" srcId="{DAE52C3F-91E5-43EB-9D34-5045BEFB4312}" destId="{ECFF6C66-D037-4084-BCA0-93A926A7CF78}" srcOrd="1" destOrd="0" presId="urn:microsoft.com/office/officeart/2005/8/layout/hProcess7"/>
    <dgm:cxn modelId="{077386D6-8225-4802-9B02-3E2CC4C45804}" type="presOf" srcId="{8DACEEB9-4BD6-402C-BCAD-7E95E3C14E41}" destId="{74BBA767-635E-4798-A6B7-F1F5B8EAFF62}" srcOrd="0" destOrd="0" presId="urn:microsoft.com/office/officeart/2005/8/layout/hProcess7"/>
    <dgm:cxn modelId="{EE62E65D-1B65-4010-9BA7-8A159BCC200D}" type="presOf" srcId="{98E83E8C-9AE0-4292-9556-AD46E4F3F4B8}" destId="{35C52C9B-88AF-4E26-B395-EF1211BC26A3}" srcOrd="0" destOrd="0" presId="urn:microsoft.com/office/officeart/2005/8/layout/hProcess7"/>
    <dgm:cxn modelId="{B7DFEDCF-79A6-4CC4-BDDC-D8B0102CB39E}" type="presOf" srcId="{C75747D9-51AA-45A1-AA42-22D8B24539D0}" destId="{2FC62F64-DF5A-4E22-93C8-3C97C2D8F84E}" srcOrd="0" destOrd="0" presId="urn:microsoft.com/office/officeart/2005/8/layout/hProcess7"/>
    <dgm:cxn modelId="{EA9CBC39-C128-4F10-BB7F-093D8C94F713}" type="presOf" srcId="{5BB7D8AB-5A21-47F2-92A1-D6E2D64F9768}" destId="{03796FD0-99D5-4422-9425-DD9466456737}" srcOrd="1" destOrd="0" presId="urn:microsoft.com/office/officeart/2005/8/layout/hProcess7"/>
    <dgm:cxn modelId="{BABA0459-8922-493C-A683-DB8770520832}" srcId="{2D243C2B-525F-41B7-9D22-25EE7B2E743F}" destId="{DAE52C3F-91E5-43EB-9D34-5045BEFB4312}" srcOrd="2" destOrd="0" parTransId="{56E48300-1AD7-4C87-B8C8-7E6CC04CA0A3}" sibTransId="{762E62E2-4B9E-46DA-9986-FEF0DFE7A3B1}"/>
    <dgm:cxn modelId="{B4CC8F26-8B9F-4FA6-85FD-6293BB36FC4D}" type="presOf" srcId="{EDCCAE94-1F64-409C-89D0-A1437390A947}" destId="{D54B84A0-3436-480D-A4CD-AE6B4D265305}" srcOrd="0" destOrd="0" presId="urn:microsoft.com/office/officeart/2005/8/layout/hProcess7"/>
    <dgm:cxn modelId="{87759A5D-6B56-49A5-A3D8-378A9E2CEB72}" type="presOf" srcId="{DAE52C3F-91E5-43EB-9D34-5045BEFB4312}" destId="{F03F7338-30C7-49F9-A445-1EDEB1779D9D}" srcOrd="0" destOrd="0" presId="urn:microsoft.com/office/officeart/2005/8/layout/hProcess7"/>
    <dgm:cxn modelId="{D8EB89C1-B321-44B3-A429-E4A6E139A1EA}" srcId="{DAE52C3F-91E5-43EB-9D34-5045BEFB4312}" destId="{C75747D9-51AA-45A1-AA42-22D8B24539D0}" srcOrd="0" destOrd="0" parTransId="{7CCCF421-A519-436E-885D-48C2493413B3}" sibTransId="{7E92C2E6-4FB1-437D-89A5-861E31F9ABDA}"/>
    <dgm:cxn modelId="{92F73412-CE85-462B-B44A-62624F6B56FC}" srcId="{2D243C2B-525F-41B7-9D22-25EE7B2E743F}" destId="{5BB7D8AB-5A21-47F2-92A1-D6E2D64F9768}" srcOrd="1" destOrd="0" parTransId="{B62ADC97-3954-4ABC-82FC-C7C32B25774A}" sibTransId="{6E445F04-78DA-4BC7-A69D-11736E354BFD}"/>
    <dgm:cxn modelId="{CC0D0A58-4387-49C5-8193-D91842C552A1}" srcId="{5BB7D8AB-5A21-47F2-92A1-D6E2D64F9768}" destId="{EDCCAE94-1F64-409C-89D0-A1437390A947}" srcOrd="0" destOrd="0" parTransId="{9F758E46-631D-4C3B-971D-0C10A72C63AE}" sibTransId="{BE3E8508-F3B8-469A-A60D-33ADE0B23E63}"/>
    <dgm:cxn modelId="{745FFC39-55F2-43C3-B85E-6A00EB4BF0B0}" srcId="{2D243C2B-525F-41B7-9D22-25EE7B2E743F}" destId="{98E83E8C-9AE0-4292-9556-AD46E4F3F4B8}" srcOrd="0" destOrd="0" parTransId="{6FA7A4D8-D0E3-4EEA-A7DE-99BFC0267655}" sibTransId="{9B065CA8-3B79-4835-807A-954C76FBE172}"/>
    <dgm:cxn modelId="{1A26C7EE-A83C-43F4-BA92-90E5D7F9C48E}" srcId="{98E83E8C-9AE0-4292-9556-AD46E4F3F4B8}" destId="{8DACEEB9-4BD6-402C-BCAD-7E95E3C14E41}" srcOrd="0" destOrd="0" parTransId="{F3EE5813-A419-4F4C-A977-A0606680BDC8}" sibTransId="{87F5697C-7612-4169-AEFC-608A1EB9F4ED}"/>
    <dgm:cxn modelId="{006997D1-D43B-4474-89A3-51627519EF48}" type="presParOf" srcId="{CC631297-1584-452A-A7CE-8C9381AEE240}" destId="{E6B60289-31A8-4AD2-8A80-17BF29D6EA52}" srcOrd="0" destOrd="0" presId="urn:microsoft.com/office/officeart/2005/8/layout/hProcess7"/>
    <dgm:cxn modelId="{134CFD0A-8BFF-4108-BFE0-28F5364DDA55}" type="presParOf" srcId="{E6B60289-31A8-4AD2-8A80-17BF29D6EA52}" destId="{35C52C9B-88AF-4E26-B395-EF1211BC26A3}" srcOrd="0" destOrd="0" presId="urn:microsoft.com/office/officeart/2005/8/layout/hProcess7"/>
    <dgm:cxn modelId="{E0B1BDDE-1C97-4824-9E7E-61D733573F08}" type="presParOf" srcId="{E6B60289-31A8-4AD2-8A80-17BF29D6EA52}" destId="{72C5A36F-4FA3-4987-9C25-AF3BDE271C3A}" srcOrd="1" destOrd="0" presId="urn:microsoft.com/office/officeart/2005/8/layout/hProcess7"/>
    <dgm:cxn modelId="{DAD28186-FB14-437B-88A2-3018B9C11BA6}" type="presParOf" srcId="{E6B60289-31A8-4AD2-8A80-17BF29D6EA52}" destId="{74BBA767-635E-4798-A6B7-F1F5B8EAFF62}" srcOrd="2" destOrd="0" presId="urn:microsoft.com/office/officeart/2005/8/layout/hProcess7"/>
    <dgm:cxn modelId="{42793FD3-3B4C-4395-973F-61AB5D977675}" type="presParOf" srcId="{CC631297-1584-452A-A7CE-8C9381AEE240}" destId="{B6931141-4274-4BE2-BBFC-1F6FD190CE9B}" srcOrd="1" destOrd="0" presId="urn:microsoft.com/office/officeart/2005/8/layout/hProcess7"/>
    <dgm:cxn modelId="{EE4D9D65-A162-489A-8E2C-6276FCF3F134}" type="presParOf" srcId="{CC631297-1584-452A-A7CE-8C9381AEE240}" destId="{D957575B-4AA0-4964-BF61-CB656BB4C74A}" srcOrd="2" destOrd="0" presId="urn:microsoft.com/office/officeart/2005/8/layout/hProcess7"/>
    <dgm:cxn modelId="{00F80E65-BB13-4AD0-B246-D11CDB933DEA}" type="presParOf" srcId="{D957575B-4AA0-4964-BF61-CB656BB4C74A}" destId="{8B42B5E4-D974-4498-BAC3-EE5D8FDF16AA}" srcOrd="0" destOrd="0" presId="urn:microsoft.com/office/officeart/2005/8/layout/hProcess7"/>
    <dgm:cxn modelId="{F6DC54BA-EB79-48DD-AC93-27734F0BF0AC}" type="presParOf" srcId="{D957575B-4AA0-4964-BF61-CB656BB4C74A}" destId="{DAC623E5-4DA8-4DE9-B1A1-D164F2B0FC91}" srcOrd="1" destOrd="0" presId="urn:microsoft.com/office/officeart/2005/8/layout/hProcess7"/>
    <dgm:cxn modelId="{4C8FBA82-CFFD-4CB5-A48A-A413C2FA48D8}" type="presParOf" srcId="{D957575B-4AA0-4964-BF61-CB656BB4C74A}" destId="{EDC76656-A2EC-456B-9292-05B95F3D0D8A}" srcOrd="2" destOrd="0" presId="urn:microsoft.com/office/officeart/2005/8/layout/hProcess7"/>
    <dgm:cxn modelId="{572FEC9F-022A-4688-B512-E90180D1224C}" type="presParOf" srcId="{CC631297-1584-452A-A7CE-8C9381AEE240}" destId="{F66FF4FF-06E3-4B75-B5AB-12C3D094B6D2}" srcOrd="3" destOrd="0" presId="urn:microsoft.com/office/officeart/2005/8/layout/hProcess7"/>
    <dgm:cxn modelId="{F68FA2FE-D8C6-4539-A404-B2B8AEF69DE3}" type="presParOf" srcId="{CC631297-1584-452A-A7CE-8C9381AEE240}" destId="{9012423E-195A-454B-BF41-9CA5ACD4CB70}" srcOrd="4" destOrd="0" presId="urn:microsoft.com/office/officeart/2005/8/layout/hProcess7"/>
    <dgm:cxn modelId="{AE608723-052C-47F0-B35F-FC089C930305}" type="presParOf" srcId="{9012423E-195A-454B-BF41-9CA5ACD4CB70}" destId="{9D260489-8199-4BF2-9C58-1B44C36DDDDF}" srcOrd="0" destOrd="0" presId="urn:microsoft.com/office/officeart/2005/8/layout/hProcess7"/>
    <dgm:cxn modelId="{D7D209F7-E66E-476D-9D27-CC5CB0FCEFD5}" type="presParOf" srcId="{9012423E-195A-454B-BF41-9CA5ACD4CB70}" destId="{03796FD0-99D5-4422-9425-DD9466456737}" srcOrd="1" destOrd="0" presId="urn:microsoft.com/office/officeart/2005/8/layout/hProcess7"/>
    <dgm:cxn modelId="{0D4D9E37-1FE1-4E99-83A5-983FD27D7EA4}" type="presParOf" srcId="{9012423E-195A-454B-BF41-9CA5ACD4CB70}" destId="{D54B84A0-3436-480D-A4CD-AE6B4D265305}" srcOrd="2" destOrd="0" presId="urn:microsoft.com/office/officeart/2005/8/layout/hProcess7"/>
    <dgm:cxn modelId="{57892717-5A24-441B-AF9E-4120221213C1}" type="presParOf" srcId="{CC631297-1584-452A-A7CE-8C9381AEE240}" destId="{36518E28-C168-45B5-B8C4-25C34F143238}" srcOrd="5" destOrd="0" presId="urn:microsoft.com/office/officeart/2005/8/layout/hProcess7"/>
    <dgm:cxn modelId="{9A2860CE-CD76-4EED-9A6F-07D7A2AD5907}" type="presParOf" srcId="{CC631297-1584-452A-A7CE-8C9381AEE240}" destId="{EA35E36C-BD00-46D2-B6A6-B27C312A7137}" srcOrd="6" destOrd="0" presId="urn:microsoft.com/office/officeart/2005/8/layout/hProcess7"/>
    <dgm:cxn modelId="{30FF1652-450F-44A0-9966-636DF06F9C47}" type="presParOf" srcId="{EA35E36C-BD00-46D2-B6A6-B27C312A7137}" destId="{C4A895A8-B189-4DF7-B84D-0D096E19A092}" srcOrd="0" destOrd="0" presId="urn:microsoft.com/office/officeart/2005/8/layout/hProcess7"/>
    <dgm:cxn modelId="{CA9B0721-1BBD-411E-8367-8D287263B1B5}" type="presParOf" srcId="{EA35E36C-BD00-46D2-B6A6-B27C312A7137}" destId="{CC84C372-C5E4-49DE-B29B-89B504001E96}" srcOrd="1" destOrd="0" presId="urn:microsoft.com/office/officeart/2005/8/layout/hProcess7"/>
    <dgm:cxn modelId="{70A1D8EB-9958-48E3-A570-37899D9F6609}" type="presParOf" srcId="{EA35E36C-BD00-46D2-B6A6-B27C312A7137}" destId="{EA45FEC6-0D78-4BB5-A311-1FA671BCD722}" srcOrd="2" destOrd="0" presId="urn:microsoft.com/office/officeart/2005/8/layout/hProcess7"/>
    <dgm:cxn modelId="{9F73FB5E-F422-416A-9C8E-29689A757BE2}" type="presParOf" srcId="{CC631297-1584-452A-A7CE-8C9381AEE240}" destId="{CF14F5D6-31B8-412A-BBD6-0E2298ECF84E}" srcOrd="7" destOrd="0" presId="urn:microsoft.com/office/officeart/2005/8/layout/hProcess7"/>
    <dgm:cxn modelId="{F3E4A069-E1C3-4AEC-8A1E-B68F38AB69B2}" type="presParOf" srcId="{CC631297-1584-452A-A7CE-8C9381AEE240}" destId="{BA679C96-D872-4986-B124-4CE35209B6AE}" srcOrd="8" destOrd="0" presId="urn:microsoft.com/office/officeart/2005/8/layout/hProcess7"/>
    <dgm:cxn modelId="{6599F82F-7716-494B-8976-E2D6355026F2}" type="presParOf" srcId="{BA679C96-D872-4986-B124-4CE35209B6AE}" destId="{F03F7338-30C7-49F9-A445-1EDEB1779D9D}" srcOrd="0" destOrd="0" presId="urn:microsoft.com/office/officeart/2005/8/layout/hProcess7"/>
    <dgm:cxn modelId="{7C053232-3B14-47F7-BDFE-A5443DE48123}" type="presParOf" srcId="{BA679C96-D872-4986-B124-4CE35209B6AE}" destId="{ECFF6C66-D037-4084-BCA0-93A926A7CF78}" srcOrd="1" destOrd="0" presId="urn:microsoft.com/office/officeart/2005/8/layout/hProcess7"/>
    <dgm:cxn modelId="{F503FCA4-67C9-47C5-AA89-FFA53D544E86}" type="presParOf" srcId="{BA679C96-D872-4986-B124-4CE35209B6AE}" destId="{2FC62F64-DF5A-4E22-93C8-3C97C2D8F84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175B6-C2C4-411E-A529-421E755A67CA}">
      <dsp:nvSpPr>
        <dsp:cNvPr id="0" name=""/>
        <dsp:cNvSpPr/>
      </dsp:nvSpPr>
      <dsp:spPr>
        <a:xfrm>
          <a:off x="3231374" y="0"/>
          <a:ext cx="3244800" cy="324529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C2F9C3AF-D056-495D-9661-6397F56A631A}">
      <dsp:nvSpPr>
        <dsp:cNvPr id="0" name=""/>
        <dsp:cNvSpPr/>
      </dsp:nvSpPr>
      <dsp:spPr>
        <a:xfrm>
          <a:off x="1522014" y="1171649"/>
          <a:ext cx="6656207" cy="90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solidFill>
                <a:srgbClr val="002060"/>
              </a:solidFill>
              <a:latin typeface="Times New Roman" pitchFamily="18" charset="0"/>
              <a:cs typeface="Times New Roman" pitchFamily="18" charset="0"/>
            </a:rPr>
            <a:t>Спорттың психологиясы жаттығу мен бәсекелестік жағдайында жеке тұлғалар мен ұжымдардың психикалық белсенділігінің үлгілерін зерттейді.</a:t>
          </a:r>
          <a:endParaRPr lang="ru-RU" sz="1800" b="1" kern="1200" dirty="0">
            <a:solidFill>
              <a:srgbClr val="002060"/>
            </a:solidFill>
            <a:latin typeface="Times New Roman" pitchFamily="18" charset="0"/>
            <a:cs typeface="Times New Roman" pitchFamily="18" charset="0"/>
          </a:endParaRPr>
        </a:p>
      </dsp:txBody>
      <dsp:txXfrm>
        <a:off x="1522014" y="1171649"/>
        <a:ext cx="6656207" cy="901320"/>
      </dsp:txXfrm>
    </dsp:sp>
    <dsp:sp modelId="{A074D39B-8899-4E4E-A887-FF11DFA9DB16}">
      <dsp:nvSpPr>
        <dsp:cNvPr id="0" name=""/>
        <dsp:cNvSpPr/>
      </dsp:nvSpPr>
      <dsp:spPr>
        <a:xfrm>
          <a:off x="2330142" y="1864662"/>
          <a:ext cx="3244800" cy="324529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369E596D-4394-4FAA-8962-942379E1319B}">
      <dsp:nvSpPr>
        <dsp:cNvPr id="0" name=""/>
        <dsp:cNvSpPr/>
      </dsp:nvSpPr>
      <dsp:spPr>
        <a:xfrm>
          <a:off x="676493" y="3047098"/>
          <a:ext cx="6552097" cy="90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solidFill>
                <a:srgbClr val="002060"/>
              </a:solidFill>
              <a:latin typeface="Times New Roman" pitchFamily="18" charset="0"/>
              <a:cs typeface="Times New Roman" pitchFamily="18" charset="0"/>
            </a:rPr>
            <a:t>Спорттық іс-шаралар өте ерекше: ол басқа әрекеттерден айтарлықтай ерекшеленеді, біріншіден, мақсаттарға, екіншіден, оларға қол жеткізу жолымен.</a:t>
          </a:r>
          <a:endParaRPr lang="ru-RU" sz="1800" b="1" kern="1200" dirty="0">
            <a:solidFill>
              <a:srgbClr val="002060"/>
            </a:solidFill>
            <a:latin typeface="Times New Roman" pitchFamily="18" charset="0"/>
            <a:cs typeface="Times New Roman" pitchFamily="18" charset="0"/>
          </a:endParaRPr>
        </a:p>
      </dsp:txBody>
      <dsp:txXfrm>
        <a:off x="676493" y="3047098"/>
        <a:ext cx="6552097" cy="901320"/>
      </dsp:txXfrm>
    </dsp:sp>
    <dsp:sp modelId="{E594C919-1C45-4955-8A09-F380B566D159}">
      <dsp:nvSpPr>
        <dsp:cNvPr id="0" name=""/>
        <dsp:cNvSpPr/>
      </dsp:nvSpPr>
      <dsp:spPr>
        <a:xfrm>
          <a:off x="3462318" y="3952464"/>
          <a:ext cx="2787786" cy="2788903"/>
        </a:xfrm>
        <a:prstGeom prst="blockArc">
          <a:avLst>
            <a:gd name="adj1" fmla="val 13500000"/>
            <a:gd name="adj2" fmla="val 10800000"/>
            <a:gd name="adj3" fmla="val 1274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1D252877-7922-4C2C-9EAA-4C6FA5764434}">
      <dsp:nvSpPr>
        <dsp:cNvPr id="0" name=""/>
        <dsp:cNvSpPr/>
      </dsp:nvSpPr>
      <dsp:spPr>
        <a:xfrm>
          <a:off x="1420773" y="4925243"/>
          <a:ext cx="6867221" cy="90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kk-KZ" sz="1800" b="1" kern="1200" dirty="0" smtClean="0">
              <a:solidFill>
                <a:srgbClr val="002060"/>
              </a:solidFill>
              <a:latin typeface="Times New Roman" pitchFamily="18" charset="0"/>
              <a:cs typeface="Times New Roman" pitchFamily="18" charset="0"/>
            </a:rPr>
            <a:t>Спорттық ерекшеліктерге не кіреді? Спортшыларға ерекше қасиеттерді, білім мен дағдыларды және физикалық және рухани күштердің шиеленісуі мен бәсекелестікке (жаттығуға) дайындық.</a:t>
          </a:r>
          <a:endParaRPr lang="ru-RU" sz="1800" b="1" kern="1200" dirty="0">
            <a:solidFill>
              <a:srgbClr val="002060"/>
            </a:solidFill>
            <a:latin typeface="Times New Roman" pitchFamily="18" charset="0"/>
            <a:cs typeface="Times New Roman" pitchFamily="18" charset="0"/>
          </a:endParaRPr>
        </a:p>
      </dsp:txBody>
      <dsp:txXfrm>
        <a:off x="1420773" y="4925243"/>
        <a:ext cx="6867221" cy="901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2BF61-9BB6-4F02-B665-B24586B80C4C}">
      <dsp:nvSpPr>
        <dsp:cNvPr id="0" name=""/>
        <dsp:cNvSpPr/>
      </dsp:nvSpPr>
      <dsp:spPr>
        <a:xfrm>
          <a:off x="1803853" y="32508"/>
          <a:ext cx="6111297" cy="5400932"/>
        </a:xfrm>
        <a:prstGeom prst="pie">
          <a:avLst>
            <a:gd name="adj1" fmla="val 16200000"/>
            <a:gd name="adj2" fmla="val 1980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0" i="0" u="none" kern="1200" smtClean="0">
              <a:latin typeface="Times New Roman" panose="02020603050405020304" pitchFamily="18" charset="0"/>
              <a:cs typeface="Times New Roman" panose="02020603050405020304" pitchFamily="18" charset="0"/>
            </a:rPr>
            <a:t>1) арнайы дене жаттығуларын орындағанда әртүрлі формада көрінетін бұлшық ет белсенділігімен, споттық қызмет барысында адам денесін қажетті мөлшерде шынықтырады.</a:t>
          </a:r>
          <a:endParaRPr lang="ru-RU" sz="1200" kern="1200" dirty="0">
            <a:latin typeface="Times New Roman" panose="02020603050405020304" pitchFamily="18" charset="0"/>
            <a:cs typeface="Times New Roman" panose="02020603050405020304" pitchFamily="18" charset="0"/>
          </a:endParaRPr>
        </a:p>
      </dsp:txBody>
      <dsp:txXfrm>
        <a:off x="4924980" y="611179"/>
        <a:ext cx="1782461" cy="1157342"/>
      </dsp:txXfrm>
    </dsp:sp>
    <dsp:sp modelId="{C6ECDAF3-FCC9-4CB3-A05E-189CD21D984B}">
      <dsp:nvSpPr>
        <dsp:cNvPr id="0" name=""/>
        <dsp:cNvSpPr/>
      </dsp:nvSpPr>
      <dsp:spPr>
        <a:xfrm>
          <a:off x="1200636" y="491612"/>
          <a:ext cx="7020232" cy="4997994"/>
        </a:xfrm>
        <a:prstGeom prst="pie">
          <a:avLst>
            <a:gd name="adj1" fmla="val 19800000"/>
            <a:gd name="adj2" fmla="val 180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0" i="0" u="none" kern="1200" smtClean="0">
              <a:latin typeface="Times New Roman" panose="02020603050405020304" pitchFamily="18" charset="0"/>
              <a:cs typeface="Times New Roman" panose="02020603050405020304" pitchFamily="18" charset="0"/>
            </a:rPr>
            <a:t>2) таңдаған спорт түріндегі дене жаттығуларын орындау үшін жоғары техниканы меңгеру мен ол спортшыдан арнайы  және жүйелі жаттығуды талап етеді, жаттығу барысында ол белгілі бір қимылдарды меңгереді.</a:t>
          </a:r>
          <a:endParaRPr lang="ru-RU" sz="1100" kern="1200" dirty="0">
            <a:latin typeface="Times New Roman" panose="02020603050405020304" pitchFamily="18" charset="0"/>
            <a:cs typeface="Times New Roman" panose="02020603050405020304" pitchFamily="18" charset="0"/>
          </a:endParaRPr>
        </a:p>
      </dsp:txBody>
      <dsp:txXfrm>
        <a:off x="6006152" y="2484859"/>
        <a:ext cx="2122784" cy="1011498"/>
      </dsp:txXfrm>
    </dsp:sp>
    <dsp:sp modelId="{EC1B8EA4-3E94-475D-8FA9-BDD3CCB8E282}">
      <dsp:nvSpPr>
        <dsp:cNvPr id="0" name=""/>
        <dsp:cNvSpPr/>
      </dsp:nvSpPr>
      <dsp:spPr>
        <a:xfrm>
          <a:off x="1429919" y="63733"/>
          <a:ext cx="6561666" cy="5853750"/>
        </a:xfrm>
        <a:prstGeom prst="pie">
          <a:avLst>
            <a:gd name="adj1" fmla="val 1800000"/>
            <a:gd name="adj2" fmla="val 540000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0" i="0" u="none" kern="1200" smtClean="0">
              <a:latin typeface="Times New Roman" panose="02020603050405020304" pitchFamily="18" charset="0"/>
              <a:cs typeface="Times New Roman" panose="02020603050405020304" pitchFamily="18" charset="0"/>
            </a:rPr>
            <a:t>3) таңдаған спорт түрінде жетістікке жетуге ұмтылумен; белгілі бір дене жаттығуларында өте жоғары нәтижеге жетуге бағытталған;</a:t>
          </a:r>
          <a:endParaRPr lang="ru-RU" sz="1400" kern="1200" dirty="0">
            <a:latin typeface="Times New Roman" panose="02020603050405020304" pitchFamily="18" charset="0"/>
            <a:cs typeface="Times New Roman" panose="02020603050405020304" pitchFamily="18" charset="0"/>
          </a:endParaRPr>
        </a:p>
      </dsp:txBody>
      <dsp:txXfrm>
        <a:off x="4781056" y="4035921"/>
        <a:ext cx="1913819" cy="1254375"/>
      </dsp:txXfrm>
    </dsp:sp>
    <dsp:sp modelId="{7AC78824-C424-403C-8C29-32B9D167F788}">
      <dsp:nvSpPr>
        <dsp:cNvPr id="0" name=""/>
        <dsp:cNvSpPr/>
      </dsp:nvSpPr>
      <dsp:spPr>
        <a:xfrm>
          <a:off x="1265885" y="63733"/>
          <a:ext cx="6889734" cy="5853750"/>
        </a:xfrm>
        <a:prstGeom prst="pie">
          <a:avLst>
            <a:gd name="adj1" fmla="val 5400000"/>
            <a:gd name="adj2" fmla="val 9000000"/>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0" i="0" u="none" kern="1200" smtClean="0">
              <a:latin typeface="Times New Roman" panose="02020603050405020304" pitchFamily="18" charset="0"/>
              <a:cs typeface="Times New Roman" panose="02020603050405020304" pitchFamily="18" charset="0"/>
            </a:rPr>
            <a:t>4) спорттық жарыстар кезінде әсіресе, шиеленіскен сипатқа ие болатын спорттық күрес пен жүйелі жаттығулар;</a:t>
          </a:r>
          <a:endParaRPr lang="ru-RU" sz="1400" kern="1200" dirty="0">
            <a:latin typeface="Times New Roman" panose="02020603050405020304" pitchFamily="18" charset="0"/>
            <a:cs typeface="Times New Roman" panose="02020603050405020304" pitchFamily="18" charset="0"/>
          </a:endParaRPr>
        </a:p>
      </dsp:txBody>
      <dsp:txXfrm>
        <a:off x="2627427" y="4035921"/>
        <a:ext cx="2009506" cy="1254375"/>
      </dsp:txXfrm>
    </dsp:sp>
    <dsp:sp modelId="{32E7ADA0-E02F-4362-AA1D-01111B988930}">
      <dsp:nvSpPr>
        <dsp:cNvPr id="0" name=""/>
        <dsp:cNvSpPr/>
      </dsp:nvSpPr>
      <dsp:spPr>
        <a:xfrm>
          <a:off x="960182" y="491612"/>
          <a:ext cx="7501139" cy="4997994"/>
        </a:xfrm>
        <a:prstGeom prst="pie">
          <a:avLst>
            <a:gd name="adj1" fmla="val 9000000"/>
            <a:gd name="adj2" fmla="val 12600000"/>
          </a:avLst>
        </a:prstGeom>
        <a:gradFill rotWithShape="0">
          <a:gsLst>
            <a:gs pos="0">
              <a:schemeClr val="accent6">
                <a:hueOff val="0"/>
                <a:satOff val="0"/>
                <a:lumOff val="0"/>
                <a:alphaOff val="0"/>
                <a:tint val="62000"/>
                <a:satMod val="180000"/>
              </a:schemeClr>
            </a:gs>
            <a:gs pos="65000">
              <a:schemeClr val="accent6">
                <a:hueOff val="0"/>
                <a:satOff val="0"/>
                <a:lumOff val="0"/>
                <a:alphaOff val="0"/>
                <a:tint val="32000"/>
                <a:satMod val="250000"/>
              </a:schemeClr>
            </a:gs>
            <a:gs pos="100000">
              <a:schemeClr val="accent6">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0" i="0" u="none" kern="1200" dirty="0" smtClean="0">
              <a:latin typeface="Times New Roman" panose="02020603050405020304" pitchFamily="18" charset="0"/>
              <a:cs typeface="Times New Roman" panose="02020603050405020304" pitchFamily="18" charset="0"/>
            </a:rPr>
            <a:t>5) </a:t>
          </a:r>
          <a:r>
            <a:rPr lang="ru-RU" sz="1400" b="0" i="0" u="none" kern="1200" dirty="0" err="1" smtClean="0">
              <a:latin typeface="Times New Roman" panose="02020603050405020304" pitchFamily="18" charset="0"/>
              <a:cs typeface="Times New Roman" panose="02020603050405020304" pitchFamily="18" charset="0"/>
            </a:rPr>
            <a:t>дене</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және</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рухани</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күштердің</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өте</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жоғары</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көрінуімен</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арнайы</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әдеттер</a:t>
          </a:r>
          <a:r>
            <a:rPr lang="ru-RU" sz="1400" b="0" i="0" u="none" kern="1200" dirty="0" smtClean="0">
              <a:latin typeface="Times New Roman" panose="02020603050405020304" pitchFamily="18" charset="0"/>
              <a:cs typeface="Times New Roman" panose="02020603050405020304" pitchFamily="18" charset="0"/>
            </a:rPr>
            <a:t> мен </a:t>
          </a:r>
          <a:r>
            <a:rPr lang="ru-RU" sz="1400" b="0" i="0" u="none" kern="1200" dirty="0" err="1" smtClean="0">
              <a:latin typeface="Times New Roman" panose="02020603050405020304" pitchFamily="18" charset="0"/>
              <a:cs typeface="Times New Roman" panose="02020603050405020304" pitchFamily="18" charset="0"/>
            </a:rPr>
            <a:t>дағдылардың</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моторлы</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қабілеттердің</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дамуымен</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оларды</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үнемі</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жоғары</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денгейде</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ұстап</a:t>
          </a:r>
          <a:r>
            <a:rPr lang="ru-RU" sz="1400" b="0" i="0" u="none" kern="1200" dirty="0" smtClean="0">
              <a:latin typeface="Times New Roman" panose="02020603050405020304" pitchFamily="18" charset="0"/>
              <a:cs typeface="Times New Roman" panose="02020603050405020304" pitchFamily="18" charset="0"/>
            </a:rPr>
            <a:t> </a:t>
          </a:r>
          <a:r>
            <a:rPr lang="ru-RU" sz="1400" b="0" i="0" u="none" kern="1200" dirty="0" err="1" smtClean="0">
              <a:latin typeface="Times New Roman" panose="02020603050405020304" pitchFamily="18" charset="0"/>
              <a:cs typeface="Times New Roman" panose="02020603050405020304" pitchFamily="18" charset="0"/>
            </a:rPr>
            <a:t>тұру</a:t>
          </a:r>
          <a:r>
            <a:rPr lang="ru-RU" sz="1400" b="0" i="0" u="none" kern="1200" dirty="0" smtClean="0">
              <a:latin typeface="Times New Roman" panose="02020603050405020304" pitchFamily="18" charset="0"/>
              <a:cs typeface="Times New Roman" panose="02020603050405020304" pitchFamily="18" charset="0"/>
            </a:rPr>
            <a:t>;</a:t>
          </a:r>
          <a:endParaRPr lang="ru-RU" sz="1400" kern="1200" dirty="0">
            <a:latin typeface="Times New Roman" panose="02020603050405020304" pitchFamily="18" charset="0"/>
            <a:cs typeface="Times New Roman" panose="02020603050405020304" pitchFamily="18" charset="0"/>
          </a:endParaRPr>
        </a:p>
      </dsp:txBody>
      <dsp:txXfrm>
        <a:off x="1076271" y="2484859"/>
        <a:ext cx="2268201" cy="1011498"/>
      </dsp:txXfrm>
    </dsp:sp>
    <dsp:sp modelId="{50B00FF3-A7E3-4081-8C89-890AD840A0A0}">
      <dsp:nvSpPr>
        <dsp:cNvPr id="0" name=""/>
        <dsp:cNvSpPr/>
      </dsp:nvSpPr>
      <dsp:spPr>
        <a:xfrm>
          <a:off x="1186966" y="209400"/>
          <a:ext cx="7047571" cy="5562417"/>
        </a:xfrm>
        <a:prstGeom prst="pie">
          <a:avLst>
            <a:gd name="adj1" fmla="val 12600000"/>
            <a:gd name="adj2" fmla="val 1620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0" i="0" u="none" kern="1200" smtClean="0">
              <a:latin typeface="Times New Roman" panose="02020603050405020304" pitchFamily="18" charset="0"/>
              <a:cs typeface="Times New Roman" panose="02020603050405020304" pitchFamily="18" charset="0"/>
            </a:rPr>
            <a:t>6) дереу көрінген сапалы сипатымен, үлкен жауапкершілік сезімімен және барынша тиімді нәтижелерге және рекордтарға қол жеткізуге бағытталады.</a:t>
          </a:r>
          <a:endParaRPr lang="ru-RU" sz="1400" kern="1200" dirty="0">
            <a:latin typeface="Times New Roman" panose="02020603050405020304" pitchFamily="18" charset="0"/>
            <a:cs typeface="Times New Roman" panose="02020603050405020304" pitchFamily="18" charset="0"/>
          </a:endParaRPr>
        </a:p>
      </dsp:txBody>
      <dsp:txXfrm>
        <a:off x="2579701" y="805373"/>
        <a:ext cx="2055541" cy="1191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24B03-37DC-4432-A0C4-730E1897CDA1}">
      <dsp:nvSpPr>
        <dsp:cNvPr id="0" name=""/>
        <dsp:cNvSpPr/>
      </dsp:nvSpPr>
      <dsp:spPr>
        <a:xfrm>
          <a:off x="0" y="2191"/>
          <a:ext cx="7901203" cy="529790"/>
        </a:xfrm>
        <a:prstGeom prst="roundRect">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а) </a:t>
          </a:r>
          <a:r>
            <a:rPr lang="ru-RU" sz="1600" kern="1200" dirty="0" err="1" smtClean="0">
              <a:latin typeface="Times New Roman" panose="02020603050405020304" pitchFamily="18" charset="0"/>
              <a:cs typeface="Times New Roman" panose="02020603050405020304" pitchFamily="18" charset="0"/>
            </a:rPr>
            <a:t>жарыстың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шарттары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туралы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ақпараттар</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жинау</a:t>
          </a:r>
          <a:r>
            <a:rPr lang="ru-RU" sz="1600" kern="1200" dirty="0" smtClean="0">
              <a:latin typeface="Times New Roman" panose="02020603050405020304" pitchFamily="18" charset="0"/>
              <a:cs typeface="Times New Roman" panose="02020603050405020304" pitchFamily="18" charset="0"/>
            </a:rPr>
            <a:t>;</a:t>
          </a:r>
        </a:p>
        <a:p>
          <a:pPr lvl="0" algn="l" defTabSz="711200">
            <a:lnSpc>
              <a:spcPct val="90000"/>
            </a:lnSpc>
            <a:spcBef>
              <a:spcPct val="0"/>
            </a:spcBef>
            <a:spcAft>
              <a:spcPct val="35000"/>
            </a:spcAft>
          </a:pPr>
          <a:endParaRPr lang="ru-RU" sz="1600" kern="1200" dirty="0">
            <a:latin typeface="Times New Roman" panose="02020603050405020304" pitchFamily="18" charset="0"/>
            <a:cs typeface="Times New Roman" panose="02020603050405020304" pitchFamily="18" charset="0"/>
          </a:endParaRPr>
        </a:p>
      </dsp:txBody>
      <dsp:txXfrm>
        <a:off x="25862" y="28053"/>
        <a:ext cx="7849479" cy="478066"/>
      </dsp:txXfrm>
    </dsp:sp>
    <dsp:sp modelId="{F4999128-F9F8-4F5F-87D1-24B16E8B697A}">
      <dsp:nvSpPr>
        <dsp:cNvPr id="0" name=""/>
        <dsp:cNvSpPr/>
      </dsp:nvSpPr>
      <dsp:spPr>
        <a:xfrm>
          <a:off x="0" y="546157"/>
          <a:ext cx="7901203" cy="529790"/>
        </a:xfrm>
        <a:prstGeom prst="roundRect">
          <a:avLst/>
        </a:prstGeom>
        <a:gradFill rotWithShape="0">
          <a:gsLst>
            <a:gs pos="0">
              <a:schemeClr val="accent5">
                <a:hueOff val="839819"/>
                <a:satOff val="1185"/>
                <a:lumOff val="-147"/>
                <a:alphaOff val="0"/>
                <a:tint val="62000"/>
                <a:satMod val="180000"/>
              </a:schemeClr>
            </a:gs>
            <a:gs pos="65000">
              <a:schemeClr val="accent5">
                <a:hueOff val="839819"/>
                <a:satOff val="1185"/>
                <a:lumOff val="-147"/>
                <a:alphaOff val="0"/>
                <a:tint val="32000"/>
                <a:satMod val="250000"/>
              </a:schemeClr>
            </a:gs>
            <a:gs pos="100000">
              <a:schemeClr val="accent5">
                <a:hueOff val="839819"/>
                <a:satOff val="1185"/>
                <a:lumOff val="-14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б) </a:t>
          </a:r>
          <a:r>
            <a:rPr lang="ru-RU" sz="1600" kern="1200" dirty="0" err="1" smtClean="0">
              <a:latin typeface="Times New Roman" panose="02020603050405020304" pitchFamily="18" charset="0"/>
              <a:cs typeface="Times New Roman" panose="02020603050405020304" pitchFamily="18" charset="0"/>
            </a:rPr>
            <a:t>жарыс</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алдындағы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спортшының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жаттыққандық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деңгейінің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бағалануы</a:t>
          </a:r>
          <a:r>
            <a:rPr lang="ru-RU" sz="1600" kern="1200" dirty="0" smtClean="0">
              <a:latin typeface="Times New Roman" panose="02020603050405020304" pitchFamily="18" charset="0"/>
              <a:cs typeface="Times New Roman" panose="02020603050405020304" pitchFamily="18" charset="0"/>
            </a:rPr>
            <a:t> мен </a:t>
          </a:r>
          <a:r>
            <a:rPr lang="ru-RU" sz="1600" kern="1200" dirty="0" err="1" smtClean="0">
              <a:latin typeface="Times New Roman" panose="02020603050405020304" pitchFamily="18" charset="0"/>
              <a:cs typeface="Times New Roman" panose="02020603050405020304" pitchFamily="18" charset="0"/>
            </a:rPr>
            <a:t>өзін-өзі</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бағалау</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862" y="572019"/>
        <a:ext cx="7849479" cy="478066"/>
      </dsp:txXfrm>
    </dsp:sp>
    <dsp:sp modelId="{2EC4EB1B-9CC7-4284-BC54-D8AE542200F1}">
      <dsp:nvSpPr>
        <dsp:cNvPr id="0" name=""/>
        <dsp:cNvSpPr/>
      </dsp:nvSpPr>
      <dsp:spPr>
        <a:xfrm>
          <a:off x="0" y="1090122"/>
          <a:ext cx="7901203" cy="529790"/>
        </a:xfrm>
        <a:prstGeom prst="roundRect">
          <a:avLst/>
        </a:prstGeom>
        <a:gradFill rotWithShape="0">
          <a:gsLst>
            <a:gs pos="0">
              <a:schemeClr val="accent5">
                <a:hueOff val="1679638"/>
                <a:satOff val="2370"/>
                <a:lumOff val="-294"/>
                <a:alphaOff val="0"/>
                <a:tint val="62000"/>
                <a:satMod val="180000"/>
              </a:schemeClr>
            </a:gs>
            <a:gs pos="65000">
              <a:schemeClr val="accent5">
                <a:hueOff val="1679638"/>
                <a:satOff val="2370"/>
                <a:lumOff val="-294"/>
                <a:alphaOff val="0"/>
                <a:tint val="32000"/>
                <a:satMod val="250000"/>
              </a:schemeClr>
            </a:gs>
            <a:gs pos="100000">
              <a:schemeClr val="accent5">
                <a:hueOff val="1679638"/>
                <a:satOff val="2370"/>
                <a:lumOff val="-294"/>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в) </a:t>
          </a:r>
          <a:r>
            <a:rPr lang="ru-RU" sz="1600" kern="1200" dirty="0" err="1" smtClean="0">
              <a:latin typeface="Times New Roman" panose="02020603050405020304" pitchFamily="18" charset="0"/>
              <a:cs typeface="Times New Roman" panose="02020603050405020304" pitchFamily="18" charset="0"/>
            </a:rPr>
            <a:t>жарысқа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қатысудағы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мақсаттары</a:t>
          </a:r>
          <a:r>
            <a:rPr lang="ru-RU" sz="1600" kern="1200" dirty="0" smtClean="0">
              <a:latin typeface="Times New Roman" panose="02020603050405020304" pitchFamily="18" charset="0"/>
              <a:cs typeface="Times New Roman" panose="02020603050405020304" pitchFamily="18" charset="0"/>
            </a:rPr>
            <a:t> мен </a:t>
          </a:r>
          <a:r>
            <a:rPr lang="ru-RU" sz="1600" kern="1200" dirty="0" err="1" smtClean="0">
              <a:latin typeface="Times New Roman" panose="02020603050405020304" pitchFamily="18" charset="0"/>
              <a:cs typeface="Times New Roman" panose="02020603050405020304" pitchFamily="18" charset="0"/>
            </a:rPr>
            <a:t>міндеттерінің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қойылуы</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862" y="1115984"/>
        <a:ext cx="7849479" cy="478066"/>
      </dsp:txXfrm>
    </dsp:sp>
    <dsp:sp modelId="{6C175401-A6B9-46E9-B745-30C93980061A}">
      <dsp:nvSpPr>
        <dsp:cNvPr id="0" name=""/>
        <dsp:cNvSpPr/>
      </dsp:nvSpPr>
      <dsp:spPr>
        <a:xfrm>
          <a:off x="0" y="1634088"/>
          <a:ext cx="7901203" cy="529790"/>
        </a:xfrm>
        <a:prstGeom prst="roundRect">
          <a:avLst/>
        </a:prstGeom>
        <a:gradFill rotWithShape="0">
          <a:gsLst>
            <a:gs pos="0">
              <a:schemeClr val="accent5">
                <a:hueOff val="2519458"/>
                <a:satOff val="3555"/>
                <a:lumOff val="-441"/>
                <a:alphaOff val="0"/>
                <a:tint val="62000"/>
                <a:satMod val="180000"/>
              </a:schemeClr>
            </a:gs>
            <a:gs pos="65000">
              <a:schemeClr val="accent5">
                <a:hueOff val="2519458"/>
                <a:satOff val="3555"/>
                <a:lumOff val="-441"/>
                <a:alphaOff val="0"/>
                <a:tint val="32000"/>
                <a:satMod val="250000"/>
              </a:schemeClr>
            </a:gs>
            <a:gs pos="100000">
              <a:schemeClr val="accent5">
                <a:hueOff val="2519458"/>
                <a:satOff val="3555"/>
                <a:lumOff val="-441"/>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г) </a:t>
          </a:r>
          <a:r>
            <a:rPr lang="ru-RU" sz="1600" kern="1200" dirty="0" err="1" smtClean="0">
              <a:latin typeface="Times New Roman" panose="02020603050405020304" pitchFamily="18" charset="0"/>
              <a:cs typeface="Times New Roman" panose="02020603050405020304" pitchFamily="18" charset="0"/>
            </a:rPr>
            <a:t>жарыста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өнер</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көрсету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мотивтерін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актуальдандыру</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862" y="1659950"/>
        <a:ext cx="7849479" cy="478066"/>
      </dsp:txXfrm>
    </dsp:sp>
    <dsp:sp modelId="{83BA6E35-20F2-4552-9FDD-B467105CA0AC}">
      <dsp:nvSpPr>
        <dsp:cNvPr id="0" name=""/>
        <dsp:cNvSpPr/>
      </dsp:nvSpPr>
      <dsp:spPr>
        <a:xfrm>
          <a:off x="0" y="2178054"/>
          <a:ext cx="7901203" cy="529790"/>
        </a:xfrm>
        <a:prstGeom prst="roundRect">
          <a:avLst/>
        </a:prstGeom>
        <a:gradFill rotWithShape="0">
          <a:gsLst>
            <a:gs pos="0">
              <a:schemeClr val="accent5">
                <a:hueOff val="3359277"/>
                <a:satOff val="4740"/>
                <a:lumOff val="-588"/>
                <a:alphaOff val="0"/>
                <a:tint val="62000"/>
                <a:satMod val="180000"/>
              </a:schemeClr>
            </a:gs>
            <a:gs pos="65000">
              <a:schemeClr val="accent5">
                <a:hueOff val="3359277"/>
                <a:satOff val="4740"/>
                <a:lumOff val="-588"/>
                <a:alphaOff val="0"/>
                <a:tint val="32000"/>
                <a:satMod val="250000"/>
              </a:schemeClr>
            </a:gs>
            <a:gs pos="100000">
              <a:schemeClr val="accent5">
                <a:hueOff val="3359277"/>
                <a:satOff val="4740"/>
                <a:lumOff val="-58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д)</a:t>
          </a:r>
          <a:r>
            <a:rPr lang="ru-RU" sz="1600" kern="1200" dirty="0" err="1" smtClean="0">
              <a:latin typeface="Times New Roman" panose="02020603050405020304" pitchFamily="18" charset="0"/>
              <a:cs typeface="Times New Roman" panose="02020603050405020304" pitchFamily="18" charset="0"/>
            </a:rPr>
            <a:t>алдындағы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ақыл</a:t>
          </a:r>
          <a:r>
            <a:rPr lang="ru-RU" sz="1600" kern="1200" dirty="0" smtClean="0">
              <a:latin typeface="Times New Roman" panose="02020603050405020304" pitchFamily="18" charset="0"/>
              <a:cs typeface="Times New Roman" panose="02020603050405020304" pitchFamily="18" charset="0"/>
            </a:rPr>
            <a:t>-ой </a:t>
          </a:r>
          <a:r>
            <a:rPr lang="ru-RU" sz="1600" kern="1200" dirty="0" err="1" smtClean="0">
              <a:latin typeface="Times New Roman" panose="02020603050405020304" pitchFamily="18" charset="0"/>
              <a:cs typeface="Times New Roman" panose="02020603050405020304" pitchFamily="18" charset="0"/>
            </a:rPr>
            <a:t>қызметін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бағдарламалау</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862" y="2203916"/>
        <a:ext cx="7849479" cy="478066"/>
      </dsp:txXfrm>
    </dsp:sp>
    <dsp:sp modelId="{D173E900-8DF5-4ABA-A14D-E48F8A65EF68}">
      <dsp:nvSpPr>
        <dsp:cNvPr id="0" name=""/>
        <dsp:cNvSpPr/>
      </dsp:nvSpPr>
      <dsp:spPr>
        <a:xfrm>
          <a:off x="0" y="2722019"/>
          <a:ext cx="7901203" cy="529790"/>
        </a:xfrm>
        <a:prstGeom prst="roundRect">
          <a:avLst/>
        </a:prstGeom>
        <a:gradFill rotWithShape="0">
          <a:gsLst>
            <a:gs pos="0">
              <a:schemeClr val="accent5">
                <a:hueOff val="4199096"/>
                <a:satOff val="5924"/>
                <a:lumOff val="-735"/>
                <a:alphaOff val="0"/>
                <a:tint val="62000"/>
                <a:satMod val="180000"/>
              </a:schemeClr>
            </a:gs>
            <a:gs pos="65000">
              <a:schemeClr val="accent5">
                <a:hueOff val="4199096"/>
                <a:satOff val="5924"/>
                <a:lumOff val="-735"/>
                <a:alphaOff val="0"/>
                <a:tint val="32000"/>
                <a:satMod val="250000"/>
              </a:schemeClr>
            </a:gs>
            <a:gs pos="100000">
              <a:schemeClr val="accent5">
                <a:hueOff val="4199096"/>
                <a:satOff val="5924"/>
                <a:lumOff val="-73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е) </a:t>
          </a:r>
          <a:r>
            <a:rPr lang="ru-RU" sz="1600" kern="1200" dirty="0" err="1" smtClean="0">
              <a:latin typeface="Times New Roman" panose="02020603050405020304" pitchFamily="18" charset="0"/>
              <a:cs typeface="Times New Roman" panose="02020603050405020304" pitchFamily="18" charset="0"/>
            </a:rPr>
            <a:t>спортшының</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өз</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мүмкіндіктерін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іске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асыруға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сенімділік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сезімін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қалыптастыру</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862" y="2747881"/>
        <a:ext cx="7849479" cy="478066"/>
      </dsp:txXfrm>
    </dsp:sp>
    <dsp:sp modelId="{CD58D448-CFEA-44F6-AAAE-3868417CFBC6}">
      <dsp:nvSpPr>
        <dsp:cNvPr id="0" name=""/>
        <dsp:cNvSpPr/>
      </dsp:nvSpPr>
      <dsp:spPr>
        <a:xfrm>
          <a:off x="0" y="3265985"/>
          <a:ext cx="7901203" cy="529790"/>
        </a:xfrm>
        <a:prstGeom prst="roundRect">
          <a:avLst/>
        </a:prstGeom>
        <a:gradFill rotWithShape="0">
          <a:gsLst>
            <a:gs pos="0">
              <a:schemeClr val="accent5">
                <a:hueOff val="5038915"/>
                <a:satOff val="7109"/>
                <a:lumOff val="-882"/>
                <a:alphaOff val="0"/>
                <a:tint val="62000"/>
                <a:satMod val="180000"/>
              </a:schemeClr>
            </a:gs>
            <a:gs pos="65000">
              <a:schemeClr val="accent5">
                <a:hueOff val="5038915"/>
                <a:satOff val="7109"/>
                <a:lumOff val="-882"/>
                <a:alphaOff val="0"/>
                <a:tint val="32000"/>
                <a:satMod val="250000"/>
              </a:schemeClr>
            </a:gs>
            <a:gs pos="100000">
              <a:schemeClr val="accent5">
                <a:hueOff val="5038915"/>
                <a:satOff val="7109"/>
                <a:lumOff val="-88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ж) </a:t>
          </a:r>
          <a:r>
            <a:rPr lang="ru-RU" sz="1600" kern="1200" dirty="0" err="1" smtClean="0">
              <a:latin typeface="Times New Roman" panose="02020603050405020304" pitchFamily="18" charset="0"/>
              <a:cs typeface="Times New Roman" panose="02020603050405020304" pitchFamily="18" charset="0"/>
            </a:rPr>
            <a:t>оптимальды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эмоциональды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жағдайды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қалыптастыру</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862" y="3291847"/>
        <a:ext cx="7849479" cy="478066"/>
      </dsp:txXfrm>
    </dsp:sp>
    <dsp:sp modelId="{A132908B-1277-4F6D-9F6C-F2D5BD4F76D1}">
      <dsp:nvSpPr>
        <dsp:cNvPr id="0" name=""/>
        <dsp:cNvSpPr/>
      </dsp:nvSpPr>
      <dsp:spPr>
        <a:xfrm>
          <a:off x="0" y="3809951"/>
          <a:ext cx="7901203" cy="529790"/>
        </a:xfrm>
        <a:prstGeom prst="roundRect">
          <a:avLst/>
        </a:prstGeom>
        <a:gradFill rotWithShape="0">
          <a:gsLst>
            <a:gs pos="0">
              <a:schemeClr val="accent5">
                <a:hueOff val="5878734"/>
                <a:satOff val="8294"/>
                <a:lumOff val="-1029"/>
                <a:alphaOff val="0"/>
                <a:tint val="62000"/>
                <a:satMod val="180000"/>
              </a:schemeClr>
            </a:gs>
            <a:gs pos="65000">
              <a:schemeClr val="accent5">
                <a:hueOff val="5878734"/>
                <a:satOff val="8294"/>
                <a:lumOff val="-1029"/>
                <a:alphaOff val="0"/>
                <a:tint val="32000"/>
                <a:satMod val="250000"/>
              </a:schemeClr>
            </a:gs>
            <a:gs pos="100000">
              <a:schemeClr val="accent5">
                <a:hueOff val="5878734"/>
                <a:satOff val="8294"/>
                <a:lumOff val="-102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з) </a:t>
          </a:r>
          <a:r>
            <a:rPr lang="ru-RU" sz="1600" kern="1200" dirty="0" err="1" smtClean="0">
              <a:latin typeface="Times New Roman" panose="02020603050405020304" pitchFamily="18" charset="0"/>
              <a:cs typeface="Times New Roman" panose="02020603050405020304" pitchFamily="18" charset="0"/>
            </a:rPr>
            <a:t>максимальды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еріктік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күштерге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дайындықты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көбейту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және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оларды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жарыс</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жағдайында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ашып</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көрсету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дағдысы</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862" y="3835813"/>
        <a:ext cx="7849479" cy="478066"/>
      </dsp:txXfrm>
    </dsp:sp>
    <dsp:sp modelId="{F58538B6-F355-4A35-83C3-969641192556}">
      <dsp:nvSpPr>
        <dsp:cNvPr id="0" name=""/>
        <dsp:cNvSpPr/>
      </dsp:nvSpPr>
      <dsp:spPr>
        <a:xfrm>
          <a:off x="0" y="4353916"/>
          <a:ext cx="7901203" cy="529790"/>
        </a:xfrm>
        <a:prstGeom prst="roundRect">
          <a:avLst/>
        </a:prstGeom>
        <a:gradFill rotWithShape="0">
          <a:gsLst>
            <a:gs pos="0">
              <a:schemeClr val="accent5">
                <a:hueOff val="6718553"/>
                <a:satOff val="9479"/>
                <a:lumOff val="-1176"/>
                <a:alphaOff val="0"/>
                <a:tint val="62000"/>
                <a:satMod val="180000"/>
              </a:schemeClr>
            </a:gs>
            <a:gs pos="65000">
              <a:schemeClr val="accent5">
                <a:hueOff val="6718553"/>
                <a:satOff val="9479"/>
                <a:lumOff val="-1176"/>
                <a:alphaOff val="0"/>
                <a:tint val="32000"/>
                <a:satMod val="250000"/>
              </a:schemeClr>
            </a:gs>
            <a:gs pos="100000">
              <a:schemeClr val="accent5">
                <a:hueOff val="6718553"/>
                <a:satOff val="9479"/>
                <a:lumOff val="-117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600" kern="1200" dirty="0" smtClean="0">
              <a:latin typeface="Times New Roman" panose="02020603050405020304" pitchFamily="18" charset="0"/>
              <a:cs typeface="Times New Roman" panose="02020603050405020304" pitchFamily="18" charset="0"/>
            </a:rPr>
            <a:t>и) </a:t>
          </a:r>
          <a:r>
            <a:rPr lang="ru-RU" sz="1600" kern="1200" dirty="0" err="1" smtClean="0">
              <a:latin typeface="Times New Roman" panose="02020603050405020304" pitchFamily="18" charset="0"/>
              <a:cs typeface="Times New Roman" panose="02020603050405020304" pitchFamily="18" charset="0"/>
            </a:rPr>
            <a:t>жарыс</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жағдайындағы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психологиялық</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қалыпты</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өзіндік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реттеу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тәсілдерін</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меңгеру</a:t>
          </a:r>
          <a:r>
            <a:rPr lang="ru-RU" sz="1600" kern="1200" dirty="0" smtClean="0">
              <a:latin typeface="Times New Roman" panose="02020603050405020304" pitchFamily="18" charset="0"/>
              <a:cs typeface="Times New Roman" panose="02020603050405020304" pitchFamily="18" charset="0"/>
            </a:rPr>
            <a:t>.</a:t>
          </a:r>
        </a:p>
      </dsp:txBody>
      <dsp:txXfrm>
        <a:off x="25862" y="4379778"/>
        <a:ext cx="7849479" cy="478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2C9B-88AF-4E26-B395-EF1211BC26A3}">
      <dsp:nvSpPr>
        <dsp:cNvPr id="0" name=""/>
        <dsp:cNvSpPr/>
      </dsp:nvSpPr>
      <dsp:spPr>
        <a:xfrm>
          <a:off x="553" y="601646"/>
          <a:ext cx="2383922" cy="2860706"/>
        </a:xfrm>
        <a:prstGeom prst="roundRect">
          <a:avLst>
            <a:gd name="adj" fmla="val 5000"/>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kk-KZ" sz="2200" kern="1200" dirty="0" smtClean="0"/>
            <a:t>.</a:t>
          </a:r>
          <a:endParaRPr lang="ru-RU" sz="2200" kern="1200" dirty="0"/>
        </a:p>
      </dsp:txBody>
      <dsp:txXfrm rot="16200000">
        <a:off x="-933943" y="1536144"/>
        <a:ext cx="2345779" cy="476784"/>
      </dsp:txXfrm>
    </dsp:sp>
    <dsp:sp modelId="{74BBA767-635E-4798-A6B7-F1F5B8EAFF62}">
      <dsp:nvSpPr>
        <dsp:cNvPr id="0" name=""/>
        <dsp:cNvSpPr/>
      </dsp:nvSpPr>
      <dsp:spPr>
        <a:xfrm>
          <a:off x="477338" y="601646"/>
          <a:ext cx="1776022" cy="2860706"/>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ru-RU" sz="1600" kern="1200" dirty="0" err="1" smtClean="0">
              <a:solidFill>
                <a:srgbClr val="002060"/>
              </a:solidFill>
              <a:latin typeface="Times New Roman" panose="02020603050405020304" pitchFamily="18" charset="0"/>
              <a:cs typeface="Times New Roman" panose="02020603050405020304" pitchFamily="18" charset="0"/>
            </a:rPr>
            <a:t>мақсаты</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жүйкені</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шаршатпай</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бұлшық</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еттер</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ширығуын</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әлсірететін</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жаттығулар</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жиынтығы</a:t>
          </a:r>
          <a:r>
            <a:rPr lang="ru-RU" sz="1600" kern="1200" dirty="0" smtClean="0">
              <a:solidFill>
                <a:srgbClr val="002060"/>
              </a:solidFill>
              <a:latin typeface="Times New Roman" panose="02020603050405020304" pitchFamily="18" charset="0"/>
              <a:cs typeface="Times New Roman" panose="02020603050405020304" pitchFamily="18" charset="0"/>
            </a:rPr>
            <a:t>;</a:t>
          </a:r>
          <a:endParaRPr lang="ru-RU" sz="1600" kern="1200" dirty="0">
            <a:solidFill>
              <a:srgbClr val="002060"/>
            </a:solidFill>
          </a:endParaRPr>
        </a:p>
      </dsp:txBody>
      <dsp:txXfrm>
        <a:off x="477338" y="601646"/>
        <a:ext cx="1776022" cy="2860706"/>
      </dsp:txXfrm>
    </dsp:sp>
    <dsp:sp modelId="{9D260489-8199-4BF2-9C58-1B44C36DDDDF}">
      <dsp:nvSpPr>
        <dsp:cNvPr id="0" name=""/>
        <dsp:cNvSpPr/>
      </dsp:nvSpPr>
      <dsp:spPr>
        <a:xfrm>
          <a:off x="2467913" y="601646"/>
          <a:ext cx="2383922" cy="2860706"/>
        </a:xfrm>
        <a:prstGeom prst="roundRect">
          <a:avLst>
            <a:gd name="adj" fmla="val 5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kk-KZ" sz="2200" kern="1200" dirty="0" smtClean="0"/>
            <a:t>.</a:t>
          </a:r>
          <a:endParaRPr lang="ru-RU" sz="2200" kern="1200" dirty="0"/>
        </a:p>
      </dsp:txBody>
      <dsp:txXfrm rot="16200000">
        <a:off x="1533416" y="1536144"/>
        <a:ext cx="2345779" cy="476784"/>
      </dsp:txXfrm>
    </dsp:sp>
    <dsp:sp modelId="{DAC623E5-4DA8-4DE9-B1A1-D164F2B0FC91}">
      <dsp:nvSpPr>
        <dsp:cNvPr id="0" name=""/>
        <dsp:cNvSpPr/>
      </dsp:nvSpPr>
      <dsp:spPr>
        <a:xfrm rot="5400000">
          <a:off x="2269577" y="2875837"/>
          <a:ext cx="420511" cy="357588"/>
        </a:xfrm>
        <a:prstGeom prst="flowChartExtra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B84A0-3436-480D-A4CD-AE6B4D265305}">
      <dsp:nvSpPr>
        <dsp:cNvPr id="0" name=""/>
        <dsp:cNvSpPr/>
      </dsp:nvSpPr>
      <dsp:spPr>
        <a:xfrm>
          <a:off x="2944698" y="601646"/>
          <a:ext cx="1776022" cy="2860706"/>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ru-RU" sz="1600" kern="1200" dirty="0" err="1" smtClean="0">
              <a:solidFill>
                <a:srgbClr val="002060"/>
              </a:solidFill>
              <a:latin typeface="Times New Roman" panose="02020603050405020304" pitchFamily="18" charset="0"/>
              <a:cs typeface="Times New Roman" panose="02020603050405020304" pitchFamily="18" charset="0"/>
            </a:rPr>
            <a:t>жарыс</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алдындағы</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қолайсыз</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қалыптарды</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көңіл-күйді</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жоятын</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сергіту</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және</a:t>
          </a:r>
          <a:r>
            <a:rPr lang="ru-RU" sz="1600" kern="1200" dirty="0" smtClean="0">
              <a:solidFill>
                <a:srgbClr val="002060"/>
              </a:solidFill>
              <a:latin typeface="Times New Roman" panose="02020603050405020304" pitchFamily="18" charset="0"/>
              <a:cs typeface="Times New Roman" panose="02020603050405020304" pitchFamily="18" charset="0"/>
            </a:rPr>
            <a:t> де </a:t>
          </a:r>
          <a:r>
            <a:rPr lang="ru-RU" sz="1600" kern="1200" dirty="0" err="1" smtClean="0">
              <a:solidFill>
                <a:srgbClr val="002060"/>
              </a:solidFill>
              <a:latin typeface="Times New Roman" panose="02020603050405020304" pitchFamily="18" charset="0"/>
              <a:cs typeface="Times New Roman" panose="02020603050405020304" pitchFamily="18" charset="0"/>
            </a:rPr>
            <a:t>сергіту</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жаттығуларының</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ырғағын</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ұзақтығын</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спортшы</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көңіл-күйіне</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қарай</a:t>
          </a:r>
          <a:r>
            <a:rPr lang="ru-RU" sz="1600" kern="1200" dirty="0" smtClean="0">
              <a:solidFill>
                <a:srgbClr val="002060"/>
              </a:solidFill>
              <a:latin typeface="Times New Roman" panose="02020603050405020304" pitchFamily="18" charset="0"/>
              <a:cs typeface="Times New Roman" panose="02020603050405020304" pitchFamily="18" charset="0"/>
            </a:rPr>
            <a:t> </a:t>
          </a:r>
          <a:r>
            <a:rPr lang="ru-RU" sz="1600" kern="1200" dirty="0" err="1" smtClean="0">
              <a:solidFill>
                <a:srgbClr val="002060"/>
              </a:solidFill>
              <a:latin typeface="Times New Roman" panose="02020603050405020304" pitchFamily="18" charset="0"/>
              <a:cs typeface="Times New Roman" panose="02020603050405020304" pitchFamily="18" charset="0"/>
            </a:rPr>
            <a:t>таңдалады</a:t>
          </a:r>
          <a:r>
            <a:rPr lang="ru-RU" sz="1600" kern="1200" dirty="0" smtClean="0">
              <a:solidFill>
                <a:srgbClr val="002060"/>
              </a:solidFill>
              <a:latin typeface="Times New Roman" panose="02020603050405020304" pitchFamily="18" charset="0"/>
              <a:cs typeface="Times New Roman" panose="02020603050405020304" pitchFamily="18" charset="0"/>
            </a:rPr>
            <a:t>;</a:t>
          </a:r>
          <a:endParaRPr lang="ru-RU" sz="1600" kern="1200" dirty="0">
            <a:solidFill>
              <a:srgbClr val="002060"/>
            </a:solidFill>
          </a:endParaRPr>
        </a:p>
      </dsp:txBody>
      <dsp:txXfrm>
        <a:off x="2944698" y="601646"/>
        <a:ext cx="1776022" cy="2860706"/>
      </dsp:txXfrm>
    </dsp:sp>
    <dsp:sp modelId="{F03F7338-30C7-49F9-A445-1EDEB1779D9D}">
      <dsp:nvSpPr>
        <dsp:cNvPr id="0" name=""/>
        <dsp:cNvSpPr/>
      </dsp:nvSpPr>
      <dsp:spPr>
        <a:xfrm>
          <a:off x="4935273" y="601646"/>
          <a:ext cx="2383922" cy="2860706"/>
        </a:xfrm>
        <a:prstGeom prst="roundRect">
          <a:avLst>
            <a:gd name="adj" fmla="val 5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kk-KZ" sz="2200" kern="1200" dirty="0" smtClean="0"/>
            <a:t>.</a:t>
          </a:r>
          <a:endParaRPr lang="ru-RU" sz="2200" kern="1200" dirty="0"/>
        </a:p>
      </dsp:txBody>
      <dsp:txXfrm rot="16200000">
        <a:off x="4000775" y="1536144"/>
        <a:ext cx="2345779" cy="476784"/>
      </dsp:txXfrm>
    </dsp:sp>
    <dsp:sp modelId="{CC84C372-C5E4-49DE-B29B-89B504001E96}">
      <dsp:nvSpPr>
        <dsp:cNvPr id="0" name=""/>
        <dsp:cNvSpPr/>
      </dsp:nvSpPr>
      <dsp:spPr>
        <a:xfrm rot="5400000">
          <a:off x="4736937" y="2875837"/>
          <a:ext cx="420511" cy="357588"/>
        </a:xfrm>
        <a:prstGeom prst="flowChartExtra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62F64-DF5A-4E22-93C8-3C97C2D8F84E}">
      <dsp:nvSpPr>
        <dsp:cNvPr id="0" name=""/>
        <dsp:cNvSpPr/>
      </dsp:nvSpPr>
      <dsp:spPr>
        <a:xfrm>
          <a:off x="5412058" y="601646"/>
          <a:ext cx="1776022" cy="2860706"/>
        </a:xfrm>
        <a:prstGeom prst="rect">
          <a:avLst/>
        </a:prstGeom>
        <a:noFill/>
        <a:ln w="9525" cap="flat" cmpd="sng" algn="ctr">
          <a:noFill/>
          <a:prstDash val="solid"/>
        </a:ln>
        <a:effectLst>
          <a:outerShdw blurRad="50800" dist="38100" dir="5400000" rotWithShape="0">
            <a:srgbClr val="000000">
              <a:alpha val="35000"/>
            </a:srgbClr>
          </a:outerShdw>
        </a:effectLst>
        <a:sp3d/>
      </dsp:spPr>
      <dsp:style>
        <a:lnRef idx="1">
          <a:schemeClr val="dk1"/>
        </a:lnRef>
        <a:fillRef idx="2">
          <a:schemeClr val="dk1"/>
        </a:fillRef>
        <a:effectRef idx="1">
          <a:schemeClr val="dk1"/>
        </a:effectRef>
        <a:fontRef idx="minor">
          <a:schemeClr val="dk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ru-RU" sz="1600" kern="1200" dirty="0" err="1" smtClean="0">
              <a:solidFill>
                <a:srgbClr val="002060"/>
              </a:solidFill>
              <a:effectLst/>
              <a:latin typeface="Times New Roman" panose="02020603050405020304" pitchFamily="18" charset="0"/>
              <a:cs typeface="Times New Roman" panose="02020603050405020304" pitchFamily="18" charset="0"/>
            </a:rPr>
            <a:t>жаттықтырушы</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беделінің</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әсерлі</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күші</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Спортшының</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әсіресе</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жас</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спортшының</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спорттық</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жарыстарға</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қатысу</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тәжірибесі</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болмағандықтан</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бұл</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фактордың</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маңызы</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ерекше</a:t>
          </a:r>
          <a:r>
            <a:rPr lang="ru-RU" sz="1600" kern="1200" dirty="0" smtClean="0">
              <a:solidFill>
                <a:srgbClr val="002060"/>
              </a:solidFill>
              <a:effectLst/>
              <a:latin typeface="Times New Roman" panose="02020603050405020304" pitchFamily="18" charset="0"/>
              <a:cs typeface="Times New Roman" panose="02020603050405020304" pitchFamily="18" charset="0"/>
            </a:rPr>
            <a:t> </a:t>
          </a:r>
          <a:r>
            <a:rPr lang="ru-RU" sz="1600" kern="1200" dirty="0" err="1" smtClean="0">
              <a:solidFill>
                <a:srgbClr val="002060"/>
              </a:solidFill>
              <a:effectLst/>
              <a:latin typeface="Times New Roman" panose="02020603050405020304" pitchFamily="18" charset="0"/>
              <a:cs typeface="Times New Roman" panose="02020603050405020304" pitchFamily="18" charset="0"/>
            </a:rPr>
            <a:t>болады</a:t>
          </a:r>
          <a:r>
            <a:rPr lang="ru-RU" sz="1600" kern="1200" dirty="0" smtClean="0">
              <a:solidFill>
                <a:srgbClr val="002060"/>
              </a:solidFill>
              <a:effectLst/>
              <a:latin typeface="Times New Roman" panose="02020603050405020304" pitchFamily="18" charset="0"/>
              <a:cs typeface="Times New Roman" panose="02020603050405020304" pitchFamily="18" charset="0"/>
            </a:rPr>
            <a:t>.</a:t>
          </a:r>
          <a:endParaRPr lang="ru-RU" sz="1600" kern="1200" dirty="0">
            <a:solidFill>
              <a:srgbClr val="002060"/>
            </a:solidFill>
            <a:effectLst/>
          </a:endParaRPr>
        </a:p>
      </dsp:txBody>
      <dsp:txXfrm>
        <a:off x="5412058" y="601646"/>
        <a:ext cx="1776022" cy="286070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BD102-FFB0-453E-815F-55429F978A6D}" type="datetimeFigureOut">
              <a:rPr lang="ru-RU" smtClean="0"/>
              <a:t>17.02.2019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E727F-02C2-4F58-A4DB-A6F3D534F9D1}" type="slidenum">
              <a:rPr lang="ru-RU" smtClean="0"/>
              <a:t>‹#›</a:t>
            </a:fld>
            <a:endParaRPr lang="ru-RU"/>
          </a:p>
        </p:txBody>
      </p:sp>
    </p:spTree>
    <p:extLst>
      <p:ext uri="{BB962C8B-B14F-4D97-AF65-F5344CB8AC3E}">
        <p14:creationId xmlns:p14="http://schemas.microsoft.com/office/powerpoint/2010/main" val="377598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17.02.2019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17.02.2019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17.02.2019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17.02.2019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17.02.2019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kk.wikipedia.org/wiki/%D0%9F%D0%B5%D1%80%D2%93%D0%B0%D1%83%D1%8B%D0%BD" TargetMode="External"/><Relationship Id="rId13" Type="http://schemas.openxmlformats.org/officeDocument/2006/relationships/hyperlink" Target="https://kk.wikipedia.org/w/index.php?title=%D0%90%D1%82%D1%82%D1%8B_%D1%80%D1%8B%D1%86%D0%B0%D1%80%D0%BB%D0%B0%D1%80%D0%B4%D1%8B%D2%A3_%D0%BD%D0%B0%D0%B9%D0%B7%D0%B0%D0%BC%D0%B5%D0%BD_%D0%B6%D0%B0%D1%80%D1%8B%D1%81%D1%8B&amp;action=edit&amp;redlink=1" TargetMode="External"/><Relationship Id="rId18" Type="http://schemas.openxmlformats.org/officeDocument/2006/relationships/hyperlink" Target="https://kk.wikipedia.org/w/index.php?title=%D0%90%D1%80%D0%B1%D0%B0_%D0%B6%D0%B0%D1%80%D1%8B%D1%81%D1%8B&amp;action=edit&amp;redlink=1" TargetMode="External"/><Relationship Id="rId3" Type="http://schemas.openxmlformats.org/officeDocument/2006/relationships/hyperlink" Target="https://kk.wikipedia.org/wiki/%D0%A4%D1%80%D0%B0%D0%BD%D1%86%D0%B8%D1%8F" TargetMode="External"/><Relationship Id="rId21" Type="http://schemas.openxmlformats.org/officeDocument/2006/relationships/hyperlink" Target="https://kk.wikipedia.org/wiki/%D0%9E%D0%BB%D0%B8%D0%BC%D0%BF%D0%B8%D0%B0%D0%B4%D0%B0_%D0%BE%D0%B9%D1%8B%D0%BD%D0%B4%D0%B0%D1%80%D1%8B" TargetMode="External"/><Relationship Id="rId7" Type="http://schemas.openxmlformats.org/officeDocument/2006/relationships/hyperlink" Target="https://kk.wikipedia.org/wiki/%D0%93%D0%B8%D0%BC%D0%BD%D0%B0%D1%81%D1%82%D0%B8%D0%BA%D0%B0" TargetMode="External"/><Relationship Id="rId12" Type="http://schemas.openxmlformats.org/officeDocument/2006/relationships/hyperlink" Target="https://kk.wikipedia.org/wiki/%D0%9F%D0%BE%D0%BB%D0%BE" TargetMode="External"/><Relationship Id="rId17" Type="http://schemas.openxmlformats.org/officeDocument/2006/relationships/hyperlink" Target="https://kk.wikipedia.org/wiki/%D0%94%D0%B8%D1%81%D0%BA_%D0%BB%D0%B0%D2%9B%D1%82%D1%8B%D1%80%D1%83" TargetMode="External"/><Relationship Id="rId2" Type="http://schemas.openxmlformats.org/officeDocument/2006/relationships/hyperlink" Target="https://kk.wikipedia.org/w/index.php?title=%D2%AE%D2%A3%D0%B3%D1%96%D1%80_%D3%A9%D0%BD%D0%B5%D1%80%D1%96&amp;action=edit&amp;redlink=1" TargetMode="External"/><Relationship Id="rId16" Type="http://schemas.openxmlformats.org/officeDocument/2006/relationships/hyperlink" Target="https://kk.wikipedia.org/wiki/%D0%96%D2%AF%D0%B3%D1%96%D1%80%D1%83" TargetMode="External"/><Relationship Id="rId20" Type="http://schemas.openxmlformats.org/officeDocument/2006/relationships/hyperlink" Target="https://kk.wikipedia.org/wiki/%D0%9E%D0%BB%D0%B8%D0%BC%D0%BF%D0%B8%D1%8F" TargetMode="External"/><Relationship Id="rId1" Type="http://schemas.openxmlformats.org/officeDocument/2006/relationships/slideLayout" Target="../slideLayouts/slideLayout7.xml"/><Relationship Id="rId6" Type="http://schemas.openxmlformats.org/officeDocument/2006/relationships/hyperlink" Target="https://kk.wikipedia.org/wiki/%D2%9A%D1%8B%D1%82%D0%B0%D0%B9" TargetMode="External"/><Relationship Id="rId11" Type="http://schemas.openxmlformats.org/officeDocument/2006/relationships/hyperlink" Target="https://kk.wikipedia.org/w/index.php?title=%D0%95%D0%B6%D0%B5%D0%BB%D0%B3%D1%96_%D0%9F%D0%B5%D1%80%D1%81%D0%B8%D1%8F&amp;action=edit&amp;redlink=1" TargetMode="External"/><Relationship Id="rId5" Type="http://schemas.openxmlformats.org/officeDocument/2006/relationships/hyperlink" Target="https://kk.wikipedia.org/wiki/%D0%90%D1%83%D1%81%D1%82%D1%80%D0%B0%D0%BB%D0%B8%D1%8F" TargetMode="External"/><Relationship Id="rId15" Type="http://schemas.openxmlformats.org/officeDocument/2006/relationships/hyperlink" Target="https://kk.wikipedia.org/wiki/%D0%9A%D2%AF%D1%80%D0%B5%D1%81" TargetMode="External"/><Relationship Id="rId10" Type="http://schemas.openxmlformats.org/officeDocument/2006/relationships/hyperlink" Target="https://kk.wikipedia.org/wiki/%D0%91%D0%B0%D0%BB%D1%8B%D2%9B_%D0%B0%D1%83%D0%BB%D0%B0%D1%83" TargetMode="External"/><Relationship Id="rId19" Type="http://schemas.openxmlformats.org/officeDocument/2006/relationships/hyperlink" Target="https://kk.wikipedia.org/w/index.php?title=%D0%9F%D0%B5%D0%BB%D0%BE%D0%BF%D0%BE%D0%BD%D0%B5%D1%81%D1%81%D0%B5&amp;action=edit&amp;redlink=1" TargetMode="External"/><Relationship Id="rId4" Type="http://schemas.openxmlformats.org/officeDocument/2006/relationships/hyperlink" Target="https://kk.wikipedia.org/wiki/%D0%90%D1%84%D1%80%D0%B8%D0%BA%D0%B0" TargetMode="External"/><Relationship Id="rId9" Type="http://schemas.openxmlformats.org/officeDocument/2006/relationships/hyperlink" Target="https://kk.wikipedia.org/wiki/%D0%96%D2%AF%D0%B7%D1%83" TargetMode="External"/><Relationship Id="rId14" Type="http://schemas.openxmlformats.org/officeDocument/2006/relationships/hyperlink" Target="https://kk.wikipedia.org/wiki/%D0%95%D0%B6%D0%B5%D0%BB%D0%B3%D1%96_%D0%93%D1%80%D0%B5%D0%BA%D0%B8%D1%8F" TargetMode="External"/><Relationship Id="rId22" Type="http://schemas.openxmlformats.org/officeDocument/2006/relationships/hyperlink" Target="https://kk.wikipedia.org/wiki/%D0%91%D0%90%D2%9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k.wikipedia.org/wiki/%D0%A4%D1%80%D0%B0%D0%BD%D1%86%D1%83%D0%B7_%D1%82%D1%96%D0%BB%D1%96"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768090"/>
            <a:ext cx="6480720" cy="2246769"/>
          </a:xfrm>
          <a:prstGeom prst="rect">
            <a:avLst/>
          </a:prstGeom>
        </p:spPr>
        <p:txBody>
          <a:bodyPr wrap="square">
            <a:spAutoFit/>
          </a:bodyPr>
          <a:lstStyle/>
          <a:p>
            <a:pPr algn="ctr"/>
            <a:r>
              <a:rPr lang="kk-KZ" sz="2000" b="1" dirty="0" smtClean="0">
                <a:solidFill>
                  <a:srgbClr val="C00000"/>
                </a:solidFill>
                <a:latin typeface="Times New Roman" pitchFamily="18" charset="0"/>
                <a:cs typeface="Times New Roman" pitchFamily="18" charset="0"/>
              </a:rPr>
              <a:t>№11 </a:t>
            </a:r>
            <a:r>
              <a:rPr lang="kk-KZ" sz="2000" b="1" dirty="0">
                <a:solidFill>
                  <a:srgbClr val="C00000"/>
                </a:solidFill>
                <a:latin typeface="Times New Roman" pitchFamily="18" charset="0"/>
                <a:cs typeface="Times New Roman" pitchFamily="18" charset="0"/>
              </a:rPr>
              <a:t>дәріс тақырыбы: </a:t>
            </a:r>
            <a:r>
              <a:rPr lang="kk-KZ" sz="2000" b="1" dirty="0" smtClean="0">
                <a:latin typeface="Times New Roman" pitchFamily="18" charset="0"/>
                <a:cs typeface="Times New Roman" pitchFamily="18" charset="0"/>
              </a:rPr>
              <a:t>Спорттық </a:t>
            </a:r>
            <a:r>
              <a:rPr lang="kk-KZ" sz="2000" b="1" dirty="0">
                <a:latin typeface="Times New Roman" pitchFamily="18" charset="0"/>
                <a:cs typeface="Times New Roman" pitchFamily="18" charset="0"/>
              </a:rPr>
              <a:t>топтағы тұлғаны қалыптастырудың педагогикалық </a:t>
            </a:r>
            <a:r>
              <a:rPr lang="kk-KZ" sz="2000" b="1" dirty="0" smtClean="0">
                <a:latin typeface="Times New Roman" pitchFamily="18" charset="0"/>
                <a:cs typeface="Times New Roman" pitchFamily="18" charset="0"/>
              </a:rPr>
              <a:t>қағидаттары</a:t>
            </a:r>
            <a:endParaRPr lang="tr-TR" sz="2000" b="1"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1.Спорт - күшті білім беру құралы </a:t>
            </a:r>
            <a:r>
              <a:rPr lang="kk-KZ" sz="2000" dirty="0" smtClean="0">
                <a:latin typeface="Times New Roman" pitchFamily="18" charset="0"/>
                <a:cs typeface="Times New Roman" pitchFamily="18" charset="0"/>
              </a:rPr>
              <a:t>ретінде</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2.Спорттық іс-шаралардағы оқу үдерісінің </a:t>
            </a:r>
            <a:r>
              <a:rPr lang="kk-KZ" sz="2000" dirty="0" smtClean="0">
                <a:latin typeface="Times New Roman" pitchFamily="18" charset="0"/>
                <a:cs typeface="Times New Roman" pitchFamily="18" charset="0"/>
              </a:rPr>
              <a:t>ерекшеліктері</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3.Өзін-өзі тану, өзін-өзі тәрбиелеу, өзін-өзі </a:t>
            </a:r>
            <a:r>
              <a:rPr lang="kk-KZ" sz="2000" dirty="0" smtClean="0">
                <a:latin typeface="Times New Roman" pitchFamily="18" charset="0"/>
                <a:cs typeface="Times New Roman" pitchFamily="18" charset="0"/>
              </a:rPr>
              <a:t>басқару</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1026" name="Picture 2" descr="ÐÐ°ÑÑÐ¸Ð½ÐºÐ¸ Ð¿Ð¾ Ð·Ð°Ð¿ÑÐ¾ÑÑ ÑÐ¿Ð¾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042445"/>
            <a:ext cx="5976664" cy="35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6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036" y="1"/>
            <a:ext cx="7886700" cy="620688"/>
          </a:xfrm>
        </p:spPr>
        <p:txBody>
          <a:bodyPr>
            <a:normAutofit/>
          </a:bodyPr>
          <a:lstStyle/>
          <a:p>
            <a:pPr algn="ctr"/>
            <a:r>
              <a:rPr lang="ru-RU" sz="2800" dirty="0" err="1" smtClean="0">
                <a:solidFill>
                  <a:srgbClr val="002060"/>
                </a:solidFill>
                <a:effectLst/>
                <a:latin typeface="Times New Roman" panose="02020603050405020304" pitchFamily="18" charset="0"/>
                <a:cs typeface="Times New Roman" panose="02020603050405020304" pitchFamily="18" charset="0"/>
              </a:rPr>
              <a:t>Кедергілер</a:t>
            </a:r>
            <a:r>
              <a:rPr lang="ru-RU" sz="2800" dirty="0" smtClean="0">
                <a:solidFill>
                  <a:srgbClr val="002060"/>
                </a:solidFill>
                <a:effectLst/>
                <a:latin typeface="Times New Roman" panose="02020603050405020304" pitchFamily="18" charset="0"/>
                <a:cs typeface="Times New Roman" panose="02020603050405020304" pitchFamily="18" charset="0"/>
              </a:rPr>
              <a:t> </a:t>
            </a:r>
            <a:r>
              <a:rPr lang="ru-RU" sz="2800" dirty="0">
                <a:solidFill>
                  <a:srgbClr val="002060"/>
                </a:solidFill>
                <a:effectLst/>
                <a:latin typeface="Times New Roman" panose="02020603050405020304" pitchFamily="18" charset="0"/>
                <a:cs typeface="Times New Roman" panose="02020603050405020304" pitchFamily="18" charset="0"/>
              </a:rPr>
              <a:t>мен </a:t>
            </a:r>
            <a:r>
              <a:rPr lang="ru-RU" sz="2800" dirty="0" err="1">
                <a:solidFill>
                  <a:srgbClr val="002060"/>
                </a:solidFill>
                <a:effectLst/>
                <a:latin typeface="Times New Roman" panose="02020603050405020304" pitchFamily="18" charset="0"/>
                <a:cs typeface="Times New Roman" panose="02020603050405020304" pitchFamily="18" charset="0"/>
              </a:rPr>
              <a:t>қиындықтар</a:t>
            </a:r>
            <a:endParaRPr lang="ru-RU" sz="2800" dirty="0">
              <a:solidFill>
                <a:srgbClr val="002060"/>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548680"/>
            <a:ext cx="8640960" cy="5707939"/>
          </a:xfrm>
        </p:spPr>
        <p:txBody>
          <a:bodyPr>
            <a:noAutofit/>
          </a:bodyPr>
          <a:lstStyle/>
          <a:p>
            <a:pPr algn="just"/>
            <a:r>
              <a:rPr lang="ru-RU" sz="1600" b="1" dirty="0" err="1" smtClean="0">
                <a:solidFill>
                  <a:srgbClr val="002060"/>
                </a:solidFill>
                <a:latin typeface="Times New Roman" panose="02020603050405020304" pitchFamily="18" charset="0"/>
                <a:cs typeface="Times New Roman" panose="02020603050405020304" pitchFamily="18" charset="0"/>
              </a:rPr>
              <a:t>Кедергілер</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b="1" dirty="0" err="1" smtClean="0">
                <a:solidFill>
                  <a:srgbClr val="002060"/>
                </a:solidFill>
                <a:latin typeface="Times New Roman" panose="02020603050405020304" pitchFamily="18" charset="0"/>
                <a:cs typeface="Times New Roman" panose="02020603050405020304" pitchFamily="18" charset="0"/>
              </a:rPr>
              <a:t>деп</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мақсатқа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жетуді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қиындататын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сыртқы</a:t>
            </a:r>
            <a:r>
              <a:rPr lang="ru-RU" sz="1600" dirty="0">
                <a:solidFill>
                  <a:srgbClr val="002060"/>
                </a:solidFill>
                <a:latin typeface="Times New Roman" panose="02020603050405020304" pitchFamily="18" charset="0"/>
                <a:cs typeface="Times New Roman" panose="02020603050405020304" pitchFamily="18" charset="0"/>
              </a:rPr>
              <a:t> орта мен </a:t>
            </a:r>
            <a:r>
              <a:rPr lang="ru-RU" sz="1600" dirty="0" err="1">
                <a:solidFill>
                  <a:srgbClr val="002060"/>
                </a:solidFill>
                <a:latin typeface="Times New Roman" panose="02020603050405020304" pitchFamily="18" charset="0"/>
                <a:cs typeface="Times New Roman" panose="02020603050405020304" pitchFamily="18" charset="0"/>
              </a:rPr>
              <a:t>қызметтің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обективті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жағдайлары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аталады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Анығырақ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айтсақ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оларға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жеңіл</a:t>
            </a:r>
            <a:r>
              <a:rPr lang="ru-RU" sz="1600" dirty="0">
                <a:solidFill>
                  <a:srgbClr val="002060"/>
                </a:solidFill>
                <a:latin typeface="Times New Roman" panose="02020603050405020304" pitchFamily="18" charset="0"/>
                <a:cs typeface="Times New Roman" panose="02020603050405020304" pitchFamily="18" charset="0"/>
              </a:rPr>
              <a:t> атлет </a:t>
            </a:r>
            <a:r>
              <a:rPr lang="ru-RU" sz="1600" dirty="0" err="1">
                <a:solidFill>
                  <a:srgbClr val="002060"/>
                </a:solidFill>
                <a:latin typeface="Times New Roman" panose="02020603050405020304" pitchFamily="18" charset="0"/>
                <a:cs typeface="Times New Roman" panose="02020603050405020304" pitchFamily="18" charset="0"/>
              </a:rPr>
              <a:t>жүгірудегі</a:t>
            </a:r>
            <a:r>
              <a:rPr lang="ru-RU" sz="1600" dirty="0">
                <a:solidFill>
                  <a:srgbClr val="002060"/>
                </a:solidFill>
                <a:latin typeface="Times New Roman" panose="02020603050405020304" pitchFamily="18" charset="0"/>
                <a:cs typeface="Times New Roman" panose="02020603050405020304" pitchFamily="18" charset="0"/>
              </a:rPr>
              <a:t> барьер, </a:t>
            </a:r>
            <a:r>
              <a:rPr lang="ru-RU" sz="1600" dirty="0" err="1">
                <a:solidFill>
                  <a:srgbClr val="002060"/>
                </a:solidFill>
                <a:latin typeface="Times New Roman" panose="02020603050405020304" pitchFamily="18" charset="0"/>
                <a:cs typeface="Times New Roman" panose="02020603050405020304" pitchFamily="18" charset="0"/>
              </a:rPr>
              <a:t>шаңғы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жарысындағы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көтерілу</a:t>
            </a:r>
            <a:r>
              <a:rPr lang="ru-RU" sz="1600" dirty="0">
                <a:solidFill>
                  <a:srgbClr val="002060"/>
                </a:solidFill>
                <a:latin typeface="Times New Roman" panose="02020603050405020304" pitchFamily="18" charset="0"/>
                <a:cs typeface="Times New Roman" panose="02020603050405020304" pitchFamily="18" charset="0"/>
              </a:rPr>
              <a:t>, слалом </a:t>
            </a:r>
            <a:r>
              <a:rPr lang="ru-RU" sz="1600" dirty="0" err="1">
                <a:solidFill>
                  <a:srgbClr val="002060"/>
                </a:solidFill>
                <a:latin typeface="Times New Roman" panose="02020603050405020304" pitchFamily="18" charset="0"/>
                <a:cs typeface="Times New Roman" panose="02020603050405020304" pitchFamily="18" charset="0"/>
              </a:rPr>
              <a:t>трассасындағы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жабық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қақпалар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т.б</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жаттығуларын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орындау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кезінде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жүріп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өтетін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әр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түрлі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кедергілер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жатады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Шындығында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адам</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қандай</a:t>
            </a:r>
            <a:r>
              <a:rPr lang="ru-RU" sz="1600" dirty="0">
                <a:solidFill>
                  <a:srgbClr val="002060"/>
                </a:solidFill>
                <a:latin typeface="Times New Roman" panose="02020603050405020304" pitchFamily="18" charset="0"/>
                <a:cs typeface="Times New Roman" panose="02020603050405020304" pitchFamily="18" charset="0"/>
              </a:rPr>
              <a:t> да </a:t>
            </a:r>
            <a:r>
              <a:rPr lang="ru-RU" sz="1600" dirty="0" err="1">
                <a:solidFill>
                  <a:srgbClr val="002060"/>
                </a:solidFill>
                <a:latin typeface="Times New Roman" panose="02020603050405020304" pitchFamily="18" charset="0"/>
                <a:cs typeface="Times New Roman" panose="02020603050405020304" pitchFamily="18" charset="0"/>
              </a:rPr>
              <a:t>бір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жаттығуын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орындағанда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кңістік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уақыттық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күштік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сияқты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қозғалыстың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сыртқы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құрылымдық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категорияларынан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көрінетін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белгілі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кедергілерінен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жүріп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өтеді</a:t>
            </a:r>
            <a:r>
              <a:rPr lang="ru-RU" sz="1600" dirty="0">
                <a:solidFill>
                  <a:srgbClr val="002060"/>
                </a:solidFill>
                <a:latin typeface="Times New Roman" panose="02020603050405020304" pitchFamily="18" charset="0"/>
                <a:cs typeface="Times New Roman" panose="02020603050405020304" pitchFamily="18" charset="0"/>
              </a:rPr>
              <a:t>. </a:t>
            </a:r>
            <a:endParaRPr lang="ru-RU" sz="1600" dirty="0" smtClean="0">
              <a:solidFill>
                <a:srgbClr val="002060"/>
              </a:solidFill>
              <a:latin typeface="Times New Roman" panose="02020603050405020304" pitchFamily="18" charset="0"/>
              <a:cs typeface="Times New Roman" panose="02020603050405020304" pitchFamily="18" charset="0"/>
            </a:endParaRPr>
          </a:p>
          <a:p>
            <a:pPr algn="just"/>
            <a:r>
              <a:rPr lang="ru-RU" sz="1600" b="1" dirty="0" err="1" smtClean="0">
                <a:solidFill>
                  <a:srgbClr val="002060"/>
                </a:solidFill>
                <a:latin typeface="Times New Roman" panose="02020603050405020304" pitchFamily="18" charset="0"/>
                <a:cs typeface="Times New Roman" panose="02020603050405020304" pitchFamily="18" charset="0"/>
              </a:rPr>
              <a:t>Қиындық</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әдетте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керекті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мүмкіндіктердің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қажетті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резервтері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жетіспегенде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пайда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болатын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ішкі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қиналыс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мүмкіндіктері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техникалық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тактикалық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моральдық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идеялық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дайындығы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де </a:t>
            </a:r>
            <a:r>
              <a:rPr lang="ru-RU" sz="1600" dirty="0" err="1">
                <a:solidFill>
                  <a:srgbClr val="002060"/>
                </a:solidFill>
                <a:latin typeface="Times New Roman" panose="02020603050405020304" pitchFamily="18" charset="0"/>
                <a:cs typeface="Times New Roman" panose="02020603050405020304" pitchFamily="18" charset="0"/>
              </a:rPr>
              <a:t>денсаулығы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білім</a:t>
            </a:r>
            <a:r>
              <a:rPr lang="ru-RU" sz="1600" dirty="0">
                <a:solidFill>
                  <a:srgbClr val="002060"/>
                </a:solidFill>
                <a:latin typeface="Times New Roman" panose="02020603050405020304" pitchFamily="18" charset="0"/>
                <a:cs typeface="Times New Roman" panose="02020603050405020304" pitchFamily="18" charset="0"/>
              </a:rPr>
              <a:t> мен </a:t>
            </a:r>
            <a:r>
              <a:rPr lang="ru-RU" sz="1600" dirty="0" err="1">
                <a:solidFill>
                  <a:srgbClr val="002060"/>
                </a:solidFill>
                <a:latin typeface="Times New Roman" panose="02020603050405020304" pitchFamily="18" charset="0"/>
                <a:cs typeface="Times New Roman" panose="02020603050405020304" pitchFamily="18" charset="0"/>
              </a:rPr>
              <a:t>әдістердің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қасиет</a:t>
            </a:r>
            <a:r>
              <a:rPr lang="ru-RU" sz="1600" dirty="0">
                <a:solidFill>
                  <a:srgbClr val="002060"/>
                </a:solidFill>
                <a:latin typeface="Times New Roman" panose="02020603050405020304" pitchFamily="18" charset="0"/>
                <a:cs typeface="Times New Roman" panose="02020603050405020304" pitchFamily="18" charset="0"/>
              </a:rPr>
              <a:t> пен </a:t>
            </a:r>
            <a:r>
              <a:rPr lang="ru-RU" sz="1600" dirty="0" err="1">
                <a:solidFill>
                  <a:srgbClr val="002060"/>
                </a:solidFill>
                <a:latin typeface="Times New Roman" panose="02020603050405020304" pitchFamily="18" charset="0"/>
                <a:cs typeface="Times New Roman" panose="02020603050405020304" pitchFamily="18" charset="0"/>
              </a:rPr>
              <a:t>дағдылардың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әдет</a:t>
            </a:r>
            <a:r>
              <a:rPr lang="ru-RU" sz="1600" dirty="0">
                <a:solidFill>
                  <a:srgbClr val="002060"/>
                </a:solidFill>
                <a:latin typeface="Times New Roman" panose="02020603050405020304" pitchFamily="18" charset="0"/>
                <a:cs typeface="Times New Roman" panose="02020603050405020304" pitchFamily="18" charset="0"/>
              </a:rPr>
              <a:t> пен </a:t>
            </a:r>
            <a:r>
              <a:rPr lang="ru-RU" sz="1600" dirty="0" err="1">
                <a:solidFill>
                  <a:srgbClr val="002060"/>
                </a:solidFill>
                <a:latin typeface="Times New Roman" panose="02020603050405020304" pitchFamily="18" charset="0"/>
                <a:cs typeface="Times New Roman" panose="02020603050405020304" pitchFamily="18" charset="0"/>
              </a:rPr>
              <a:t>нанымдардың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деңгейі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аталады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Қиындық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спорттық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қызметтің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сыртқы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ішкі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жағдайларынан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туындайтын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олардың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белгілі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a:t>
            </a:r>
            <a:r>
              <a:rPr lang="ru-RU" sz="1600" dirty="0">
                <a:solidFill>
                  <a:srgbClr val="002060"/>
                </a:solidFill>
                <a:latin typeface="Times New Roman" panose="02020603050405020304" pitchFamily="18" charset="0"/>
                <a:cs typeface="Times New Roman" panose="02020603050405020304" pitchFamily="18" charset="0"/>
              </a:rPr>
              <a:t> ара </a:t>
            </a:r>
            <a:r>
              <a:rPr lang="ru-RU" sz="1600" dirty="0" err="1">
                <a:solidFill>
                  <a:srgbClr val="002060"/>
                </a:solidFill>
                <a:latin typeface="Times New Roman" panose="02020603050405020304" pitchFamily="18" charset="0"/>
                <a:cs typeface="Times New Roman" panose="02020603050405020304" pitchFamily="18" charset="0"/>
              </a:rPr>
              <a:t>қатынасын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айқындайтын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ұғымды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білдіреді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Сөйтіп</a:t>
            </a:r>
            <a:r>
              <a:rPr lang="ru-RU" sz="1600" dirty="0">
                <a:solidFill>
                  <a:srgbClr val="002060"/>
                </a:solidFill>
                <a:latin typeface="Times New Roman" panose="02020603050405020304" pitchFamily="18" charset="0"/>
                <a:cs typeface="Times New Roman" panose="02020603050405020304" pitchFamily="18" charset="0"/>
              </a:rPr>
              <a:t>, осы ара </a:t>
            </a:r>
            <a:r>
              <a:rPr lang="ru-RU" sz="1600" dirty="0" err="1">
                <a:solidFill>
                  <a:srgbClr val="002060"/>
                </a:solidFill>
                <a:latin typeface="Times New Roman" panose="02020603050405020304" pitchFamily="18" charset="0"/>
                <a:cs typeface="Times New Roman" panose="02020603050405020304" pitchFamily="18" charset="0"/>
              </a:rPr>
              <a:t>қатынастың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сандық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сапалық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мінездемесі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бойынша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қиындықтар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деңгейі</a:t>
            </a:r>
            <a:r>
              <a:rPr lang="ru-RU" sz="1600" dirty="0">
                <a:solidFill>
                  <a:srgbClr val="002060"/>
                </a:solidFill>
                <a:latin typeface="Times New Roman" panose="02020603050405020304" pitchFamily="18" charset="0"/>
                <a:cs typeface="Times New Roman" panose="02020603050405020304" pitchFamily="18" charset="0"/>
              </a:rPr>
              <a:t> мен </a:t>
            </a:r>
            <a:r>
              <a:rPr lang="ru-RU" sz="1600" dirty="0" err="1">
                <a:solidFill>
                  <a:srgbClr val="002060"/>
                </a:solidFill>
                <a:latin typeface="Times New Roman" panose="02020603050405020304" pitchFamily="18" charset="0"/>
                <a:cs typeface="Times New Roman" panose="02020603050405020304" pitchFamily="18" charset="0"/>
              </a:rPr>
              <a:t>мазмұнына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қарай</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ажыратылады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Қиындықтың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биодинамикалық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түріне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денелік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техникалық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тактикалық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түрлері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кіреді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Биодинамикалық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қиындықтар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кедергілерді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жүріп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өтерде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спортшыға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қай</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нәрсенің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ауыр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соғатындығын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көрсетеді</a:t>
            </a:r>
            <a:r>
              <a:rPr lang="ru-RU" sz="1600" dirty="0">
                <a:solidFill>
                  <a:srgbClr val="002060"/>
                </a:solidFill>
                <a:latin typeface="Times New Roman" panose="02020603050405020304" pitchFamily="18" charset="0"/>
                <a:cs typeface="Times New Roman" panose="02020603050405020304" pitchFamily="18" charset="0"/>
              </a:rPr>
              <a:t>. </a:t>
            </a:r>
            <a:endParaRPr lang="ru-RU" sz="1600" dirty="0" smtClean="0">
              <a:solidFill>
                <a:srgbClr val="002060"/>
              </a:solidFill>
              <a:latin typeface="Times New Roman" panose="02020603050405020304" pitchFamily="18" charset="0"/>
              <a:cs typeface="Times New Roman" panose="02020603050405020304" pitchFamily="18" charset="0"/>
            </a:endParaRPr>
          </a:p>
          <a:p>
            <a:pPr algn="just"/>
            <a:r>
              <a:rPr lang="ru-RU" sz="1600" dirty="0" err="1" smtClean="0">
                <a:solidFill>
                  <a:srgbClr val="002060"/>
                </a:solidFill>
                <a:latin typeface="Times New Roman" panose="02020603050405020304" pitchFamily="18" charset="0"/>
                <a:cs typeface="Times New Roman" panose="02020603050405020304" pitchFamily="18" charset="0"/>
              </a:rPr>
              <a:t>Ұйымдастырушы</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еріктік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күштер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кедергілерді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жеңудің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қиындықтары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байқалғанда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өзін-өзі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реттеу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әдістерінің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басқа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тобын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пайдаланғанда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білінеді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Олар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бейтаныс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бірақ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эмоциональды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тартымды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объектіге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қарау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қосымша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қимылдарға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енді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болатын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қозғалыстарға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назар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аудару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видеомоторлық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дайындық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әдісті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тәсілді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бақылау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тыныс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алуды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реттеу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қарсыласын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бақылау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тактикалық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мәселелерді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шешу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т.с.с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жатады</a:t>
            </a:r>
            <a:r>
              <a:rPr lang="ru-RU" sz="1600" dirty="0">
                <a:solidFill>
                  <a:srgbClr val="002060"/>
                </a:solidFill>
                <a:latin typeface="Times New Roman" panose="02020603050405020304" pitchFamily="18" charset="0"/>
                <a:cs typeface="Times New Roman" panose="02020603050405020304" pitchFamily="18" charset="0"/>
              </a:rPr>
              <a:t>. </a:t>
            </a:r>
            <a:endParaRPr lang="ru-RU" sz="1600" dirty="0" smtClean="0">
              <a:solidFill>
                <a:srgbClr val="002060"/>
              </a:solidFill>
              <a:latin typeface="Times New Roman" panose="02020603050405020304" pitchFamily="18" charset="0"/>
              <a:cs typeface="Times New Roman" panose="02020603050405020304" pitchFamily="18" charset="0"/>
            </a:endParaRPr>
          </a:p>
          <a:p>
            <a:pPr algn="just"/>
            <a:r>
              <a:rPr lang="ru-RU" sz="1600" dirty="0" err="1" smtClean="0">
                <a:solidFill>
                  <a:srgbClr val="002060"/>
                </a:solidFill>
                <a:latin typeface="Times New Roman" panose="02020603050405020304" pitchFamily="18" charset="0"/>
                <a:cs typeface="Times New Roman" panose="02020603050405020304" pitchFamily="18" charset="0"/>
              </a:rPr>
              <a:t>Сонымен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спорттағы</a:t>
            </a:r>
            <a:r>
              <a:rPr lang="ru-RU" sz="1600"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еріктік</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smtClean="0">
                <a:solidFill>
                  <a:srgbClr val="002060"/>
                </a:solidFill>
                <a:latin typeface="Times New Roman" panose="02020603050405020304" pitchFamily="18" charset="0"/>
                <a:cs typeface="Times New Roman" panose="02020603050405020304" pitchFamily="18" charset="0"/>
              </a:rPr>
              <a:t>күш</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i="1"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бұл</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кедергілерді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жеңуде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адамның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күшін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қызметін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ұйымдастырушы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жұмылдырушы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мүмкіндіктерінің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сапалы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ширығуы</a:t>
            </a:r>
            <a:r>
              <a:rPr lang="ru-RU" sz="1600" dirty="0">
                <a:solidFill>
                  <a:srgbClr val="002060"/>
                </a:solidFill>
                <a:latin typeface="Times New Roman" panose="02020603050405020304" pitchFamily="18" charset="0"/>
                <a:cs typeface="Times New Roman" panose="02020603050405020304" pitchFamily="18" charset="0"/>
              </a:rPr>
              <a:t>.   </a:t>
            </a:r>
          </a:p>
          <a:p>
            <a:pPr algn="just"/>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1405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126" y="1"/>
            <a:ext cx="8670346" cy="908720"/>
          </a:xfrm>
        </p:spPr>
        <p:txBody>
          <a:bodyPr>
            <a:normAutofit/>
          </a:bodyPr>
          <a:lstStyle/>
          <a:p>
            <a:pPr algn="ctr"/>
            <a:r>
              <a:rPr lang="ru-RU" sz="2800" dirty="0" err="1" smtClean="0">
                <a:solidFill>
                  <a:srgbClr val="002060"/>
                </a:solidFill>
                <a:effectLst/>
                <a:latin typeface="Times New Roman" panose="02020603050405020304" pitchFamily="18" charset="0"/>
                <a:cs typeface="Times New Roman" panose="02020603050405020304" pitchFamily="18" charset="0"/>
              </a:rPr>
              <a:t>Психореттеу</a:t>
            </a:r>
            <a:r>
              <a:rPr lang="ru-RU" sz="2800" dirty="0" smtClean="0">
                <a:solidFill>
                  <a:srgbClr val="002060"/>
                </a:solidFill>
                <a:effectLst/>
                <a:latin typeface="Times New Roman" panose="02020603050405020304" pitchFamily="18" charset="0"/>
                <a:cs typeface="Times New Roman" panose="02020603050405020304" pitchFamily="18" charset="0"/>
              </a:rPr>
              <a:t> </a:t>
            </a:r>
            <a:r>
              <a:rPr lang="ru-RU" sz="2800" dirty="0" err="1">
                <a:solidFill>
                  <a:srgbClr val="002060"/>
                </a:solidFill>
                <a:effectLst/>
                <a:latin typeface="Times New Roman" panose="02020603050405020304" pitchFamily="18" charset="0"/>
                <a:cs typeface="Times New Roman" panose="02020603050405020304" pitchFamily="18" charset="0"/>
              </a:rPr>
              <a:t>әдістерінің</a:t>
            </a:r>
            <a:r>
              <a:rPr lang="ru-RU" sz="2800" dirty="0">
                <a:solidFill>
                  <a:srgbClr val="002060"/>
                </a:solidFill>
                <a:effectLst/>
                <a:latin typeface="Times New Roman" panose="02020603050405020304" pitchFamily="18" charset="0"/>
                <a:cs typeface="Times New Roman" panose="02020603050405020304" pitchFamily="18" charset="0"/>
              </a:rPr>
              <a:t> </a:t>
            </a:r>
            <a:r>
              <a:rPr lang="ru-RU" sz="2800" dirty="0" err="1">
                <a:solidFill>
                  <a:srgbClr val="002060"/>
                </a:solidFill>
                <a:effectLst/>
                <a:latin typeface="Times New Roman" panose="02020603050405020304" pitchFamily="18" charset="0"/>
                <a:cs typeface="Times New Roman" panose="02020603050405020304" pitchFamily="18" charset="0"/>
              </a:rPr>
              <a:t>пайда</a:t>
            </a:r>
            <a:r>
              <a:rPr lang="ru-RU" sz="2800" dirty="0">
                <a:solidFill>
                  <a:srgbClr val="002060"/>
                </a:solidFill>
                <a:effectLst/>
                <a:latin typeface="Times New Roman" panose="02020603050405020304" pitchFamily="18" charset="0"/>
                <a:cs typeface="Times New Roman" panose="02020603050405020304" pitchFamily="18" charset="0"/>
              </a:rPr>
              <a:t> </a:t>
            </a:r>
            <a:r>
              <a:rPr lang="ru-RU" sz="2800" dirty="0" err="1">
                <a:solidFill>
                  <a:srgbClr val="002060"/>
                </a:solidFill>
                <a:effectLst/>
                <a:latin typeface="Times New Roman" panose="02020603050405020304" pitchFamily="18" charset="0"/>
                <a:cs typeface="Times New Roman" panose="02020603050405020304" pitchFamily="18" charset="0"/>
              </a:rPr>
              <a:t>болуы</a:t>
            </a:r>
            <a:r>
              <a:rPr lang="ru-RU" sz="2800" dirty="0">
                <a:solidFill>
                  <a:srgbClr val="002060"/>
                </a:solidFill>
                <a:effectLst/>
                <a:latin typeface="Times New Roman" panose="02020603050405020304" pitchFamily="18" charset="0"/>
                <a:cs typeface="Times New Roman" panose="02020603050405020304" pitchFamily="18" charset="0"/>
              </a:rPr>
              <a:t> </a:t>
            </a:r>
            <a:r>
              <a:rPr lang="ru-RU" sz="2800" dirty="0" err="1">
                <a:solidFill>
                  <a:srgbClr val="002060"/>
                </a:solidFill>
                <a:effectLst/>
                <a:latin typeface="Times New Roman" panose="02020603050405020304" pitchFamily="18" charset="0"/>
                <a:cs typeface="Times New Roman" panose="02020603050405020304" pitchFamily="18" charset="0"/>
              </a:rPr>
              <a:t>және</a:t>
            </a:r>
            <a:r>
              <a:rPr lang="ru-RU" sz="2800" dirty="0">
                <a:solidFill>
                  <a:srgbClr val="002060"/>
                </a:solidFill>
                <a:effectLst/>
                <a:latin typeface="Times New Roman" panose="02020603050405020304" pitchFamily="18" charset="0"/>
                <a:cs typeface="Times New Roman" panose="02020603050405020304" pitchFamily="18" charset="0"/>
              </a:rPr>
              <a:t> </a:t>
            </a:r>
            <a:r>
              <a:rPr lang="ru-RU" sz="2800" dirty="0" err="1">
                <a:solidFill>
                  <a:srgbClr val="002060"/>
                </a:solidFill>
                <a:effectLst/>
                <a:latin typeface="Times New Roman" panose="02020603050405020304" pitchFamily="18" charset="0"/>
                <a:cs typeface="Times New Roman" panose="02020603050405020304" pitchFamily="18" charset="0"/>
              </a:rPr>
              <a:t>дамуы</a:t>
            </a:r>
            <a:endParaRPr lang="ru-RU" sz="2800" dirty="0">
              <a:solidFill>
                <a:srgbClr val="002060"/>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0159" y="908720"/>
            <a:ext cx="8474407" cy="5112568"/>
          </a:xfrm>
        </p:spPr>
        <p:txBody>
          <a:bodyPr>
            <a:noAutofit/>
          </a:bodyPr>
          <a:lstStyle/>
          <a:p>
            <a:pPr algn="just"/>
            <a:r>
              <a:rPr lang="ru-RU" sz="1800" dirty="0" err="1">
                <a:solidFill>
                  <a:srgbClr val="002060"/>
                </a:solidFill>
                <a:latin typeface="Times New Roman" panose="02020603050405020304" pitchFamily="18" charset="0"/>
                <a:cs typeface="Times New Roman" panose="02020603050405020304" pitchFamily="18" charset="0"/>
              </a:rPr>
              <a:t>Адамның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сөздердің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көмегімен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және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соларға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сәйкес</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ойлану</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бейнелері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арқылы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адамның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өзіне-өзі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әсер</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етуін</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психикалық</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өзін-өзі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реттеу</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деп</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атаймыз</a:t>
            </a:r>
            <a:r>
              <a:rPr lang="ru-RU" sz="1800" dirty="0">
                <a:solidFill>
                  <a:srgbClr val="002060"/>
                </a:solidFill>
                <a:latin typeface="Times New Roman" panose="02020603050405020304" pitchFamily="18" charset="0"/>
                <a:cs typeface="Times New Roman" panose="02020603050405020304" pitchFamily="18" charset="0"/>
              </a:rPr>
              <a:t>.</a:t>
            </a:r>
          </a:p>
          <a:p>
            <a:pPr algn="just"/>
            <a:r>
              <a:rPr lang="ru-RU" sz="1800" dirty="0" err="1">
                <a:solidFill>
                  <a:srgbClr val="002060"/>
                </a:solidFill>
                <a:latin typeface="Times New Roman" panose="02020603050405020304" pitchFamily="18" charset="0"/>
                <a:cs typeface="Times New Roman" panose="02020603050405020304" pitchFamily="18" charset="0"/>
              </a:rPr>
              <a:t>Мысалы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егер</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лимонның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сулы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қышқыл</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бөлігі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десек</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онда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біздің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ауызқуысымызда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еріксіз</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сілекей</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бөлінеді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Немесе</a:t>
            </a:r>
            <a:r>
              <a:rPr lang="ru-RU" sz="1800" dirty="0">
                <a:solidFill>
                  <a:srgbClr val="002060"/>
                </a:solidFill>
                <a:latin typeface="Times New Roman" panose="02020603050405020304" pitchFamily="18" charset="0"/>
                <a:cs typeface="Times New Roman" panose="02020603050405020304" pitchFamily="18" charset="0"/>
              </a:rPr>
              <a:t> «мен </a:t>
            </a:r>
            <a:r>
              <a:rPr lang="ru-RU" sz="1800" dirty="0" err="1">
                <a:solidFill>
                  <a:srgbClr val="002060"/>
                </a:solidFill>
                <a:latin typeface="Times New Roman" panose="02020603050405020304" pitchFamily="18" charset="0"/>
                <a:cs typeface="Times New Roman" panose="02020603050405020304" pitchFamily="18" charset="0"/>
              </a:rPr>
              <a:t>тоңдым</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деп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өзі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суықта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тұрғандай</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сезініп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денесінің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тері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қабаты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тоңазуы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мүмкін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Осындай</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мысалдар</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өте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маңызды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екі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қорытынды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жасауға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көмектеседі</a:t>
            </a:r>
            <a:r>
              <a:rPr lang="ru-RU" sz="1800"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Бірінші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сөздердің</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тұрақты</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smtClean="0">
                <a:solidFill>
                  <a:srgbClr val="002060"/>
                </a:solidFill>
                <a:latin typeface="Times New Roman" panose="02020603050405020304" pitchFamily="18" charset="0"/>
                <a:cs typeface="Times New Roman" panose="02020603050405020304" pitchFamily="18" charset="0"/>
              </a:rPr>
              <a:t>серіктері</a:t>
            </a:r>
            <a:r>
              <a:rPr lang="ru-RU" sz="1800" b="1" dirty="0" smtClean="0">
                <a:solidFill>
                  <a:srgbClr val="002060"/>
                </a:solidFill>
                <a:latin typeface="Times New Roman" panose="02020603050405020304" pitchFamily="18" charset="0"/>
                <a:cs typeface="Times New Roman" panose="02020603050405020304" pitchFamily="18" charset="0"/>
              </a:rPr>
              <a:t> - </a:t>
            </a:r>
            <a:r>
              <a:rPr lang="ru-RU" sz="1800" b="1" dirty="0" err="1" smtClean="0">
                <a:solidFill>
                  <a:srgbClr val="002060"/>
                </a:solidFill>
                <a:latin typeface="Times New Roman" panose="02020603050405020304" pitchFamily="18" charset="0"/>
                <a:cs typeface="Times New Roman" panose="02020603050405020304" pitchFamily="18" charset="0"/>
              </a:rPr>
              <a:t>ойша</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бейнелер</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болып</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табылатындығы</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Екінші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сөздер</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өздерінің</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ойдағы</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бейнелері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арқылы</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біздің</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ағзамызға</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әсер</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ете</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алады</a:t>
            </a:r>
            <a:r>
              <a:rPr lang="ru-RU" sz="1800" b="1" dirty="0">
                <a:solidFill>
                  <a:srgbClr val="002060"/>
                </a:solidFill>
                <a:latin typeface="Times New Roman" panose="02020603050405020304" pitchFamily="18" charset="0"/>
                <a:cs typeface="Times New Roman" panose="02020603050405020304" pitchFamily="18" charset="0"/>
              </a:rPr>
              <a:t>.</a:t>
            </a:r>
            <a:r>
              <a:rPr lang="ru-RU" sz="1800" dirty="0">
                <a:solidFill>
                  <a:srgbClr val="002060"/>
                </a:solidFill>
                <a:latin typeface="Times New Roman" panose="02020603050405020304" pitchFamily="18" charset="0"/>
                <a:cs typeface="Times New Roman" panose="02020603050405020304" pitchFamily="18" charset="0"/>
              </a:rPr>
              <a:t> </a:t>
            </a:r>
            <a:endParaRPr lang="ru-RU" sz="1800" dirty="0" smtClean="0">
              <a:solidFill>
                <a:srgbClr val="002060"/>
              </a:solidFill>
              <a:latin typeface="Times New Roman" panose="02020603050405020304" pitchFamily="18" charset="0"/>
              <a:cs typeface="Times New Roman" panose="02020603050405020304" pitchFamily="18" charset="0"/>
            </a:endParaRPr>
          </a:p>
          <a:p>
            <a:pPr algn="just"/>
            <a:r>
              <a:rPr lang="ru-RU" sz="1800" b="1" dirty="0" err="1" smtClean="0">
                <a:solidFill>
                  <a:srgbClr val="002060"/>
                </a:solidFill>
                <a:latin typeface="Times New Roman" panose="02020603050405020304" pitchFamily="18" charset="0"/>
                <a:cs typeface="Times New Roman" panose="02020603050405020304" pitchFamily="18" charset="0"/>
              </a:rPr>
              <a:t>Психикалық</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өзін-өзі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реттеудің</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негізгі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екі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бағыты-өзін-өзі</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сендіру</a:t>
            </a:r>
            <a:r>
              <a:rPr lang="ru-RU" sz="1800" b="1" dirty="0">
                <a:solidFill>
                  <a:srgbClr val="002060"/>
                </a:solidFill>
                <a:latin typeface="Times New Roman" panose="02020603050405020304" pitchFamily="18" charset="0"/>
                <a:cs typeface="Times New Roman" panose="02020603050405020304" pitchFamily="18" charset="0"/>
              </a:rPr>
              <a:t> мен </a:t>
            </a:r>
            <a:r>
              <a:rPr lang="ru-RU" sz="1800" b="1" dirty="0" err="1">
                <a:solidFill>
                  <a:srgbClr val="002060"/>
                </a:solidFill>
                <a:latin typeface="Times New Roman" panose="02020603050405020304" pitchFamily="18" charset="0"/>
                <a:cs typeface="Times New Roman" panose="02020603050405020304" pitchFamily="18" charset="0"/>
              </a:rPr>
              <a:t>өз-өзіне</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деген</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сенімділік</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болып</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err="1">
                <a:solidFill>
                  <a:srgbClr val="002060"/>
                </a:solidFill>
                <a:latin typeface="Times New Roman" panose="02020603050405020304" pitchFamily="18" charset="0"/>
                <a:cs typeface="Times New Roman" panose="02020603050405020304" pitchFamily="18" charset="0"/>
              </a:rPr>
              <a:t>табылады</a:t>
            </a:r>
            <a:r>
              <a:rPr lang="ru-RU" sz="1800" b="1"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Өз-өзіне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деген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сенімділік</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деп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өзіне-өзі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логикалық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ойындардың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көмегімен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әсер</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етуін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айтамыз</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Ал, </a:t>
            </a:r>
            <a:r>
              <a:rPr lang="ru-RU" sz="1800" dirty="0" err="1">
                <a:solidFill>
                  <a:srgbClr val="002060"/>
                </a:solidFill>
                <a:latin typeface="Times New Roman" panose="02020603050405020304" pitchFamily="18" charset="0"/>
                <a:cs typeface="Times New Roman" panose="02020603050405020304" pitchFamily="18" charset="0"/>
              </a:rPr>
              <a:t>өзін-өзі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сендіру</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кезінде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логиканы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қалыптастырмай</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санаға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әсер</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ете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алатын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күшті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психикалық</a:t>
            </a:r>
            <a:r>
              <a:rPr lang="ru-RU" sz="1800" dirty="0">
                <a:solidFill>
                  <a:srgbClr val="002060"/>
                </a:solidFill>
                <a:latin typeface="Times New Roman" panose="02020603050405020304" pitchFamily="18" charset="0"/>
                <a:cs typeface="Times New Roman" panose="02020603050405020304" pitchFamily="18" charset="0"/>
              </a:rPr>
              <a:t> процесс </a:t>
            </a:r>
            <a:r>
              <a:rPr lang="ru-RU" sz="1800" dirty="0" err="1">
                <a:solidFill>
                  <a:srgbClr val="002060"/>
                </a:solidFill>
                <a:latin typeface="Times New Roman" panose="02020603050405020304" pitchFamily="18" charset="0"/>
                <a:cs typeface="Times New Roman" panose="02020603050405020304" pitchFamily="18" charset="0"/>
              </a:rPr>
              <a:t>сенім</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пайдаланылады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Мысалы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адам</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бөлмеде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отырып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ең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көп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логикалық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ойларды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пайдаланса</a:t>
            </a:r>
            <a:r>
              <a:rPr lang="ru-RU" sz="1800" dirty="0">
                <a:solidFill>
                  <a:srgbClr val="002060"/>
                </a:solidFill>
                <a:latin typeface="Times New Roman" panose="02020603050405020304" pitchFamily="18" charset="0"/>
                <a:cs typeface="Times New Roman" panose="02020603050405020304" pitchFamily="18" charset="0"/>
              </a:rPr>
              <a:t> да, осы </a:t>
            </a:r>
            <a:r>
              <a:rPr lang="ru-RU" sz="1800" dirty="0" err="1">
                <a:solidFill>
                  <a:srgbClr val="002060"/>
                </a:solidFill>
                <a:latin typeface="Times New Roman" panose="02020603050405020304" pitchFamily="18" charset="0"/>
                <a:cs typeface="Times New Roman" panose="02020603050405020304" pitchFamily="18" charset="0"/>
              </a:rPr>
              <a:t>сәтте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теңіз</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жағасында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жатқандай</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сендіре</a:t>
            </a:r>
            <a:r>
              <a:rPr lang="ru-RU" sz="1800" dirty="0">
                <a:solidFill>
                  <a:srgbClr val="002060"/>
                </a:solidFill>
                <a:latin typeface="Times New Roman" panose="02020603050405020304" pitchFamily="18" charset="0"/>
                <a:cs typeface="Times New Roman" panose="02020603050405020304" pitchFamily="18" charset="0"/>
              </a:rPr>
              <a:t> де </a:t>
            </a:r>
            <a:r>
              <a:rPr lang="ru-RU" sz="1800" dirty="0" err="1">
                <a:solidFill>
                  <a:srgbClr val="002060"/>
                </a:solidFill>
                <a:latin typeface="Times New Roman" panose="02020603050405020304" pitchFamily="18" charset="0"/>
                <a:cs typeface="Times New Roman" panose="02020603050405020304" pitchFamily="18" charset="0"/>
              </a:rPr>
              <a:t>сезінеде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алмайды</a:t>
            </a:r>
            <a:r>
              <a:rPr lang="ru-RU" sz="1800" dirty="0">
                <a:solidFill>
                  <a:srgbClr val="002060"/>
                </a:solidFill>
                <a:latin typeface="Times New Roman" panose="02020603050405020304" pitchFamily="18" charset="0"/>
                <a:cs typeface="Times New Roman" panose="02020603050405020304" pitchFamily="18" charset="0"/>
              </a:rPr>
              <a:t>. Ал </a:t>
            </a:r>
            <a:r>
              <a:rPr lang="ru-RU" sz="1800" dirty="0" err="1">
                <a:solidFill>
                  <a:srgbClr val="002060"/>
                </a:solidFill>
                <a:latin typeface="Times New Roman" panose="02020603050405020304" pitchFamily="18" charset="0"/>
                <a:cs typeface="Times New Roman" panose="02020603050405020304" pitchFamily="18" charset="0"/>
              </a:rPr>
              <a:t>бірақ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мұндай</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жағдайдың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мүмкін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болатындығына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сендіре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алады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Жарақат</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алғанда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аяғым</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ауырмайды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деп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өзіңді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сендіре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алмайсың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бірақ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өзін-өзі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сендіру</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көмегімен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ауырғанды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сезінуге</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тырысуға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болады</a:t>
            </a:r>
            <a:r>
              <a:rPr lang="ru-RU" sz="1800" dirty="0">
                <a:solidFill>
                  <a:srgbClr val="002060"/>
                </a:solidFill>
                <a:latin typeface="Times New Roman" panose="02020603050405020304" pitchFamily="18" charset="0"/>
                <a:cs typeface="Times New Roman" panose="02020603050405020304" pitchFamily="18" charset="0"/>
              </a:rPr>
              <a:t>.</a:t>
            </a:r>
          </a:p>
          <a:p>
            <a:pPr algn="just"/>
            <a:endParaRPr lang="ru-RU"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9980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638" y="337830"/>
            <a:ext cx="7886700" cy="1325563"/>
          </a:xfrm>
        </p:spPr>
        <p:txBody>
          <a:bodyPr>
            <a:noAutofit/>
          </a:bodyPr>
          <a:lstStyle/>
          <a:p>
            <a:pPr algn="ctr"/>
            <a:r>
              <a:rPr lang="ru-RU" sz="2400" dirty="0" err="1" smtClean="0">
                <a:solidFill>
                  <a:srgbClr val="002060"/>
                </a:solidFill>
                <a:effectLst/>
                <a:latin typeface="Times New Roman" panose="02020603050405020304" pitchFamily="18" charset="0"/>
                <a:cs typeface="Times New Roman" panose="02020603050405020304" pitchFamily="18" charset="0"/>
              </a:rPr>
              <a:t>Жарыс</a:t>
            </a:r>
            <a:r>
              <a:rPr lang="ru-RU" sz="2400" dirty="0" smtClean="0">
                <a:solidFill>
                  <a:srgbClr val="002060"/>
                </a:solidFill>
                <a:effectLst/>
                <a:latin typeface="Times New Roman" panose="02020603050405020304" pitchFamily="18" charset="0"/>
                <a:cs typeface="Times New Roman" panose="02020603050405020304" pitchFamily="18" charset="0"/>
              </a:rPr>
              <a:t> </a:t>
            </a:r>
            <a:r>
              <a:rPr lang="ru-RU" sz="2400" dirty="0" err="1">
                <a:solidFill>
                  <a:srgbClr val="002060"/>
                </a:solidFill>
                <a:effectLst/>
                <a:latin typeface="Times New Roman" panose="02020603050405020304" pitchFamily="18" charset="0"/>
                <a:cs typeface="Times New Roman" panose="02020603050405020304" pitchFamily="18" charset="0"/>
              </a:rPr>
              <a:t>жағдайындағы</a:t>
            </a:r>
            <a:r>
              <a:rPr lang="ru-RU" sz="2400" dirty="0">
                <a:solidFill>
                  <a:srgbClr val="002060"/>
                </a:solidFill>
                <a:effectLst/>
                <a:latin typeface="Times New Roman" panose="02020603050405020304" pitchFamily="18" charset="0"/>
                <a:cs typeface="Times New Roman" panose="02020603050405020304" pitchFamily="18" charset="0"/>
              </a:rPr>
              <a:t> </a:t>
            </a:r>
            <a:r>
              <a:rPr lang="ru-RU" sz="2400" dirty="0" err="1">
                <a:solidFill>
                  <a:srgbClr val="002060"/>
                </a:solidFill>
                <a:effectLst/>
                <a:latin typeface="Times New Roman" panose="02020603050405020304" pitchFamily="18" charset="0"/>
                <a:cs typeface="Times New Roman" panose="02020603050405020304" pitchFamily="18" charset="0"/>
              </a:rPr>
              <a:t>психикалық</a:t>
            </a:r>
            <a:r>
              <a:rPr lang="ru-RU" sz="2400" dirty="0">
                <a:solidFill>
                  <a:srgbClr val="002060"/>
                </a:solidFill>
                <a:effectLst/>
                <a:latin typeface="Times New Roman" panose="02020603050405020304" pitchFamily="18" charset="0"/>
                <a:cs typeface="Times New Roman" panose="02020603050405020304" pitchFamily="18" charset="0"/>
              </a:rPr>
              <a:t> </a:t>
            </a:r>
            <a:r>
              <a:rPr lang="ru-RU" sz="2400" dirty="0" err="1">
                <a:solidFill>
                  <a:srgbClr val="002060"/>
                </a:solidFill>
                <a:effectLst/>
                <a:latin typeface="Times New Roman" panose="02020603050405020304" pitchFamily="18" charset="0"/>
                <a:cs typeface="Times New Roman" panose="02020603050405020304" pitchFamily="18" charset="0"/>
              </a:rPr>
              <a:t>қалыптарды</a:t>
            </a:r>
            <a:r>
              <a:rPr lang="ru-RU" sz="2400" dirty="0">
                <a:solidFill>
                  <a:srgbClr val="002060"/>
                </a:solidFill>
                <a:effectLst/>
                <a:latin typeface="Times New Roman" panose="02020603050405020304" pitchFamily="18" charset="0"/>
                <a:cs typeface="Times New Roman" panose="02020603050405020304" pitchFamily="18" charset="0"/>
              </a:rPr>
              <a:t> </a:t>
            </a:r>
            <a:r>
              <a:rPr lang="ru-RU" sz="2400" dirty="0" err="1">
                <a:solidFill>
                  <a:srgbClr val="002060"/>
                </a:solidFill>
                <a:effectLst/>
                <a:latin typeface="Times New Roman" panose="02020603050405020304" pitchFamily="18" charset="0"/>
                <a:cs typeface="Times New Roman" panose="02020603050405020304" pitchFamily="18" charset="0"/>
              </a:rPr>
              <a:t>реттеу</a:t>
            </a:r>
            <a:r>
              <a:rPr lang="ru-RU" sz="2400" dirty="0">
                <a:solidFill>
                  <a:srgbClr val="002060"/>
                </a:solidFill>
                <a:effectLst/>
                <a:latin typeface="Times New Roman" panose="02020603050405020304" pitchFamily="18" charset="0"/>
                <a:cs typeface="Times New Roman" panose="02020603050405020304" pitchFamily="18" charset="0"/>
              </a:rPr>
              <a:t> мен </a:t>
            </a:r>
            <a:r>
              <a:rPr lang="ru-RU" sz="2400" dirty="0" err="1">
                <a:solidFill>
                  <a:srgbClr val="002060"/>
                </a:solidFill>
                <a:effectLst/>
                <a:latin typeface="Times New Roman" panose="02020603050405020304" pitchFamily="18" charset="0"/>
                <a:cs typeface="Times New Roman" panose="02020603050405020304" pitchFamily="18" charset="0"/>
              </a:rPr>
              <a:t>өзін-өзі</a:t>
            </a:r>
            <a:r>
              <a:rPr lang="ru-RU" sz="2400" dirty="0">
                <a:solidFill>
                  <a:srgbClr val="002060"/>
                </a:solidFill>
                <a:effectLst/>
                <a:latin typeface="Times New Roman" panose="02020603050405020304" pitchFamily="18" charset="0"/>
                <a:cs typeface="Times New Roman" panose="02020603050405020304" pitchFamily="18" charset="0"/>
              </a:rPr>
              <a:t> </a:t>
            </a:r>
            <a:r>
              <a:rPr lang="ru-RU" sz="2400" dirty="0" err="1">
                <a:solidFill>
                  <a:srgbClr val="002060"/>
                </a:solidFill>
                <a:effectLst/>
                <a:latin typeface="Times New Roman" panose="02020603050405020304" pitchFamily="18" charset="0"/>
                <a:cs typeface="Times New Roman" panose="02020603050405020304" pitchFamily="18" charset="0"/>
              </a:rPr>
              <a:t>реттеу</a:t>
            </a:r>
            <a:r>
              <a:rPr lang="ru-RU" sz="2400" dirty="0">
                <a:solidFill>
                  <a:srgbClr val="002060"/>
                </a:solidFill>
                <a:effectLst/>
                <a:latin typeface="Times New Roman" panose="02020603050405020304" pitchFamily="18" charset="0"/>
                <a:cs typeface="Times New Roman" panose="02020603050405020304" pitchFamily="18" charset="0"/>
              </a:rPr>
              <a:t> </a:t>
            </a:r>
            <a:r>
              <a:rPr lang="ru-RU" sz="2400" dirty="0" err="1">
                <a:solidFill>
                  <a:srgbClr val="002060"/>
                </a:solidFill>
                <a:effectLst/>
                <a:latin typeface="Times New Roman" panose="02020603050405020304" pitchFamily="18" charset="0"/>
                <a:cs typeface="Times New Roman" panose="02020603050405020304" pitchFamily="18" charset="0"/>
              </a:rPr>
              <a:t>тәсілдері</a:t>
            </a:r>
            <a:endParaRPr lang="ru-RU" sz="2400" dirty="0">
              <a:solidFill>
                <a:srgbClr val="002060"/>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6638" y="1839273"/>
            <a:ext cx="8433463" cy="4351338"/>
          </a:xfrm>
        </p:spPr>
        <p:txBody>
          <a:bodyPr>
            <a:noAutofit/>
          </a:bodyPr>
          <a:lstStyle/>
          <a:p>
            <a:r>
              <a:rPr lang="ru-RU" sz="1600" dirty="0" err="1">
                <a:solidFill>
                  <a:srgbClr val="002060"/>
                </a:solidFill>
                <a:latin typeface="Times New Roman" panose="02020603050405020304" pitchFamily="18" charset="0"/>
                <a:cs typeface="Times New Roman" panose="02020603050405020304" pitchFamily="18" charset="0"/>
              </a:rPr>
              <a:t>Спортшыны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жарысқа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дайындау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жүйесі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қалыптарының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реттеу</a:t>
            </a:r>
            <a:r>
              <a:rPr lang="ru-RU" sz="1600" dirty="0">
                <a:solidFill>
                  <a:srgbClr val="002060"/>
                </a:solidFill>
                <a:latin typeface="Times New Roman" panose="02020603050405020304" pitchFamily="18" charset="0"/>
                <a:cs typeface="Times New Roman" panose="02020603050405020304" pitchFamily="18" charset="0"/>
              </a:rPr>
              <a:t> мен </a:t>
            </a:r>
            <a:r>
              <a:rPr lang="ru-RU" sz="1600" dirty="0" err="1">
                <a:solidFill>
                  <a:srgbClr val="002060"/>
                </a:solidFill>
                <a:latin typeface="Times New Roman" panose="02020603050405020304" pitchFamily="18" charset="0"/>
                <a:cs typeface="Times New Roman" panose="02020603050405020304" pitchFamily="18" charset="0"/>
              </a:rPr>
              <a:t>өзін-өзі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реттеудің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алуан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түрлі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тәсілдерін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біріктіреді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Бұл</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тәрсілдердің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көп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түрлілігін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төмендегідей</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топтастыруға</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болады</a:t>
            </a:r>
            <a:r>
              <a:rPr lang="ru-RU" sz="1600" dirty="0">
                <a:solidFill>
                  <a:srgbClr val="002060"/>
                </a:solidFill>
                <a:latin typeface="Times New Roman" panose="02020603050405020304" pitchFamily="18" charset="0"/>
                <a:cs typeface="Times New Roman" panose="02020603050405020304" pitchFamily="18" charset="0"/>
              </a:rPr>
              <a:t>:</a:t>
            </a:r>
          </a:p>
          <a:p>
            <a:endParaRPr lang="ru-RU" sz="16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10272362"/>
              </p:ext>
            </p:extLst>
          </p:nvPr>
        </p:nvGraphicFramePr>
        <p:xfrm>
          <a:off x="963588" y="2297752"/>
          <a:ext cx="73197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452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4294967295"/>
          </p:nvPr>
        </p:nvSpPr>
        <p:spPr>
          <a:xfrm>
            <a:off x="1143000" y="731520"/>
            <a:ext cx="6400800" cy="3474720"/>
          </a:xfrm>
          <a:prstGeom prst="rect">
            <a:avLst/>
          </a:prstGeom>
        </p:spPr>
        <p:txBody>
          <a:bodyPr/>
          <a:lstStyle/>
          <a:p>
            <a:endParaRPr lang="ru-RU"/>
          </a:p>
        </p:txBody>
      </p:sp>
      <p:pic>
        <p:nvPicPr>
          <p:cNvPr id="4" name="Picture 4" descr="C:\Users\Ramers\1264447876_1256488385_23-kop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7418"/>
            <a:ext cx="9144000" cy="693939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80996" y="798207"/>
            <a:ext cx="7429552" cy="646331"/>
          </a:xfrm>
          <a:prstGeom prst="rect">
            <a:avLst/>
          </a:prstGeom>
        </p:spPr>
        <p:txBody>
          <a:bodyPr wrap="square">
            <a:spAutoFit/>
          </a:bodyPr>
          <a:lstStyle/>
          <a:p>
            <a:pPr algn="ctr"/>
            <a:r>
              <a:rPr lang="kk-KZ" sz="3600" b="1" dirty="0">
                <a:latin typeface="Times New Roman" pitchFamily="18" charset="0"/>
                <a:cs typeface="Times New Roman" pitchFamily="18" charset="0"/>
              </a:rPr>
              <a:t>Ө</a:t>
            </a:r>
            <a:r>
              <a:rPr lang="kk-KZ" sz="3600" b="1" dirty="0" smtClean="0">
                <a:latin typeface="Times New Roman" pitchFamily="18" charset="0"/>
                <a:cs typeface="Times New Roman" pitchFamily="18" charset="0"/>
              </a:rPr>
              <a:t>зін-өзі </a:t>
            </a:r>
            <a:r>
              <a:rPr lang="kk-KZ" sz="3600" b="1" dirty="0">
                <a:latin typeface="Times New Roman" pitchFamily="18" charset="0"/>
                <a:cs typeface="Times New Roman" pitchFamily="18" charset="0"/>
              </a:rPr>
              <a:t>танудың мәні неде</a:t>
            </a:r>
            <a:r>
              <a:rPr lang="kk-KZ" sz="3600" dirty="0" smtClean="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
        <p:nvSpPr>
          <p:cNvPr id="9" name="Равнобедренный треугольник 8"/>
          <p:cNvSpPr/>
          <p:nvPr/>
        </p:nvSpPr>
        <p:spPr>
          <a:xfrm>
            <a:off x="2483768" y="1219191"/>
            <a:ext cx="4424008" cy="5234145"/>
          </a:xfrm>
          <a:prstGeom prst="triangle">
            <a:avLst/>
          </a:prstGeom>
        </p:spPr>
        <p:style>
          <a:lnRef idx="1">
            <a:schemeClr val="accent1"/>
          </a:lnRef>
          <a:fillRef idx="2">
            <a:schemeClr val="accent1"/>
          </a:fillRef>
          <a:effectRef idx="1">
            <a:schemeClr val="accent1"/>
          </a:effectRef>
          <a:fontRef idx="minor">
            <a:schemeClr val="dk1"/>
          </a:fontRef>
        </p:style>
      </p:sp>
      <p:sp>
        <p:nvSpPr>
          <p:cNvPr id="12" name="Равнобедренный треугольник 11"/>
          <p:cNvSpPr/>
          <p:nvPr/>
        </p:nvSpPr>
        <p:spPr>
          <a:xfrm>
            <a:off x="0" y="1484783"/>
            <a:ext cx="3952191" cy="2736305"/>
          </a:xfrm>
          <a:prstGeom prst="triangle">
            <a:avLst/>
          </a:prstGeom>
          <a:solidFill>
            <a:srgbClr val="00B0F0">
              <a:alpha val="50000"/>
            </a:srgbClr>
          </a:solidFill>
        </p:spPr>
        <p:style>
          <a:lnRef idx="2">
            <a:schemeClr val="lt1">
              <a:hueOff val="0"/>
              <a:satOff val="0"/>
              <a:lumOff val="0"/>
              <a:alphaOff val="0"/>
            </a:schemeClr>
          </a:lnRef>
          <a:fillRef idx="1">
            <a:scrgbClr r="0" g="0" b="0"/>
          </a:fillRef>
          <a:effectRef idx="0">
            <a:schemeClr val="accent2">
              <a:alpha val="90000"/>
              <a:hueOff val="0"/>
              <a:satOff val="0"/>
              <a:lumOff val="0"/>
              <a:alphaOff val="-40000"/>
            </a:schemeClr>
          </a:effectRef>
          <a:fontRef idx="minor">
            <a:schemeClr val="lt1"/>
          </a:fontRef>
        </p:style>
      </p:sp>
      <p:sp>
        <p:nvSpPr>
          <p:cNvPr id="14" name="Прямоугольник 13"/>
          <p:cNvSpPr/>
          <p:nvPr/>
        </p:nvSpPr>
        <p:spPr>
          <a:xfrm>
            <a:off x="171018" y="1924630"/>
            <a:ext cx="3374258" cy="1938992"/>
          </a:xfrm>
          <a:prstGeom prst="rect">
            <a:avLst/>
          </a:prstGeom>
        </p:spPr>
        <p:txBody>
          <a:bodyPr wrap="none">
            <a:spAutoFit/>
          </a:bodyPr>
          <a:lstStyle/>
          <a:p>
            <a:pPr algn="ctr"/>
            <a:r>
              <a:rPr lang="kk-KZ" sz="2400" b="1" dirty="0">
                <a:latin typeface="Times New Roman" pitchFamily="18" charset="0"/>
                <a:cs typeface="Times New Roman" pitchFamily="18" charset="0"/>
              </a:rPr>
              <a:t>өзін-өзі тану </a:t>
            </a:r>
            <a:r>
              <a:rPr lang="kk-KZ" sz="2400" b="1" dirty="0" smtClean="0">
                <a:latin typeface="Times New Roman" pitchFamily="18" charset="0"/>
                <a:cs typeface="Times New Roman" pitchFamily="18" charset="0"/>
              </a:rPr>
              <a:t>– </a:t>
            </a:r>
          </a:p>
          <a:p>
            <a:pPr algn="ctr"/>
            <a:r>
              <a:rPr lang="kk-KZ" sz="2400" b="1" dirty="0" smtClean="0">
                <a:latin typeface="Times New Roman" pitchFamily="18" charset="0"/>
                <a:cs typeface="Times New Roman" pitchFamily="18" charset="0"/>
              </a:rPr>
              <a:t>тұлғаның психикалық</a:t>
            </a:r>
          </a:p>
          <a:p>
            <a:pPr algn="ctr"/>
            <a:r>
              <a:rPr lang="kk-KZ"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және </a:t>
            </a:r>
            <a:r>
              <a:rPr lang="kk-KZ" sz="2400" b="1" dirty="0" smtClean="0">
                <a:latin typeface="Times New Roman" pitchFamily="18" charset="0"/>
                <a:cs typeface="Times New Roman" pitchFamily="18" charset="0"/>
              </a:rPr>
              <a:t>психологиялық</a:t>
            </a:r>
          </a:p>
          <a:p>
            <a:pPr algn="ctr"/>
            <a:r>
              <a:rPr lang="kk-KZ"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денсаулыққа ие </a:t>
            </a: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болуының </a:t>
            </a:r>
            <a:r>
              <a:rPr lang="kk-KZ" sz="2400" b="1" dirty="0">
                <a:latin typeface="Times New Roman" pitchFamily="18" charset="0"/>
                <a:cs typeface="Times New Roman" pitchFamily="18" charset="0"/>
              </a:rPr>
              <a:t>шарты</a:t>
            </a:r>
            <a:endParaRPr lang="ru-RU" sz="2400" b="1" dirty="0">
              <a:latin typeface="Times New Roman" pitchFamily="18" charset="0"/>
              <a:cs typeface="Times New Roman" pitchFamily="18" charset="0"/>
            </a:endParaRPr>
          </a:p>
        </p:txBody>
      </p:sp>
      <p:sp>
        <p:nvSpPr>
          <p:cNvPr id="13" name="Равнобедренный треугольник 12"/>
          <p:cNvSpPr/>
          <p:nvPr/>
        </p:nvSpPr>
        <p:spPr>
          <a:xfrm>
            <a:off x="5148064" y="1382992"/>
            <a:ext cx="3482985" cy="2838096"/>
          </a:xfrm>
          <a:prstGeom prst="triangle">
            <a:avLst/>
          </a:prstGeom>
          <a:solidFill>
            <a:srgbClr val="00B0F0">
              <a:alpha val="50000"/>
            </a:srgbClr>
          </a:solidFill>
        </p:spPr>
        <p:style>
          <a:lnRef idx="2">
            <a:schemeClr val="lt1">
              <a:hueOff val="0"/>
              <a:satOff val="0"/>
              <a:lumOff val="0"/>
              <a:alphaOff val="0"/>
            </a:schemeClr>
          </a:lnRef>
          <a:fillRef idx="1">
            <a:scrgbClr r="0" g="0" b="0"/>
          </a:fillRef>
          <a:effectRef idx="0">
            <a:schemeClr val="accent2">
              <a:alpha val="90000"/>
              <a:hueOff val="0"/>
              <a:satOff val="0"/>
              <a:lumOff val="0"/>
              <a:alphaOff val="-40000"/>
            </a:schemeClr>
          </a:effectRef>
          <a:fontRef idx="minor">
            <a:schemeClr val="lt1"/>
          </a:fontRef>
        </p:style>
      </p:sp>
      <p:sp>
        <p:nvSpPr>
          <p:cNvPr id="15" name="Прямоугольник 14"/>
          <p:cNvSpPr/>
          <p:nvPr/>
        </p:nvSpPr>
        <p:spPr>
          <a:xfrm>
            <a:off x="5529891" y="1696336"/>
            <a:ext cx="2935355" cy="2308324"/>
          </a:xfrm>
          <a:prstGeom prst="rect">
            <a:avLst/>
          </a:prstGeom>
        </p:spPr>
        <p:txBody>
          <a:bodyPr wrap="none">
            <a:spAutoFit/>
          </a:bodyPr>
          <a:lstStyle/>
          <a:p>
            <a:pPr algn="ctr"/>
            <a:r>
              <a:rPr lang="kk-KZ" sz="2400" b="1" dirty="0">
                <a:latin typeface="Times New Roman" pitchFamily="18" charset="0"/>
                <a:cs typeface="Times New Roman" pitchFamily="18" charset="0"/>
              </a:rPr>
              <a:t>өзін-өзі тану </a:t>
            </a:r>
            <a:r>
              <a:rPr lang="kk-KZ" sz="2400" b="1" dirty="0" smtClean="0">
                <a:latin typeface="Times New Roman" pitchFamily="18" charset="0"/>
                <a:cs typeface="Times New Roman" pitchFamily="18" charset="0"/>
              </a:rPr>
              <a:t>–</a:t>
            </a:r>
          </a:p>
          <a:p>
            <a:pPr algn="ctr"/>
            <a:r>
              <a:rPr lang="kk-KZ"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тұлғаның </a:t>
            </a:r>
            <a:r>
              <a:rPr lang="kk-KZ" sz="2400" b="1" dirty="0" smtClean="0">
                <a:latin typeface="Times New Roman" pitchFamily="18" charset="0"/>
                <a:cs typeface="Times New Roman" pitchFamily="18" charset="0"/>
              </a:rPr>
              <a:t>өзін-өзі</a:t>
            </a:r>
          </a:p>
          <a:p>
            <a:pPr algn="ctr"/>
            <a:r>
              <a:rPr lang="kk-KZ" sz="2400" b="1" dirty="0" smtClean="0">
                <a:latin typeface="Times New Roman" pitchFamily="18" charset="0"/>
                <a:cs typeface="Times New Roman" pitchFamily="18" charset="0"/>
              </a:rPr>
              <a:t>дамытуының</a:t>
            </a:r>
            <a:r>
              <a:rPr lang="kk-KZ" sz="2400" b="1" dirty="0">
                <a:latin typeface="Times New Roman" pitchFamily="18" charset="0"/>
                <a:cs typeface="Times New Roman" pitchFamily="18" charset="0"/>
              </a:rPr>
              <a:t>, </a:t>
            </a: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оның </a:t>
            </a:r>
            <a:r>
              <a:rPr lang="kk-KZ" sz="2400" b="1" dirty="0">
                <a:latin typeface="Times New Roman" pitchFamily="18" charset="0"/>
                <a:cs typeface="Times New Roman" pitchFamily="18" charset="0"/>
              </a:rPr>
              <a:t>өзін-өзі </a:t>
            </a: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жүзеге </a:t>
            </a:r>
            <a:r>
              <a:rPr lang="kk-KZ" sz="2400" b="1" dirty="0">
                <a:latin typeface="Times New Roman" pitchFamily="18" charset="0"/>
                <a:cs typeface="Times New Roman" pitchFamily="18" charset="0"/>
              </a:rPr>
              <a:t>асыруының </a:t>
            </a: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жалғыз </a:t>
            </a:r>
            <a:r>
              <a:rPr lang="kk-KZ" sz="2400" b="1" dirty="0">
                <a:latin typeface="Times New Roman" pitchFamily="18" charset="0"/>
                <a:cs typeface="Times New Roman" pitchFamily="18" charset="0"/>
              </a:rPr>
              <a:t>жолы</a:t>
            </a:r>
            <a:endParaRPr lang="ru-RU" sz="2400" b="1" dirty="0">
              <a:solidFill>
                <a:srgbClr val="0000FF"/>
              </a:solidFill>
              <a:latin typeface="Times New Roman" pitchFamily="18" charset="0"/>
              <a:cs typeface="Times New Roman" pitchFamily="18" charset="0"/>
            </a:endParaRPr>
          </a:p>
        </p:txBody>
      </p:sp>
      <p:sp>
        <p:nvSpPr>
          <p:cNvPr id="11" name="Прямоугольник 10"/>
          <p:cNvSpPr/>
          <p:nvPr/>
        </p:nvSpPr>
        <p:spPr>
          <a:xfrm>
            <a:off x="3233024" y="4221088"/>
            <a:ext cx="3198568" cy="1938992"/>
          </a:xfrm>
          <a:prstGeom prst="rect">
            <a:avLst/>
          </a:prstGeom>
        </p:spPr>
        <p:txBody>
          <a:bodyPr wrap="none">
            <a:spAutoFit/>
          </a:bodyPr>
          <a:lstStyle/>
          <a:p>
            <a:pPr algn="ctr"/>
            <a:r>
              <a:rPr lang="kk-KZ" sz="2400" b="1" dirty="0">
                <a:latin typeface="Times New Roman" pitchFamily="18" charset="0"/>
                <a:cs typeface="Times New Roman" pitchFamily="18" charset="0"/>
              </a:rPr>
              <a:t>өзін-өзі тану – </a:t>
            </a: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ішкі үйлесімділікке</a:t>
            </a:r>
          </a:p>
          <a:p>
            <a:pPr algn="ctr"/>
            <a:r>
              <a:rPr lang="kk-KZ" sz="2400" b="1" dirty="0" smtClean="0">
                <a:latin typeface="Times New Roman" pitchFamily="18" charset="0"/>
                <a:cs typeface="Times New Roman" pitchFamily="18" charset="0"/>
              </a:rPr>
              <a:t>және </a:t>
            </a:r>
            <a:r>
              <a:rPr lang="kk-KZ" sz="2400" b="1" dirty="0">
                <a:latin typeface="Times New Roman" pitchFamily="18" charset="0"/>
                <a:cs typeface="Times New Roman" pitchFamily="18" charset="0"/>
              </a:rPr>
              <a:t>психологиялық </a:t>
            </a: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кемелдікке </a:t>
            </a:r>
            <a:r>
              <a:rPr lang="kk-KZ" sz="2400" b="1" dirty="0">
                <a:latin typeface="Times New Roman" pitchFamily="18" charset="0"/>
                <a:cs typeface="Times New Roman" pitchFamily="18" charset="0"/>
              </a:rPr>
              <a:t>ие </a:t>
            </a:r>
            <a:endParaRPr lang="kk-KZ" sz="2400" b="1" dirty="0" smtClean="0">
              <a:latin typeface="Times New Roman" pitchFamily="18" charset="0"/>
              <a:cs typeface="Times New Roman" pitchFamily="18" charset="0"/>
            </a:endParaRPr>
          </a:p>
          <a:p>
            <a:pPr algn="ctr"/>
            <a:r>
              <a:rPr lang="kk-KZ" sz="2400" b="1" dirty="0" smtClean="0">
                <a:latin typeface="Times New Roman" pitchFamily="18" charset="0"/>
                <a:cs typeface="Times New Roman" pitchFamily="18" charset="0"/>
              </a:rPr>
              <a:t>болудың </a:t>
            </a:r>
            <a:r>
              <a:rPr lang="kk-KZ" sz="2400" b="1" dirty="0">
                <a:latin typeface="Times New Roman" pitchFamily="18" charset="0"/>
                <a:cs typeface="Times New Roman" pitchFamily="18" charset="0"/>
              </a:rPr>
              <a:t>құралы</a:t>
            </a:r>
            <a:endParaRPr lang="ru-RU"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8622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Ramers\1264447876_1256488385_23-kop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3939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Ramers\1264447876_1256488385_23-kopiy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3625" y="-8526463"/>
            <a:ext cx="9100800" cy="6825600"/>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1259632" y="4005064"/>
            <a:ext cx="6029604" cy="2132856"/>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r>
              <a:rPr lang="ru-RU" sz="2000" b="1" u="sng" dirty="0" err="1">
                <a:solidFill>
                  <a:schemeClr val="tx1"/>
                </a:solidFill>
                <a:latin typeface="Times New Roman" pitchFamily="18" charset="0"/>
                <a:cs typeface="Times New Roman" pitchFamily="18" charset="0"/>
              </a:rPr>
              <a:t>Өзін-өзі</a:t>
            </a:r>
            <a:r>
              <a:rPr lang="ru-RU" sz="2000" b="1" u="sng" dirty="0">
                <a:solidFill>
                  <a:schemeClr val="tx1"/>
                </a:solidFill>
                <a:latin typeface="Times New Roman" pitchFamily="18" charset="0"/>
                <a:cs typeface="Times New Roman" pitchFamily="18" charset="0"/>
              </a:rPr>
              <a:t> </a:t>
            </a:r>
            <a:r>
              <a:rPr lang="ru-RU" sz="2000" b="1" u="sng" dirty="0" err="1">
                <a:solidFill>
                  <a:schemeClr val="tx1"/>
                </a:solidFill>
                <a:latin typeface="Times New Roman" pitchFamily="18" charset="0"/>
                <a:cs typeface="Times New Roman" pitchFamily="18" charset="0"/>
              </a:rPr>
              <a:t>тану</a:t>
            </a:r>
            <a:r>
              <a:rPr lang="ru-RU" sz="2000" b="1" u="sng" dirty="0">
                <a:solidFill>
                  <a:schemeClr val="tx1"/>
                </a:solidFill>
                <a:latin typeface="Times New Roman" pitchFamily="18" charset="0"/>
                <a:cs typeface="Times New Roman" pitchFamily="18" charset="0"/>
              </a:rPr>
              <a:t> </a:t>
            </a:r>
            <a:r>
              <a:rPr lang="ru-RU" sz="2000" b="1" u="sng" dirty="0" err="1">
                <a:solidFill>
                  <a:schemeClr val="tx1"/>
                </a:solidFill>
                <a:latin typeface="Times New Roman" pitchFamily="18" charset="0"/>
                <a:cs typeface="Times New Roman" pitchFamily="18" charset="0"/>
              </a:rPr>
              <a:t>пәні</a:t>
            </a:r>
            <a:r>
              <a:rPr lang="ru-RU" sz="2000" b="1" dirty="0">
                <a:solidFill>
                  <a:schemeClr val="tx1"/>
                </a:solidFill>
                <a:latin typeface="Times New Roman" pitchFamily="18" charset="0"/>
                <a:cs typeface="Times New Roman" pitchFamily="18" charset="0"/>
              </a:rPr>
              <a:t> – </a:t>
            </a:r>
            <a:r>
              <a:rPr lang="ru-RU" sz="2000" b="1" dirty="0" err="1">
                <a:solidFill>
                  <a:schemeClr val="tx1"/>
                </a:solidFill>
                <a:latin typeface="Times New Roman" pitchFamily="18" charset="0"/>
                <a:cs typeface="Times New Roman" pitchFamily="18" charset="0"/>
              </a:rPr>
              <a:t>жалпы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білім</a:t>
            </a:r>
            <a:r>
              <a:rPr lang="ru-RU" sz="2000" b="1" dirty="0">
                <a:solidFill>
                  <a:schemeClr val="tx1"/>
                </a:solidFill>
                <a:latin typeface="Times New Roman" pitchFamily="18" charset="0"/>
                <a:cs typeface="Times New Roman" pitchFamily="18" charset="0"/>
              </a:rPr>
              <a:t> беру </a:t>
            </a:r>
            <a:r>
              <a:rPr lang="ru-RU" sz="2000" b="1" dirty="0" err="1" smtClean="0">
                <a:solidFill>
                  <a:schemeClr val="tx1"/>
                </a:solidFill>
                <a:latin typeface="Times New Roman" pitchFamily="18" charset="0"/>
                <a:cs typeface="Times New Roman" pitchFamily="18" charset="0"/>
              </a:rPr>
              <a:t>мектептерінде</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институттарда</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университетте</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жанұяда</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білім</a:t>
            </a:r>
            <a:r>
              <a:rPr lang="ru-RU" sz="2000" b="1" dirty="0">
                <a:solidFill>
                  <a:schemeClr val="tx1"/>
                </a:solidFill>
                <a:latin typeface="Times New Roman" pitchFamily="18" charset="0"/>
                <a:cs typeface="Times New Roman" pitchFamily="18" charset="0"/>
              </a:rPr>
              <a:t> беру, </a:t>
            </a:r>
            <a:r>
              <a:rPr lang="ru-RU" sz="2000" b="1" dirty="0" err="1" smtClean="0">
                <a:solidFill>
                  <a:schemeClr val="tx1"/>
                </a:solidFill>
                <a:latin typeface="Times New Roman" pitchFamily="18" charset="0"/>
                <a:cs typeface="Times New Roman" pitchFamily="18" charset="0"/>
              </a:rPr>
              <a:t>мәдени</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тәрбиелеу</a:t>
            </a:r>
            <a:r>
              <a:rPr lang="ru-RU" sz="2000" b="1" dirty="0" smtClean="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орталықтары</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ұйымдастырылатын</a:t>
            </a:r>
            <a:r>
              <a:rPr lang="ru-RU" sz="2000" b="1" dirty="0">
                <a:solidFill>
                  <a:schemeClr val="tx1"/>
                </a:solidFill>
                <a:latin typeface="Times New Roman" pitchFamily="18" charset="0"/>
                <a:cs typeface="Times New Roman" pitchFamily="18" charset="0"/>
              </a:rPr>
              <a:t> </a:t>
            </a:r>
            <a:r>
              <a:rPr lang="ru-RU" sz="2000" b="1" dirty="0" err="1">
                <a:solidFill>
                  <a:schemeClr val="tx1"/>
                </a:solidFill>
                <a:latin typeface="Times New Roman" pitchFamily="18" charset="0"/>
                <a:cs typeface="Times New Roman" pitchFamily="18" charset="0"/>
              </a:rPr>
              <a:t>педагогикалық</a:t>
            </a:r>
            <a:r>
              <a:rPr lang="ru-RU" sz="2000" b="1" dirty="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процесс</a:t>
            </a:r>
            <a:endParaRPr lang="ru-RU" sz="2000" b="1" dirty="0">
              <a:solidFill>
                <a:schemeClr val="tx1"/>
              </a:solidFill>
              <a:latin typeface="Times New Roman" pitchFamily="18" charset="0"/>
              <a:cs typeface="Times New Roman" pitchFamily="18" charset="0"/>
            </a:endParaRPr>
          </a:p>
        </p:txBody>
      </p:sp>
      <p:sp>
        <p:nvSpPr>
          <p:cNvPr id="12" name=" 3"/>
          <p:cNvSpPr>
            <a:spLocks noGrp="1"/>
          </p:cNvSpPr>
          <p:nvPr>
            <p:ph type="title"/>
          </p:nvPr>
        </p:nvSpPr>
        <p:spPr>
          <a:xfrm>
            <a:off x="349730" y="254502"/>
            <a:ext cx="6928237" cy="4896544"/>
          </a:xfrm>
          <a:prstGeom prst="swooshArrow">
            <a:avLst>
              <a:gd name="adj1" fmla="val 25000"/>
              <a:gd name="adj2" fmla="val 23745"/>
            </a:avLst>
          </a:prstGeom>
          <a:solidFill>
            <a:srgbClr val="92D050"/>
          </a:solidFill>
        </p:spPr>
        <p:style>
          <a:lnRef idx="0">
            <a:schemeClr val="accent5"/>
          </a:lnRef>
          <a:fillRef idx="3">
            <a:schemeClr val="accent5"/>
          </a:fillRef>
          <a:effectRef idx="3">
            <a:schemeClr val="accent5"/>
          </a:effectRef>
          <a:fontRef idx="minor">
            <a:schemeClr val="lt1"/>
          </a:fontRef>
        </p:style>
        <p:txBody>
          <a:bodyPr/>
          <a:lstStyle/>
          <a:p>
            <a:pPr algn="l"/>
            <a:r>
              <a:rPr lang="ru-RU" sz="2400" dirty="0" err="1">
                <a:solidFill>
                  <a:schemeClr val="tx1"/>
                </a:solidFill>
                <a:latin typeface="Times New Roman" pitchFamily="18" charset="0"/>
                <a:cs typeface="Times New Roman" pitchFamily="18" charset="0"/>
              </a:rPr>
              <a:t>Қоғамды</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ізгілендіру</a:t>
            </a:r>
            <a:r>
              <a:rPr lang="ru-RU" sz="2400" dirty="0">
                <a:solidFill>
                  <a:schemeClr val="tx1"/>
                </a:solidFill>
                <a:latin typeface="Times New Roman" pitchFamily="18" charset="0"/>
                <a:cs typeface="Times New Roman" pitchFamily="18" charset="0"/>
              </a:rPr>
              <a:t> - </a:t>
            </a:r>
            <a:r>
              <a:rPr lang="en-US" sz="2400" dirty="0">
                <a:solidFill>
                  <a:schemeClr val="tx1"/>
                </a:solidFill>
                <a:latin typeface="Times New Roman" pitchFamily="18" charset="0"/>
                <a:cs typeface="Times New Roman" pitchFamily="18" charset="0"/>
              </a:rPr>
              <a:t>XXI </a:t>
            </a:r>
            <a:r>
              <a:rPr lang="ru-RU" sz="2400" dirty="0" err="1">
                <a:solidFill>
                  <a:schemeClr val="tx1"/>
                </a:solidFill>
                <a:latin typeface="Times New Roman" pitchFamily="18" charset="0"/>
                <a:cs typeface="Times New Roman" pitchFamily="18" charset="0"/>
              </a:rPr>
              <a:t>ғасырдың</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табалдырығындағы</a:t>
            </a: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err="1">
                <a:solidFill>
                  <a:schemeClr val="tx1"/>
                </a:solidFill>
                <a:latin typeface="Times New Roman" pitchFamily="18" charset="0"/>
                <a:cs typeface="Times New Roman" pitchFamily="18" charset="0"/>
              </a:rPr>
              <a:t>өркениетті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дамудың</a:t>
            </a:r>
            <a:r>
              <a:rPr lang="ru-RU" sz="2400" dirty="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талабы</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a:solidFill>
                  <a:schemeClr val="tx1"/>
                </a:solidFill>
                <a:latin typeface="Times New Roman" pitchFamily="18" charset="0"/>
                <a:cs typeface="Times New Roman" pitchFamily="18" charset="0"/>
              </a:rPr>
              <a:t/>
            </a:r>
            <a:br>
              <a:rPr lang="ru-RU" sz="2400" dirty="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2627784" y="2276872"/>
            <a:ext cx="5788258" cy="1533842"/>
          </a:xfrm>
          <a:prstGeom prst="roundRect">
            <a:avLst/>
          </a:prstGeom>
          <a:solidFill>
            <a:srgbClr val="3399FF"/>
          </a:solidFill>
        </p:spPr>
        <p:style>
          <a:lnRef idx="1">
            <a:schemeClr val="accent3"/>
          </a:lnRef>
          <a:fillRef idx="2">
            <a:schemeClr val="accent3"/>
          </a:fillRef>
          <a:effectRef idx="1">
            <a:schemeClr val="accent3"/>
          </a:effectRef>
          <a:fontRef idx="minor">
            <a:schemeClr val="dk1"/>
          </a:fontRef>
        </p:style>
        <p:txBody>
          <a:bodyPr anchor="ctr"/>
          <a:lstStyle/>
          <a:p>
            <a:pPr algn="just"/>
            <a:r>
              <a:rPr lang="kk-KZ" sz="2000" b="1" u="sng" dirty="0">
                <a:solidFill>
                  <a:schemeClr val="tx1"/>
                </a:solidFill>
                <a:latin typeface="Times New Roman" pitchFamily="18" charset="0"/>
                <a:cs typeface="Times New Roman" pitchFamily="18" charset="0"/>
              </a:rPr>
              <a:t>Өзін-өзі</a:t>
            </a:r>
            <a:r>
              <a:rPr lang="kk-KZ" sz="2000" b="1" i="1" u="sng" dirty="0">
                <a:solidFill>
                  <a:schemeClr val="tx1"/>
                </a:solidFill>
                <a:latin typeface="Times New Roman" pitchFamily="18" charset="0"/>
                <a:cs typeface="Times New Roman" pitchFamily="18" charset="0"/>
              </a:rPr>
              <a:t> тану</a:t>
            </a:r>
            <a:r>
              <a:rPr lang="kk-KZ" sz="2000" b="1" u="sng" dirty="0">
                <a:solidFill>
                  <a:schemeClr val="tx1"/>
                </a:solidFill>
                <a:latin typeface="Times New Roman" pitchFamily="18" charset="0"/>
                <a:cs typeface="Times New Roman" pitchFamily="18" charset="0"/>
              </a:rPr>
              <a:t> </a:t>
            </a:r>
            <a:r>
              <a:rPr lang="kk-KZ" sz="2000" b="1" dirty="0">
                <a:solidFill>
                  <a:schemeClr val="tx1"/>
                </a:solidFill>
                <a:latin typeface="Times New Roman" pitchFamily="18" charset="0"/>
                <a:cs typeface="Times New Roman" pitchFamily="18" charset="0"/>
              </a:rPr>
              <a:t>– бұл өзін, өзінің әлеуетті және өзекті қасиеттерін, тұлғалық, интеллектуалдық ерекшеліктерін, мінез қырларын, өзге адамдармен өзінің қарым-қатынасын тану процесі</a:t>
            </a:r>
            <a:endParaRPr lang="ru-RU"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5063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20"/>
            <a:ext cx="9144000" cy="683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0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1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Өзін-өзі тану тұлғаның өзін-өзі жүзеге асыру шарты | Презентация - Google Chrome"/>
          <p:cNvPicPr>
            <a:picLocks noChangeAspect="1"/>
          </p:cNvPicPr>
          <p:nvPr/>
        </p:nvPicPr>
        <p:blipFill rotWithShape="1">
          <a:blip r:embed="rId2">
            <a:extLst>
              <a:ext uri="{28A0092B-C50C-407E-A947-70E740481C1C}">
                <a14:useLocalDpi xmlns:a14="http://schemas.microsoft.com/office/drawing/2010/main" val="0"/>
              </a:ext>
            </a:extLst>
          </a:blip>
          <a:srcRect l="11901" t="23686" r="34134" b="11864"/>
          <a:stretch/>
        </p:blipFill>
        <p:spPr>
          <a:xfrm>
            <a:off x="0" y="0"/>
            <a:ext cx="9144000" cy="6858000"/>
          </a:xfrm>
          <a:prstGeom prst="rect">
            <a:avLst/>
          </a:prstGeom>
        </p:spPr>
      </p:pic>
    </p:spTree>
    <p:extLst>
      <p:ext uri="{BB962C8B-B14F-4D97-AF65-F5344CB8AC3E}">
        <p14:creationId xmlns:p14="http://schemas.microsoft.com/office/powerpoint/2010/main" val="119713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975" y="160338"/>
            <a:ext cx="8592888" cy="6463308"/>
          </a:xfrm>
          <a:prstGeom prst="rect">
            <a:avLst/>
          </a:prstGeom>
        </p:spPr>
        <p:txBody>
          <a:bodyPr wrap="square">
            <a:spAutoFit/>
          </a:bodyPr>
          <a:lstStyle/>
          <a:p>
            <a:pPr algn="ctr"/>
            <a:r>
              <a:rPr lang="ru-RU" b="1" dirty="0" err="1">
                <a:latin typeface="Times New Roman" pitchFamily="18" charset="0"/>
                <a:cs typeface="Times New Roman" pitchFamily="18" charset="0"/>
              </a:rPr>
              <a:t>Тарихы</a:t>
            </a:r>
            <a:endParaRPr lang="ru-RU" b="1" dirty="0">
              <a:latin typeface="Times New Roman" pitchFamily="18" charset="0"/>
              <a:cs typeface="Times New Roman" pitchFamily="18" charset="0"/>
            </a:endParaRPr>
          </a:p>
          <a:p>
            <a:pPr algn="just"/>
            <a:r>
              <a:rPr lang="ru-RU" dirty="0" err="1">
                <a:latin typeface="Times New Roman" pitchFamily="18" charset="0"/>
                <a:cs typeface="Times New Roman" pitchFamily="18" charset="0"/>
              </a:rPr>
              <a:t>Спорттың</a:t>
            </a:r>
            <a:r>
              <a:rPr lang="ru-RU" dirty="0">
                <a:latin typeface="Times New Roman" pitchFamily="18" charset="0"/>
                <a:cs typeface="Times New Roman" pitchFamily="18" charset="0"/>
              </a:rPr>
              <a:t> даму </a:t>
            </a:r>
            <a:r>
              <a:rPr lang="ru-RU" dirty="0" err="1">
                <a:latin typeface="Times New Roman" pitchFamily="18" charset="0"/>
                <a:cs typeface="Times New Roman" pitchFamily="18" charset="0"/>
              </a:rPr>
              <a:t>тарихына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салсақ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қоғамдағы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өзгерістер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қатар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мән-мағынасын</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түсінуге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a:t>
            </a:r>
          </a:p>
          <a:p>
            <a:pPr algn="just"/>
            <a:r>
              <a:rPr lang="tr-TR"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Бүгінгі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күнге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белгілі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hlinkClick r:id="rId2" tooltip="Үңгір өнері (мұндай бет жоқ)"/>
              </a:rPr>
              <a:t>үңгір</a:t>
            </a:r>
            <a:r>
              <a:rPr lang="ru-RU" dirty="0">
                <a:latin typeface="Times New Roman" pitchFamily="18" charset="0"/>
                <a:cs typeface="Times New Roman" pitchFamily="18" charset="0"/>
                <a:hlinkClick r:id="rId2" tooltip="Үңгір өнері (мұндай бет жоқ)"/>
              </a:rPr>
              <a:t> </a:t>
            </a:r>
            <a:r>
              <a:rPr lang="ru-RU" dirty="0" err="1">
                <a:latin typeface="Times New Roman" pitchFamily="18" charset="0"/>
                <a:cs typeface="Times New Roman" pitchFamily="18" charset="0"/>
                <a:hlinkClick r:id="rId2" tooltip="Үңгір өнері (мұндай бет жоқ)"/>
              </a:rPr>
              <a:t>өнерінің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үлгілерінде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дәстүрлі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ырымдық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ритуалдыр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көріністері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бейнеленген</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бейнеленген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көріністерді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сенімді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қазіргі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мағынадағы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жатқызуға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болмағанымен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әрекеттердің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алғаны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хақында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3" tooltip="Франция"/>
              </a:rPr>
              <a:t>Франция</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4" tooltip="Африка"/>
              </a:rPr>
              <a:t>Африка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hlinkClick r:id="rId5" tooltip="Аустралия"/>
              </a:rPr>
              <a:t>А</a:t>
            </a:r>
            <a:r>
              <a:rPr lang="kk-KZ" dirty="0" smtClean="0">
                <a:latin typeface="Times New Roman" pitchFamily="18" charset="0"/>
                <a:cs typeface="Times New Roman" pitchFamily="18" charset="0"/>
                <a:hlinkClick r:id="rId5" tooltip="Аустралия"/>
              </a:rPr>
              <a:t>в</a:t>
            </a:r>
            <a:r>
              <a:rPr lang="ru-RU" dirty="0" err="1" smtClean="0">
                <a:latin typeface="Times New Roman" pitchFamily="18" charset="0"/>
                <a:cs typeface="Times New Roman" pitchFamily="18" charset="0"/>
                <a:hlinkClick r:id="rId5" tooltip="Аустралия"/>
              </a:rPr>
              <a:t>стралияда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бейнелердің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осыдан</a:t>
            </a:r>
            <a:r>
              <a:rPr lang="ru-RU" dirty="0">
                <a:latin typeface="Times New Roman" pitchFamily="18" charset="0"/>
                <a:cs typeface="Times New Roman" pitchFamily="18" charset="0"/>
              </a:rPr>
              <a:t> 30 000 </a:t>
            </a:r>
            <a:r>
              <a:rPr lang="ru-RU" dirty="0" err="1">
                <a:latin typeface="Times New Roman" pitchFamily="18" charset="0"/>
                <a:cs typeface="Times New Roman" pitchFamily="18" charset="0"/>
              </a:rPr>
              <a:t>жыл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жасалғанын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жөн</a:t>
            </a:r>
            <a:r>
              <a:rPr lang="ru-RU" dirty="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hlinkClick r:id="rId6" tooltip="Қытай"/>
              </a:rPr>
              <a:t>Қытай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дәуірден</a:t>
            </a:r>
            <a:r>
              <a:rPr lang="ru-RU" dirty="0">
                <a:latin typeface="Times New Roman" pitchFamily="18" charset="0"/>
                <a:cs typeface="Times New Roman" pitchFamily="18" charset="0"/>
              </a:rPr>
              <a:t> 4000 </a:t>
            </a:r>
            <a:r>
              <a:rPr lang="ru-RU" dirty="0" err="1">
                <a:latin typeface="Times New Roman" pitchFamily="18" charset="0"/>
                <a:cs typeface="Times New Roman" pitchFamily="18" charset="0"/>
              </a:rPr>
              <a:t>жыл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қазіргі</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мағынасына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әрекеттің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айтатын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заттар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құралыстар</a:t>
            </a:r>
            <a:r>
              <a:rPr lang="ru-RU" dirty="0">
                <a:latin typeface="Times New Roman" pitchFamily="18" charset="0"/>
                <a:cs typeface="Times New Roman" pitchFamily="18" charset="0"/>
              </a:rPr>
              <a:t> бар. </a:t>
            </a:r>
            <a:r>
              <a:rPr lang="ru-RU" dirty="0">
                <a:latin typeface="Times New Roman" pitchFamily="18" charset="0"/>
                <a:cs typeface="Times New Roman" pitchFamily="18" charset="0"/>
                <a:hlinkClick r:id="rId7" tooltip="Гимнастика"/>
              </a:rPr>
              <a:t>Гимнастика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ежелгі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Қытайдағы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тараған</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түрі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болыпты</a:t>
            </a:r>
            <a:r>
              <a:rPr lang="ru-RU" dirty="0">
                <a:latin typeface="Times New Roman" pitchFamily="18" charset="0"/>
                <a:cs typeface="Times New Roman" pitchFamily="18" charset="0"/>
              </a:rPr>
              <a:t>-мыс. </a:t>
            </a:r>
            <a:r>
              <a:rPr lang="ru-RU" dirty="0" err="1">
                <a:latin typeface="Times New Roman" pitchFamily="18" charset="0"/>
                <a:cs typeface="Times New Roman" pitchFamily="18" charset="0"/>
                <a:hlinkClick r:id="rId8" tooltip="Перғауын"/>
              </a:rPr>
              <a:t>Перғауындар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мазарларындағы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бейнелер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заттар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бірнеше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ғасырлар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бұрын</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спорттың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болғандығынан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хабардар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hlinkClick r:id="rId9" tooltip="Жүзу"/>
              </a:rPr>
              <a:t>жүзу</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hlinkClick r:id="rId10" tooltip="Балық аулау"/>
              </a:rPr>
              <a:t>балық</a:t>
            </a:r>
            <a:r>
              <a:rPr lang="ru-RU" dirty="0">
                <a:latin typeface="Times New Roman" pitchFamily="18" charset="0"/>
                <a:cs typeface="Times New Roman" pitchFamily="18" charset="0"/>
                <a:hlinkClick r:id="rId10" tooltip="Балық аулау"/>
              </a:rPr>
              <a:t> </a:t>
            </a:r>
            <a:r>
              <a:rPr lang="ru-RU" dirty="0" err="1">
                <a:latin typeface="Times New Roman" pitchFamily="18" charset="0"/>
                <a:cs typeface="Times New Roman" pitchFamily="18" charset="0"/>
                <a:hlinkClick r:id="rId10" tooltip="Балық аулау"/>
              </a:rPr>
              <a:t>аулауды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hlinkClick r:id="rId11" tooltip="Ежелгі Персия (мұндай бет жоқ)"/>
              </a:rPr>
              <a:t>Ежелгі</a:t>
            </a:r>
            <a:r>
              <a:rPr lang="ru-RU" dirty="0">
                <a:latin typeface="Times New Roman" pitchFamily="18" charset="0"/>
                <a:cs typeface="Times New Roman" pitchFamily="18" charset="0"/>
                <a:hlinkClick r:id="rId11" tooltip="Ежелгі Персия (мұндай бет жоқ)"/>
              </a:rPr>
              <a:t> </a:t>
            </a:r>
            <a:r>
              <a:rPr lang="ru-RU" dirty="0" err="1">
                <a:latin typeface="Times New Roman" pitchFamily="18" charset="0"/>
                <a:cs typeface="Times New Roman" pitchFamily="18" charset="0"/>
                <a:hlinkClick r:id="rId11" tooltip="Ежелгі Персия (мұндай бет жоқ)"/>
              </a:rPr>
              <a:t>Персияда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12" tooltip="Поло"/>
              </a:rPr>
              <a:t>поло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hlinkClick r:id="rId13" tooltip="Атты рыцарлардың найзамен жарысы (мұндай бет жоқ)"/>
              </a:rPr>
              <a:t>атты</a:t>
            </a:r>
            <a:r>
              <a:rPr lang="ru-RU" dirty="0">
                <a:latin typeface="Times New Roman" pitchFamily="18" charset="0"/>
                <a:cs typeface="Times New Roman" pitchFamily="18" charset="0"/>
                <a:hlinkClick r:id="rId13" tooltip="Атты рыцарлардың найзамен жарысы (мұндай бет жоқ)"/>
              </a:rPr>
              <a:t> </a:t>
            </a:r>
            <a:r>
              <a:rPr lang="ru-RU" dirty="0" err="1">
                <a:latin typeface="Times New Roman" pitchFamily="18" charset="0"/>
                <a:cs typeface="Times New Roman" pitchFamily="18" charset="0"/>
                <a:hlinkClick r:id="rId13" tooltip="Атты рыцарлардың найзамен жарысы (мұндай бет жоқ)"/>
              </a:rPr>
              <a:t>рыцарлардың</a:t>
            </a:r>
            <a:r>
              <a:rPr lang="ru-RU" dirty="0">
                <a:latin typeface="Times New Roman" pitchFamily="18" charset="0"/>
                <a:cs typeface="Times New Roman" pitchFamily="18" charset="0"/>
                <a:hlinkClick r:id="rId13" tooltip="Атты рыцарлардың найзамен жарысы (мұндай бет жоқ)"/>
              </a:rPr>
              <a:t> </a:t>
            </a:r>
            <a:r>
              <a:rPr lang="ru-RU" dirty="0" err="1">
                <a:latin typeface="Times New Roman" pitchFamily="18" charset="0"/>
                <a:cs typeface="Times New Roman" pitchFamily="18" charset="0"/>
                <a:hlinkClick r:id="rId13" tooltip="Атты рыцарлардың найзамен жарысы (мұндай бет жоқ)"/>
              </a:rPr>
              <a:t>найзамен</a:t>
            </a:r>
            <a:r>
              <a:rPr lang="ru-RU" dirty="0">
                <a:latin typeface="Times New Roman" pitchFamily="18" charset="0"/>
                <a:cs typeface="Times New Roman" pitchFamily="18" charset="0"/>
                <a:hlinkClick r:id="rId13" tooltip="Атты рыцарлардың найзамен жарысы (мұндай бет жоқ)"/>
              </a:rPr>
              <a:t> </a:t>
            </a:r>
            <a:r>
              <a:rPr lang="ru-RU" dirty="0" err="1">
                <a:latin typeface="Times New Roman" pitchFamily="18" charset="0"/>
                <a:cs typeface="Times New Roman" pitchFamily="18" charset="0"/>
                <a:hlinkClick r:id="rId13" tooltip="Атты рыцарлардың найзамен жарысы (мұндай бет жоқ)"/>
              </a:rPr>
              <a:t>жарысы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қаланды</a:t>
            </a:r>
            <a:r>
              <a:rPr lang="ru-RU" dirty="0">
                <a:latin typeface="Times New Roman" pitchFamily="18" charset="0"/>
                <a:cs typeface="Times New Roman" pitchFamily="18" charset="0"/>
              </a:rPr>
              <a:t>.</a:t>
            </a:r>
          </a:p>
          <a:p>
            <a:pPr algn="just"/>
            <a:r>
              <a:rPr lang="ru-RU" dirty="0" err="1">
                <a:latin typeface="Times New Roman" pitchFamily="18" charset="0"/>
                <a:cs typeface="Times New Roman" pitchFamily="18" charset="0"/>
                <a:hlinkClick r:id="rId14" tooltip="Ежелгі Грекия"/>
              </a:rPr>
              <a:t>Ежелгі</a:t>
            </a:r>
            <a:r>
              <a:rPr lang="ru-RU" dirty="0">
                <a:latin typeface="Times New Roman" pitchFamily="18" charset="0"/>
                <a:cs typeface="Times New Roman" pitchFamily="18" charset="0"/>
                <a:hlinkClick r:id="rId14" tooltip="Ежелгі Грекия"/>
              </a:rPr>
              <a:t> </a:t>
            </a:r>
            <a:r>
              <a:rPr lang="ru-RU" dirty="0" err="1">
                <a:latin typeface="Times New Roman" pitchFamily="18" charset="0"/>
                <a:cs typeface="Times New Roman" pitchFamily="18" charset="0"/>
                <a:hlinkClick r:id="rId14" tooltip="Ежелгі Грекия"/>
              </a:rPr>
              <a:t>Грекия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алуан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болған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дамыған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түрлері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hlinkClick r:id="rId15" tooltip="Күрес"/>
              </a:rPr>
              <a:t>күрес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hlinkClick r:id="rId16" tooltip="Жүгіру"/>
              </a:rPr>
              <a:t>жүгіру</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17" tooltip="Диск лақтыру"/>
              </a:rPr>
              <a:t>диск </a:t>
            </a:r>
            <a:r>
              <a:rPr lang="ru-RU" dirty="0" err="1">
                <a:latin typeface="Times New Roman" pitchFamily="18" charset="0"/>
                <a:cs typeface="Times New Roman" pitchFamily="18" charset="0"/>
                <a:hlinkClick r:id="rId17" tooltip="Диск лақтыру"/>
              </a:rPr>
              <a:t>лақтыру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18" tooltip="Арба жарысы (мұндай бет жоқ)"/>
              </a:rPr>
              <a:t>арба </a:t>
            </a:r>
            <a:r>
              <a:rPr lang="ru-RU" dirty="0" err="1">
                <a:latin typeface="Times New Roman" pitchFamily="18" charset="0"/>
                <a:cs typeface="Times New Roman" pitchFamily="18" charset="0"/>
                <a:hlinkClick r:id="rId18" tooltip="Арба жарысы (мұндай бет жоқ)"/>
              </a:rPr>
              <a:t>жарысы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тізімге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қарағанда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Ежелгі</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Грекияда</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жалғыз</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ғана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емес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жерлерде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әскери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мәдениет</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әскери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өнер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тікелей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төрт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сайын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hlinkClick r:id="rId19" tooltip="Пелопонессе (мұндай бет жоқ)"/>
              </a:rPr>
              <a:t>Пелопонессе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ауылда</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20" tooltip="Олимпия"/>
              </a:rPr>
              <a:t>Олимпия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аталған</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21" tooltip="Олимпиада ойындары"/>
              </a:rPr>
              <a:t>Олимпиада </a:t>
            </a:r>
            <a:r>
              <a:rPr lang="ru-RU" dirty="0" err="1">
                <a:latin typeface="Times New Roman" pitchFamily="18" charset="0"/>
                <a:cs typeface="Times New Roman" pitchFamily="18" charset="0"/>
                <a:hlinkClick r:id="rId21" tooltip="Олимпиада ойындары"/>
              </a:rPr>
              <a:t>ойындары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өтіп</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тұрған</a:t>
            </a:r>
            <a:r>
              <a:rPr lang="ru-RU" dirty="0" smtClean="0">
                <a:latin typeface="Times New Roman" pitchFamily="18" charset="0"/>
                <a:cs typeface="Times New Roman" pitchFamily="18" charset="0"/>
              </a:rPr>
              <a:t>. Осы </a:t>
            </a:r>
            <a:r>
              <a:rPr lang="ru-RU" dirty="0" err="1">
                <a:latin typeface="Times New Roman" pitchFamily="18" charset="0"/>
                <a:cs typeface="Times New Roman" pitchFamily="18" charset="0"/>
              </a:rPr>
              <a:t>күндері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адамзаттың</a:t>
            </a:r>
            <a:r>
              <a:rPr lang="ru-RU" dirty="0">
                <a:latin typeface="Times New Roman" pitchFamily="18" charset="0"/>
                <a:cs typeface="Times New Roman" pitchFamily="18" charset="0"/>
              </a:rPr>
              <a:t> даму </a:t>
            </a:r>
            <a:r>
              <a:rPr lang="ru-RU" dirty="0" err="1">
                <a:latin typeface="Times New Roman" pitchFamily="18" charset="0"/>
                <a:cs typeface="Times New Roman" pitchFamily="18" charset="0"/>
              </a:rPr>
              <a:t>деңгейіне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сәйкес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әсіресе</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22" tooltip="БАҚ"/>
              </a:rPr>
              <a:t>БАҚ</a:t>
            </a:r>
            <a:r>
              <a:rPr lang="ru-RU" dirty="0">
                <a:latin typeface="Times New Roman" pitchFamily="18" charset="0"/>
                <a:cs typeface="Times New Roman" pitchFamily="18" charset="0"/>
              </a:rPr>
              <a:t> пен </a:t>
            </a:r>
            <a:r>
              <a:rPr lang="ru-RU" dirty="0" err="1">
                <a:latin typeface="Times New Roman" pitchFamily="18" charset="0"/>
                <a:cs typeface="Times New Roman" pitchFamily="18" charset="0"/>
              </a:rPr>
              <a:t>жа</a:t>
            </a:r>
            <a:r>
              <a:rPr lang="en-US" dirty="0">
                <a:latin typeface="Times New Roman" pitchFamily="18" charset="0"/>
                <a:cs typeface="Times New Roman" pitchFamily="18" charset="0"/>
              </a:rPr>
              <a:t>h</a:t>
            </a:r>
            <a:r>
              <a:rPr lang="ru-RU" dirty="0" err="1">
                <a:latin typeface="Times New Roman" pitchFamily="18" charset="0"/>
                <a:cs typeface="Times New Roman" pitchFamily="18" charset="0"/>
              </a:rPr>
              <a:t>андық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жүйелерінің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болуымен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спортпен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шұғылдануға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көпшіліктің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мүмкіндігі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өсуде</a:t>
            </a:r>
            <a:r>
              <a:rPr lang="ru-RU" dirty="0">
                <a:latin typeface="Times New Roman" pitchFamily="18" charset="0"/>
                <a:cs typeface="Times New Roman" pitchFamily="18" charset="0"/>
              </a:rPr>
              <a:t>. Спорт </a:t>
            </a:r>
            <a:r>
              <a:rPr lang="ru-RU" i="1" dirty="0" err="1">
                <a:latin typeface="Times New Roman" pitchFamily="18" charset="0"/>
                <a:cs typeface="Times New Roman" pitchFamily="18" charset="0"/>
              </a:rPr>
              <a:t>кәсіпқой</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спортқа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айналып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адамзатты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қызықтыруда</a:t>
            </a:r>
            <a:r>
              <a:rPr lang="ru-RU" dirty="0">
                <a:latin typeface="Times New Roman" pitchFamily="18" charset="0"/>
                <a:cs typeface="Times New Roman" pitchFamily="18" charset="0"/>
              </a:rPr>
              <a:t>.</a:t>
            </a:r>
          </a:p>
        </p:txBody>
      </p:sp>
      <p:sp>
        <p:nvSpPr>
          <p:cNvPr id="3" name="AutoShape 2" descr="Картинки по запросу спор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спор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40769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Картинки по запросу спор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61" y="4570649"/>
            <a:ext cx="8275271" cy="229552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5161" y="332656"/>
            <a:ext cx="8712968" cy="5355312"/>
          </a:xfrm>
          <a:prstGeom prst="rect">
            <a:avLst/>
          </a:prstGeom>
        </p:spPr>
        <p:txBody>
          <a:bodyPr wrap="square">
            <a:spAutoFit/>
          </a:bodyPr>
          <a:lstStyle/>
          <a:p>
            <a:pPr fontAlgn="base"/>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Қазақ</a:t>
            </a:r>
            <a:r>
              <a:rPr lang="ru-RU" b="1" dirty="0" smtClean="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халқының</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дене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тәрбиесіне</a:t>
            </a:r>
            <a:r>
              <a:rPr lang="ru-RU" b="1" dirty="0">
                <a:solidFill>
                  <a:srgbClr val="0070C0"/>
                </a:solidFill>
                <a:latin typeface="Times New Roman" pitchFamily="18" charset="0"/>
                <a:cs typeface="Times New Roman" pitchFamily="18" charset="0"/>
              </a:rPr>
              <a:t>, оны </a:t>
            </a:r>
            <a:r>
              <a:rPr lang="ru-RU" b="1" dirty="0" err="1">
                <a:solidFill>
                  <a:srgbClr val="0070C0"/>
                </a:solidFill>
                <a:latin typeface="Times New Roman" pitchFamily="18" charset="0"/>
                <a:cs typeface="Times New Roman" pitchFamily="18" charset="0"/>
              </a:rPr>
              <a:t>шынықтыруға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ептілікке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денсаулықты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көңіл-күйді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көтеруге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арналған</a:t>
            </a:r>
            <a:r>
              <a:rPr lang="ru-RU" b="1" dirty="0">
                <a:solidFill>
                  <a:srgbClr val="0070C0"/>
                </a:solidFill>
                <a:latin typeface="Times New Roman" pitchFamily="18" charset="0"/>
                <a:cs typeface="Times New Roman" pitchFamily="18" charset="0"/>
              </a:rPr>
              <a:t> осы </a:t>
            </a:r>
            <a:r>
              <a:rPr lang="ru-RU" b="1" dirty="0" err="1">
                <a:solidFill>
                  <a:srgbClr val="0070C0"/>
                </a:solidFill>
                <a:latin typeface="Times New Roman" pitchFamily="18" charset="0"/>
                <a:cs typeface="Times New Roman" pitchFamily="18" charset="0"/>
              </a:rPr>
              <a:t>кездегі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дене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тәрбиесі</a:t>
            </a:r>
            <a:r>
              <a:rPr lang="ru-RU" b="1" dirty="0">
                <a:solidFill>
                  <a:srgbClr val="0070C0"/>
                </a:solidFill>
                <a:latin typeface="Times New Roman" pitchFamily="18" charset="0"/>
                <a:cs typeface="Times New Roman" pitchFamily="18" charset="0"/>
              </a:rPr>
              <a:t> мен спорт </a:t>
            </a:r>
            <a:r>
              <a:rPr lang="ru-RU" b="1" dirty="0" err="1">
                <a:solidFill>
                  <a:srgbClr val="0070C0"/>
                </a:solidFill>
                <a:latin typeface="Times New Roman" pitchFamily="18" charset="0"/>
                <a:cs typeface="Times New Roman" pitchFamily="18" charset="0"/>
              </a:rPr>
              <a:t>нышаны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ерте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заманда-ақ</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халық</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кәдесіне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жарағандығын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кейбір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археологиялық</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деректер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дәлелдейді</a:t>
            </a:r>
            <a:r>
              <a:rPr lang="ru-RU" b="1" dirty="0">
                <a:solidFill>
                  <a:srgbClr val="0070C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1970 </a:t>
            </a:r>
            <a:r>
              <a:rPr lang="ru-RU" b="1" dirty="0" err="1">
                <a:solidFill>
                  <a:srgbClr val="FF0000"/>
                </a:solidFill>
                <a:latin typeface="Times New Roman" pitchFamily="18" charset="0"/>
                <a:cs typeface="Times New Roman" pitchFamily="18" charset="0"/>
              </a:rPr>
              <a:t>жылы</a:t>
            </a:r>
            <a:r>
              <a:rPr lang="ru-RU" b="1" dirty="0">
                <a:solidFill>
                  <a:srgbClr val="FF0000"/>
                </a:solidFill>
                <a:latin typeface="Times New Roman" pitchFamily="18" charset="0"/>
                <a:cs typeface="Times New Roman" pitchFamily="18" charset="0"/>
              </a:rPr>
              <a:t> </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Оңтүстік</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Қазақстан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облысында</a:t>
            </a:r>
            <a:r>
              <a:rPr lang="ru-RU" b="1" dirty="0">
                <a:solidFill>
                  <a:srgbClr val="0070C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б.з.б</a:t>
            </a:r>
            <a:r>
              <a:rPr lang="ru-RU" b="1" dirty="0">
                <a:solidFill>
                  <a:srgbClr val="FF0000"/>
                </a:solidFill>
                <a:latin typeface="Times New Roman" pitchFamily="18" charset="0"/>
                <a:cs typeface="Times New Roman" pitchFamily="18" charset="0"/>
              </a:rPr>
              <a:t>. І</a:t>
            </a:r>
            <a:r>
              <a:rPr lang="en-US" b="1" dirty="0">
                <a:solidFill>
                  <a:srgbClr val="FF0000"/>
                </a:solidFill>
                <a:latin typeface="Times New Roman" pitchFamily="18" charset="0"/>
                <a:cs typeface="Times New Roman" pitchFamily="18" charset="0"/>
              </a:rPr>
              <a:t>V – </a:t>
            </a:r>
            <a:r>
              <a:rPr lang="ru-RU" b="1" dirty="0">
                <a:solidFill>
                  <a:srgbClr val="FF0000"/>
                </a:solidFill>
                <a:latin typeface="Times New Roman" pitchFamily="18" charset="0"/>
                <a:cs typeface="Times New Roman" pitchFamily="18" charset="0"/>
              </a:rPr>
              <a:t>ІІІ </a:t>
            </a:r>
            <a:r>
              <a:rPr lang="ru-RU" b="1" dirty="0" err="1">
                <a:solidFill>
                  <a:srgbClr val="FF0000"/>
                </a:solidFill>
                <a:latin typeface="Times New Roman" pitchFamily="18" charset="0"/>
                <a:cs typeface="Times New Roman" pitchFamily="18" charset="0"/>
              </a:rPr>
              <a:t>ғасырларда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тоғызқұмалақ</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тастары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табылды</a:t>
            </a:r>
            <a:r>
              <a:rPr lang="ru-RU" b="1" dirty="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Сол</a:t>
            </a:r>
            <a:r>
              <a:rPr lang="ru-RU" b="1" dirty="0" smtClean="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жылы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Тараз</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қаласынан</a:t>
            </a:r>
            <a:r>
              <a:rPr lang="ru-RU" b="1" dirty="0">
                <a:solidFill>
                  <a:srgbClr val="0070C0"/>
                </a:solidFill>
                <a:latin typeface="Times New Roman" pitchFamily="18" charset="0"/>
                <a:cs typeface="Times New Roman" pitchFamily="18" charset="0"/>
              </a:rPr>
              <a:t> 30 км </a:t>
            </a:r>
            <a:r>
              <a:rPr lang="ru-RU" b="1" dirty="0" err="1">
                <a:solidFill>
                  <a:srgbClr val="0070C0"/>
                </a:solidFill>
                <a:latin typeface="Times New Roman" pitchFamily="18" charset="0"/>
                <a:cs typeface="Times New Roman" pitchFamily="18" charset="0"/>
              </a:rPr>
              <a:t>жерде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археологтар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тоғызқұмалақ</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тақтасының</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тасқа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қашап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салынған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суретін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кездестірді</a:t>
            </a:r>
            <a:r>
              <a:rPr lang="ru-RU" b="1" dirty="0">
                <a:solidFill>
                  <a:srgbClr val="0070C0"/>
                </a:solidFill>
                <a:latin typeface="Times New Roman" pitchFamily="18" charset="0"/>
                <a:cs typeface="Times New Roman" pitchFamily="18" charset="0"/>
              </a:rPr>
              <a:t>.</a:t>
            </a:r>
          </a:p>
          <a:p>
            <a:pPr fontAlgn="base"/>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Түрік</a:t>
            </a:r>
            <a:r>
              <a:rPr lang="ru-RU" b="1" dirty="0" smtClean="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қағандығы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дәуірінде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Қазақстан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жерінде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көптеген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қалалар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салынып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мәдени</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орталықтар</a:t>
            </a:r>
            <a:r>
              <a:rPr lang="ru-RU" b="1" dirty="0">
                <a:solidFill>
                  <a:srgbClr val="0070C0"/>
                </a:solidFill>
                <a:latin typeface="Times New Roman" pitchFamily="18" charset="0"/>
                <a:cs typeface="Times New Roman" pitchFamily="18" charset="0"/>
              </a:rPr>
              <a:t> бой </a:t>
            </a:r>
            <a:r>
              <a:rPr lang="ru-RU" b="1" dirty="0" err="1">
                <a:solidFill>
                  <a:srgbClr val="0070C0"/>
                </a:solidFill>
                <a:latin typeface="Times New Roman" pitchFamily="18" charset="0"/>
                <a:cs typeface="Times New Roman" pitchFamily="18" charset="0"/>
              </a:rPr>
              <a:t>көтерді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Көне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Таразда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әнші-күйшілер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шабандоздар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садақ</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тартушылар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балуандар</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басқа</a:t>
            </a:r>
            <a:r>
              <a:rPr lang="ru-RU" b="1" dirty="0">
                <a:solidFill>
                  <a:srgbClr val="0070C0"/>
                </a:solidFill>
                <a:latin typeface="Times New Roman" pitchFamily="18" charset="0"/>
                <a:cs typeface="Times New Roman" pitchFamily="18" charset="0"/>
              </a:rPr>
              <a:t> да </a:t>
            </a:r>
            <a:r>
              <a:rPr lang="ru-RU" b="1" dirty="0" err="1">
                <a:solidFill>
                  <a:srgbClr val="0070C0"/>
                </a:solidFill>
                <a:latin typeface="Times New Roman" pitchFamily="18" charset="0"/>
                <a:cs typeface="Times New Roman" pitchFamily="18" charset="0"/>
              </a:rPr>
              <a:t>күш</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өнерін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көрсетушілер</a:t>
            </a:r>
            <a:r>
              <a:rPr lang="ru-RU" b="1" dirty="0">
                <a:solidFill>
                  <a:srgbClr val="0070C0"/>
                </a:solidFill>
                <a:latin typeface="Times New Roman" pitchFamily="18" charset="0"/>
                <a:cs typeface="Times New Roman" pitchFamily="18" charset="0"/>
              </a:rPr>
              <a:t> бас </a:t>
            </a:r>
            <a:r>
              <a:rPr lang="ru-RU" b="1" dirty="0" err="1">
                <a:solidFill>
                  <a:srgbClr val="0070C0"/>
                </a:solidFill>
                <a:latin typeface="Times New Roman" pitchFamily="18" charset="0"/>
                <a:cs typeface="Times New Roman" pitchFamily="18" charset="0"/>
              </a:rPr>
              <a:t>қосып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отырған</a:t>
            </a:r>
            <a:r>
              <a:rPr lang="ru-RU" b="1" dirty="0">
                <a:solidFill>
                  <a:srgbClr val="0070C0"/>
                </a:solidFill>
                <a:latin typeface="Times New Roman" pitchFamily="18" charset="0"/>
                <a:cs typeface="Times New Roman" pitchFamily="18" charset="0"/>
              </a:rPr>
              <a:t>.</a:t>
            </a:r>
          </a:p>
          <a:p>
            <a:pPr fontAlgn="base"/>
            <a:r>
              <a:rPr lang="ru-RU" b="1" dirty="0">
                <a:solidFill>
                  <a:srgbClr val="0070C0"/>
                </a:soli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V</a:t>
            </a:r>
            <a:r>
              <a:rPr lang="ru-RU" b="1" dirty="0">
                <a:solidFill>
                  <a:srgbClr val="FF0000"/>
                </a:solidFill>
                <a:latin typeface="Times New Roman" pitchFamily="18" charset="0"/>
                <a:cs typeface="Times New Roman" pitchFamily="18" charset="0"/>
              </a:rPr>
              <a:t>ІІ </a:t>
            </a:r>
            <a:r>
              <a:rPr lang="ru-RU" b="1" dirty="0" err="1">
                <a:solidFill>
                  <a:srgbClr val="FF0000"/>
                </a:solidFill>
                <a:latin typeface="Times New Roman" pitchFamily="18" charset="0"/>
                <a:cs typeface="Times New Roman" pitchFamily="18" charset="0"/>
              </a:rPr>
              <a:t>ғасырларда</a:t>
            </a:r>
            <a:r>
              <a:rPr lang="ru-RU" b="1" dirty="0">
                <a:solidFill>
                  <a:srgbClr val="FF0000"/>
                </a:solidFill>
                <a:latin typeface="Times New Roman" pitchFamily="18" charset="0"/>
                <a:cs typeface="Times New Roman" pitchFamily="18" charset="0"/>
              </a:rPr>
              <a:t> </a:t>
            </a:r>
            <a:r>
              <a:rPr lang="ru-RU" b="1" dirty="0">
                <a:solidFill>
                  <a:srgbClr val="0070C0"/>
                </a:solidFill>
                <a:latin typeface="Times New Roman" pitchFamily="18" charset="0"/>
                <a:cs typeface="Times New Roman" pitchFamily="18" charset="0"/>
              </a:rPr>
              <a:t>Орта Азия мен </a:t>
            </a:r>
            <a:r>
              <a:rPr lang="ru-RU" b="1" dirty="0" err="1">
                <a:solidFill>
                  <a:srgbClr val="0070C0"/>
                </a:solidFill>
                <a:latin typeface="Times New Roman" pitchFamily="18" charset="0"/>
                <a:cs typeface="Times New Roman" pitchFamily="18" charset="0"/>
              </a:rPr>
              <a:t>Қазақстан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жерін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жаулап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алған</a:t>
            </a:r>
            <a:r>
              <a:rPr lang="ru-RU" b="1" dirty="0">
                <a:solidFill>
                  <a:srgbClr val="0070C0"/>
                </a:solidFill>
                <a:latin typeface="Times New Roman" pitchFamily="18" charset="0"/>
                <a:cs typeface="Times New Roman" pitchFamily="18" charset="0"/>
              </a:rPr>
              <a:t> Араб халифаты ислам </a:t>
            </a:r>
            <a:r>
              <a:rPr lang="ru-RU" b="1" dirty="0" err="1">
                <a:solidFill>
                  <a:srgbClr val="0070C0"/>
                </a:solidFill>
                <a:latin typeface="Times New Roman" pitchFamily="18" charset="0"/>
                <a:cs typeface="Times New Roman" pitchFamily="18" charset="0"/>
              </a:rPr>
              <a:t>дінін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уағыздаумен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қатар</a:t>
            </a:r>
            <a:r>
              <a:rPr lang="ru-RU" b="1" dirty="0">
                <a:solidFill>
                  <a:srgbClr val="0070C0"/>
                </a:solidFill>
                <a:latin typeface="Times New Roman" pitchFamily="18" charset="0"/>
                <a:cs typeface="Times New Roman" pitchFamily="18" charset="0"/>
              </a:rPr>
              <a:t>, шахмат (</a:t>
            </a:r>
            <a:r>
              <a:rPr lang="ru-RU" b="1" dirty="0" err="1">
                <a:solidFill>
                  <a:srgbClr val="0070C0"/>
                </a:solidFill>
                <a:latin typeface="Times New Roman" pitchFamily="18" charset="0"/>
                <a:cs typeface="Times New Roman" pitchFamily="18" charset="0"/>
              </a:rPr>
              <a:t>шатрандж</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ойынының</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таралуына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оның</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дамуына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айтарлықтай</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ықпал</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етті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Сөйтіп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көшпенді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деп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аталып</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келген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қазақ</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халқы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дене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тәрбиесін</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оның</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ішінде</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спортты</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дамытуға</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көңіл</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бөлгені</a:t>
            </a:r>
            <a:r>
              <a:rPr lang="ru-RU" b="1" dirty="0">
                <a:solidFill>
                  <a:srgbClr val="0070C0"/>
                </a:solidFill>
                <a:latin typeface="Times New Roman" pitchFamily="18" charset="0"/>
                <a:cs typeface="Times New Roman" pitchFamily="18" charset="0"/>
              </a:rPr>
              <a:t> </a:t>
            </a:r>
            <a:r>
              <a:rPr lang="ru-RU" b="1" dirty="0" err="1">
                <a:solidFill>
                  <a:srgbClr val="0070C0"/>
                </a:solidFill>
                <a:latin typeface="Times New Roman" pitchFamily="18" charset="0"/>
                <a:cs typeface="Times New Roman" pitchFamily="18" charset="0"/>
              </a:rPr>
              <a:t>байқалады</a:t>
            </a:r>
            <a:r>
              <a:rPr lang="ru-RU" b="1" dirty="0">
                <a:solidFill>
                  <a:srgbClr val="0070C0"/>
                </a:solidFill>
                <a:latin typeface="Times New Roman" pitchFamily="18" charset="0"/>
                <a:cs typeface="Times New Roman" pitchFamily="18" charset="0"/>
              </a:rPr>
              <a:t>.</a:t>
            </a:r>
          </a:p>
          <a:p>
            <a:pPr fontAlgn="base"/>
            <a:r>
              <a:rPr lang="ru-RU" b="1" dirty="0" smtClean="0">
                <a:solidFill>
                  <a:srgbClr val="0070C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Ұлттық</a:t>
            </a:r>
            <a:r>
              <a:rPr lang="ru-RU" b="1" dirty="0" smtClean="0">
                <a:solidFill>
                  <a:srgbClr val="FF000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спорт </a:t>
            </a:r>
            <a:r>
              <a:rPr lang="ru-RU" b="1" dirty="0" err="1">
                <a:solidFill>
                  <a:srgbClr val="FF0000"/>
                </a:solidFill>
                <a:latin typeface="Times New Roman" pitchFamily="18" charset="0"/>
                <a:cs typeface="Times New Roman" pitchFamily="18" charset="0"/>
              </a:rPr>
              <a:t>түрлері</a:t>
            </a:r>
            <a:r>
              <a:rPr lang="ru-RU" b="1" dirty="0">
                <a:solidFill>
                  <a:srgbClr val="FF0000"/>
                </a:solidFill>
                <a:latin typeface="Times New Roman" pitchFamily="18" charset="0"/>
                <a:cs typeface="Times New Roman" pitchFamily="18" charset="0"/>
              </a:rPr>
              <a:t> </a:t>
            </a:r>
            <a:r>
              <a:rPr lang="ru-RU" b="1" dirty="0">
                <a:latin typeface="Times New Roman" pitchFamily="18" charset="0"/>
                <a:cs typeface="Times New Roman" pitchFamily="18" charset="0"/>
              </a:rPr>
              <a:t>де </a:t>
            </a:r>
            <a:r>
              <a:rPr lang="ru-RU" b="1" dirty="0" err="1">
                <a:latin typeface="Times New Roman" pitchFamily="18" charset="0"/>
                <a:cs typeface="Times New Roman" pitchFamily="18" charset="0"/>
              </a:rPr>
              <a:t>жақсы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жолға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қойылған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Атап</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айтқанда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Қазақ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күресі</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тоғызқұмалақ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аударыспақ</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бәйге,көкпар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қыз</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қуу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жорға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жарыс</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асық</a:t>
            </a:r>
            <a:r>
              <a:rPr lang="ru-RU" b="1" dirty="0">
                <a:latin typeface="Times New Roman" pitchFamily="18" charset="0"/>
                <a:cs typeface="Times New Roman" pitchFamily="18" charset="0"/>
              </a:rPr>
              <a:t> ату, </a:t>
            </a:r>
            <a:r>
              <a:rPr lang="ru-RU" b="1" dirty="0" err="1">
                <a:latin typeface="Times New Roman" pitchFamily="18" charset="0"/>
                <a:cs typeface="Times New Roman" pitchFamily="18" charset="0"/>
              </a:rPr>
              <a:t>бестас</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сияқты</a:t>
            </a:r>
            <a:r>
              <a:rPr lang="ru-RU" b="1" dirty="0">
                <a:latin typeface="Times New Roman" pitchFamily="18" charset="0"/>
                <a:cs typeface="Times New Roman" pitchFamily="18" charset="0"/>
              </a:rPr>
              <a:t> спорт </a:t>
            </a:r>
            <a:r>
              <a:rPr lang="ru-RU" b="1" dirty="0" err="1">
                <a:latin typeface="Times New Roman" pitchFamily="18" charset="0"/>
                <a:cs typeface="Times New Roman" pitchFamily="18" charset="0"/>
              </a:rPr>
              <a:t>жарыс</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ойындары</a:t>
            </a:r>
            <a:r>
              <a:rPr lang="ru-RU" b="1" dirty="0">
                <a:latin typeface="Times New Roman" pitchFamily="18" charset="0"/>
                <a:cs typeface="Times New Roman" pitchFamily="18" charset="0"/>
              </a:rPr>
              <a:t>  бар.</a:t>
            </a:r>
          </a:p>
        </p:txBody>
      </p:sp>
    </p:spTree>
    <p:extLst>
      <p:ext uri="{BB962C8B-B14F-4D97-AF65-F5344CB8AC3E}">
        <p14:creationId xmlns:p14="http://schemas.microsoft.com/office/powerpoint/2010/main" val="114885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5096" y="620688"/>
            <a:ext cx="7560840" cy="2554545"/>
          </a:xfrm>
          <a:prstGeom prst="rect">
            <a:avLst/>
          </a:prstGeom>
        </p:spPr>
        <p:txBody>
          <a:bodyPr wrap="square">
            <a:spAutoFit/>
          </a:bodyPr>
          <a:lstStyle/>
          <a:p>
            <a:r>
              <a:rPr lang="ru-RU" sz="2000" b="1" dirty="0">
                <a:solidFill>
                  <a:srgbClr val="FF0000"/>
                </a:solidFill>
                <a:latin typeface="Times New Roman" pitchFamily="18" charset="0"/>
                <a:cs typeface="Times New Roman" pitchFamily="18" charset="0"/>
              </a:rPr>
              <a:t>Спорт (</a:t>
            </a:r>
            <a:r>
              <a:rPr lang="ru-RU" sz="2000" b="1" dirty="0">
                <a:solidFill>
                  <a:srgbClr val="FF0000"/>
                </a:solidFill>
                <a:latin typeface="Times New Roman" pitchFamily="18" charset="0"/>
                <a:cs typeface="Times New Roman" pitchFamily="18" charset="0"/>
                <a:hlinkClick r:id="rId2" tooltip="Француз тілі"/>
              </a:rPr>
              <a:t>фр.</a:t>
            </a:r>
            <a:r>
              <a:rPr lang="ru-RU" sz="2000" b="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desport</a:t>
            </a:r>
            <a:r>
              <a:rPr lang="en-US" sz="2000" b="1" dirty="0">
                <a:solidFill>
                  <a:srgbClr val="FF0000"/>
                </a:solidFill>
                <a:latin typeface="Times New Roman" pitchFamily="18" charset="0"/>
                <a:cs typeface="Times New Roman" pitchFamily="18" charset="0"/>
              </a:rPr>
              <a:t> — </a:t>
            </a:r>
            <a:r>
              <a:rPr lang="ru-RU" sz="2000" b="1" dirty="0" err="1">
                <a:solidFill>
                  <a:srgbClr val="FF0000"/>
                </a:solidFill>
                <a:latin typeface="Times New Roman" pitchFamily="18" charset="0"/>
                <a:cs typeface="Times New Roman" pitchFamily="18" charset="0"/>
              </a:rPr>
              <a:t>жалқу</a:t>
            </a:r>
            <a:r>
              <a:rPr lang="ru-RU" sz="2000" b="1" dirty="0">
                <a:solidFill>
                  <a:srgbClr val="FF0000"/>
                </a:solidFill>
                <a:latin typeface="Times New Roman" pitchFamily="18" charset="0"/>
                <a:cs typeface="Times New Roman" pitchFamily="18" charset="0"/>
              </a:rPr>
              <a:t>) — </a:t>
            </a:r>
            <a:r>
              <a:rPr lang="ru-RU" sz="2000" b="1" dirty="0" err="1">
                <a:solidFill>
                  <a:srgbClr val="002060"/>
                </a:solidFill>
                <a:latin typeface="Times New Roman" pitchFamily="18" charset="0"/>
                <a:cs typeface="Times New Roman" pitchFamily="18" charset="0"/>
              </a:rPr>
              <a:t>белгілі</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ережелер</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немесе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дәстүрлерге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сай</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көбінесе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жарыс</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күйінде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өтетін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әрекет</a:t>
            </a:r>
            <a:r>
              <a:rPr lang="ru-RU" sz="2000" b="1" dirty="0">
                <a:solidFill>
                  <a:srgbClr val="002060"/>
                </a:solidFill>
                <a:latin typeface="Times New Roman" pitchFamily="18" charset="0"/>
                <a:cs typeface="Times New Roman" pitchFamily="18" charset="0"/>
              </a:rPr>
              <a:t>. Спорт </a:t>
            </a:r>
            <a:r>
              <a:rPr lang="ru-RU" sz="2000" b="1" dirty="0" err="1">
                <a:solidFill>
                  <a:srgbClr val="002060"/>
                </a:solidFill>
                <a:latin typeface="Times New Roman" pitchFamily="18" charset="0"/>
                <a:cs typeface="Times New Roman" pitchFamily="18" charset="0"/>
              </a:rPr>
              <a:t>жалпы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алғанда</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физикалық</a:t>
            </a:r>
            <a:r>
              <a:rPr lang="ru-RU" sz="2000" b="1" dirty="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өте</a:t>
            </a:r>
            <a:r>
              <a:rPr lang="ru-RU" sz="2000" b="1" dirty="0" smtClean="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маңызды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болатын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жеңіске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немесе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жеңіліске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әкелетін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әрекетті</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сипаттағанымен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ақыл</a:t>
            </a:r>
            <a:r>
              <a:rPr lang="ru-RU" sz="2000" b="1" dirty="0">
                <a:solidFill>
                  <a:srgbClr val="002060"/>
                </a:solidFill>
                <a:latin typeface="Times New Roman" pitchFamily="18" charset="0"/>
                <a:cs typeface="Times New Roman" pitchFamily="18" charset="0"/>
              </a:rPr>
              <a:t>-ой </a:t>
            </a:r>
            <a:r>
              <a:rPr lang="ru-RU" sz="2000" b="1" dirty="0" err="1">
                <a:solidFill>
                  <a:srgbClr val="002060"/>
                </a:solidFill>
                <a:latin typeface="Times New Roman" pitchFamily="18" charset="0"/>
                <a:cs typeface="Times New Roman" pitchFamily="18" charset="0"/>
              </a:rPr>
              <a:t>немесе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құрал-жабдық</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сапасы</a:t>
            </a:r>
            <a:r>
              <a:rPr lang="ru-RU" sz="2000" b="1" dirty="0">
                <a:solidFill>
                  <a:srgbClr val="002060"/>
                </a:solidFill>
                <a:latin typeface="Times New Roman" pitchFamily="18" charset="0"/>
                <a:cs typeface="Times New Roman" pitchFamily="18" charset="0"/>
              </a:rPr>
              <a:t> да </a:t>
            </a:r>
            <a:r>
              <a:rPr lang="ru-RU" sz="2000" b="1" dirty="0" err="1">
                <a:solidFill>
                  <a:srgbClr val="002060"/>
                </a:solidFill>
                <a:latin typeface="Times New Roman" pitchFamily="18" charset="0"/>
                <a:cs typeface="Times New Roman" pitchFamily="18" charset="0"/>
              </a:rPr>
              <a:t>маңызды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рөл</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атқаратын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ақыл</a:t>
            </a:r>
            <a:r>
              <a:rPr lang="ru-RU" sz="2000" b="1" dirty="0">
                <a:solidFill>
                  <a:srgbClr val="002060"/>
                </a:solidFill>
                <a:latin typeface="Times New Roman" pitchFamily="18" charset="0"/>
                <a:cs typeface="Times New Roman" pitchFamily="18" charset="0"/>
              </a:rPr>
              <a:t>-ой </a:t>
            </a:r>
            <a:r>
              <a:rPr lang="ru-RU" sz="2000" b="1" dirty="0" err="1">
                <a:solidFill>
                  <a:srgbClr val="002060"/>
                </a:solidFill>
                <a:latin typeface="Times New Roman" pitchFamily="18" charset="0"/>
                <a:cs typeface="Times New Roman" pitchFamily="18" charset="0"/>
              </a:rPr>
              <a:t>спорты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және</a:t>
            </a:r>
            <a:r>
              <a:rPr lang="ru-RU" sz="2000" b="1" dirty="0">
                <a:solidFill>
                  <a:srgbClr val="002060"/>
                </a:solidFill>
                <a:latin typeface="Times New Roman" pitchFamily="18" charset="0"/>
                <a:cs typeface="Times New Roman" pitchFamily="18" charset="0"/>
              </a:rPr>
              <a:t> мотор </a:t>
            </a:r>
            <a:r>
              <a:rPr lang="ru-RU" sz="2000" b="1" dirty="0" err="1">
                <a:solidFill>
                  <a:srgbClr val="002060"/>
                </a:solidFill>
                <a:latin typeface="Times New Roman" pitchFamily="18" charset="0"/>
                <a:cs typeface="Times New Roman" pitchFamily="18" charset="0"/>
              </a:rPr>
              <a:t>спортына</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қатысты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айтылады</a:t>
            </a:r>
            <a:r>
              <a:rPr lang="ru-RU" sz="2000" b="1" dirty="0">
                <a:solidFill>
                  <a:srgbClr val="002060"/>
                </a:solidFill>
                <a:latin typeface="Times New Roman" pitchFamily="18" charset="0"/>
                <a:cs typeface="Times New Roman" pitchFamily="18" charset="0"/>
              </a:rPr>
              <a:t>. Адам </a:t>
            </a:r>
            <a:r>
              <a:rPr lang="ru-RU" sz="2000" b="1" dirty="0" err="1">
                <a:solidFill>
                  <a:srgbClr val="002060"/>
                </a:solidFill>
                <a:latin typeface="Times New Roman" pitchFamily="18" charset="0"/>
                <a:cs typeface="Times New Roman" pitchFamily="18" charset="0"/>
              </a:rPr>
              <a:t>баласы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спортпен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денсаулығын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жақсарту</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моральді</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және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затты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қанағаттану</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үшін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өзін-өзі</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дамыту</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үшін</a:t>
            </a:r>
            <a:r>
              <a:rPr lang="ru-RU" sz="2000" b="1" dirty="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шұғылданады</a:t>
            </a:r>
            <a:endParaRPr lang="ru-RU" sz="2000" b="1" dirty="0">
              <a:solidFill>
                <a:srgbClr val="002060"/>
              </a:solidFill>
              <a:latin typeface="Times New Roman" pitchFamily="18" charset="0"/>
              <a:cs typeface="Times New Roman" pitchFamily="18" charset="0"/>
            </a:endParaRPr>
          </a:p>
        </p:txBody>
      </p:sp>
      <p:sp>
        <p:nvSpPr>
          <p:cNvPr id="3" name="AutoShape 2" descr="Картинки по запросу спор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спор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Картинки по запросу спор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6" y="3506915"/>
            <a:ext cx="8072065"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0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70" y="260648"/>
            <a:ext cx="5473918" cy="6463308"/>
          </a:xfrm>
          <a:prstGeom prst="rect">
            <a:avLst/>
          </a:prstGeom>
        </p:spPr>
        <p:txBody>
          <a:bodyPr wrap="square">
            <a:spAutoFit/>
          </a:bodyPr>
          <a:lstStyle/>
          <a:p>
            <a:pPr fontAlgn="base"/>
            <a:r>
              <a:rPr lang="ru-RU" sz="1600" b="1" dirty="0" smtClean="0">
                <a:solidFill>
                  <a:srgbClr val="7030A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1918 </a:t>
            </a:r>
            <a:r>
              <a:rPr lang="ru-RU" b="1" dirty="0" err="1">
                <a:solidFill>
                  <a:srgbClr val="FF0000"/>
                </a:solidFill>
                <a:latin typeface="Times New Roman" pitchFamily="18" charset="0"/>
                <a:cs typeface="Times New Roman" pitchFamily="18" charset="0"/>
              </a:rPr>
              <a:t>жылдың</a:t>
            </a:r>
            <a:r>
              <a:rPr lang="ru-RU" b="1" dirty="0">
                <a:solidFill>
                  <a:srgbClr val="FF0000"/>
                </a:solidFill>
                <a:latin typeface="Times New Roman" pitchFamily="18" charset="0"/>
                <a:cs typeface="Times New Roman" pitchFamily="18" charset="0"/>
              </a:rPr>
              <a:t> 1-жартысында </a:t>
            </a:r>
            <a:r>
              <a:rPr lang="ru-RU" b="1" dirty="0" err="1">
                <a:solidFill>
                  <a:srgbClr val="002060"/>
                </a:solidFill>
                <a:latin typeface="Times New Roman" pitchFamily="18" charset="0"/>
                <a:cs typeface="Times New Roman" pitchFamily="18" charset="0"/>
              </a:rPr>
              <a:t>жұмысшылар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клубтарында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гимнастикамен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айналысатын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үйірмелер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ұйымдастырыла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бастады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Халық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ағарту</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органдары</a:t>
            </a:r>
            <a:r>
              <a:rPr lang="ru-RU" b="1" dirty="0">
                <a:solidFill>
                  <a:srgbClr val="002060"/>
                </a:solidFill>
                <a:latin typeface="Times New Roman" pitchFamily="18" charset="0"/>
                <a:cs typeface="Times New Roman" pitchFamily="18" charset="0"/>
              </a:rPr>
              <a:t> мен комсомол </a:t>
            </a:r>
            <a:r>
              <a:rPr lang="ru-RU" b="1" dirty="0" err="1">
                <a:solidFill>
                  <a:srgbClr val="002060"/>
                </a:solidFill>
                <a:latin typeface="Times New Roman" pitchFamily="18" charset="0"/>
                <a:cs typeface="Times New Roman" pitchFamily="18" charset="0"/>
              </a:rPr>
              <a:t>ұйымдары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қыруар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жұмыстар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атқарып</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жастар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күшімен</a:t>
            </a:r>
            <a:r>
              <a:rPr lang="ru-RU" b="1" dirty="0">
                <a:solidFill>
                  <a:srgbClr val="002060"/>
                </a:solidFill>
                <a:latin typeface="Times New Roman" pitchFamily="18" charset="0"/>
                <a:cs typeface="Times New Roman" pitchFamily="18" charset="0"/>
              </a:rPr>
              <a:t> спорт </a:t>
            </a:r>
            <a:r>
              <a:rPr lang="ru-RU" b="1" dirty="0" err="1">
                <a:solidFill>
                  <a:srgbClr val="002060"/>
                </a:solidFill>
                <a:latin typeface="Times New Roman" pitchFamily="18" charset="0"/>
                <a:cs typeface="Times New Roman" pitchFamily="18" charset="0"/>
              </a:rPr>
              <a:t>алаңдарын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әскери</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даярлық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ісіне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жаттығу</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өткізетін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орындар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жасады</a:t>
            </a:r>
            <a:r>
              <a:rPr lang="ru-RU" b="1" dirty="0">
                <a:solidFill>
                  <a:srgbClr val="00206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1920 </a:t>
            </a:r>
            <a:r>
              <a:rPr lang="ru-RU" b="1" dirty="0" err="1">
                <a:solidFill>
                  <a:srgbClr val="FF0000"/>
                </a:solidFill>
                <a:latin typeface="Times New Roman" pitchFamily="18" charset="0"/>
                <a:cs typeface="Times New Roman" pitchFamily="18" charset="0"/>
              </a:rPr>
              <a:t>жылы</a:t>
            </a:r>
            <a:r>
              <a:rPr lang="ru-RU" b="1" dirty="0">
                <a:solidFill>
                  <a:srgbClr val="FF0000"/>
                </a:solidFill>
                <a:latin typeface="Times New Roman" pitchFamily="18" charset="0"/>
                <a:cs typeface="Times New Roman" pitchFamily="18" charset="0"/>
              </a:rPr>
              <a:t> 1 </a:t>
            </a:r>
            <a:r>
              <a:rPr lang="ru-RU" b="1" dirty="0" err="1">
                <a:solidFill>
                  <a:srgbClr val="FF0000"/>
                </a:solidFill>
                <a:latin typeface="Times New Roman" pitchFamily="18" charset="0"/>
                <a:cs typeface="Times New Roman" pitchFamily="18" charset="0"/>
              </a:rPr>
              <a:t>қазанда</a:t>
            </a:r>
            <a:r>
              <a:rPr lang="ru-RU" b="1" dirty="0">
                <a:solidFill>
                  <a:srgbClr val="FF000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Қазақстанның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сол</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кездегі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астанасы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Орынбор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қаласында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дене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тәрбиесі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нұсқаушылары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және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ұйымдастырушыларымен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әскерге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баратын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жастарды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спортқа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баулуға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арналған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курстар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ұйымдастырылды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Оған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жүзден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астам</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кісі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қатысты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Оның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тең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жартысынан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көбі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қазақ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жастары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болатын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Мұнан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соң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Ақтөбе</a:t>
            </a:r>
            <a:r>
              <a:rPr lang="ru-RU" b="1" dirty="0">
                <a:solidFill>
                  <a:srgbClr val="002060"/>
                </a:solidFill>
                <a:latin typeface="Times New Roman" pitchFamily="18" charset="0"/>
                <a:cs typeface="Times New Roman" pitchFamily="18" charset="0"/>
              </a:rPr>
              <a:t>, Гурьев (</a:t>
            </a:r>
            <a:r>
              <a:rPr lang="ru-RU" b="1" dirty="0" err="1">
                <a:solidFill>
                  <a:srgbClr val="002060"/>
                </a:solidFill>
                <a:latin typeface="Times New Roman" pitchFamily="18" charset="0"/>
                <a:cs typeface="Times New Roman" pitchFamily="18" charset="0"/>
              </a:rPr>
              <a:t>қазіргі</a:t>
            </a:r>
            <a:r>
              <a:rPr lang="ru-RU" b="1" dirty="0">
                <a:solidFill>
                  <a:srgbClr val="002060"/>
                </a:solidFill>
                <a:latin typeface="Times New Roman" pitchFamily="18" charset="0"/>
                <a:cs typeface="Times New Roman" pitchFamily="18" charset="0"/>
              </a:rPr>
              <a:t> Атырау), Орал, Верный (</a:t>
            </a:r>
            <a:r>
              <a:rPr lang="ru-RU" b="1" dirty="0" err="1">
                <a:solidFill>
                  <a:srgbClr val="002060"/>
                </a:solidFill>
                <a:latin typeface="Times New Roman" pitchFamily="18" charset="0"/>
                <a:cs typeface="Times New Roman" pitchFamily="18" charset="0"/>
              </a:rPr>
              <a:t>қазіргіАлматы</a:t>
            </a:r>
            <a:r>
              <a:rPr lang="ru-RU" b="1" dirty="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Орынбор</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Петропавл</a:t>
            </a:r>
            <a:r>
              <a:rPr lang="ru-RU" b="1" dirty="0">
                <a:solidFill>
                  <a:srgbClr val="00206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Қызылорда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Семейқалаларында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ірі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спорттық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орталықтар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құрылды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Сол</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жылдары</a:t>
            </a:r>
            <a:r>
              <a:rPr lang="ru-RU" b="1" dirty="0">
                <a:solidFill>
                  <a:srgbClr val="002060"/>
                </a:solidFill>
                <a:latin typeface="Times New Roman" pitchFamily="18" charset="0"/>
                <a:cs typeface="Times New Roman" pitchFamily="18" charset="0"/>
              </a:rPr>
              <a:t> Семей, </a:t>
            </a:r>
            <a:r>
              <a:rPr lang="ru-RU" b="1" dirty="0" err="1">
                <a:solidFill>
                  <a:srgbClr val="002060"/>
                </a:solidFill>
                <a:latin typeface="Times New Roman" pitchFamily="18" charset="0"/>
                <a:cs typeface="Times New Roman" pitchFamily="18" charset="0"/>
              </a:rPr>
              <a:t>Қостанай</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Жетісу</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губернияларында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спартакиадалар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өте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бастады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Әйелдер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арасында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дене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тәрбиесін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дамыту</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мақсатында</a:t>
            </a:r>
            <a:r>
              <a:rPr lang="ru-RU" b="1" dirty="0">
                <a:solidFill>
                  <a:srgbClr val="00206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1925 </a:t>
            </a:r>
            <a:r>
              <a:rPr lang="ru-RU" b="1" dirty="0" err="1">
                <a:solidFill>
                  <a:srgbClr val="FF0000"/>
                </a:solidFill>
                <a:latin typeface="Times New Roman" pitchFamily="18" charset="0"/>
                <a:cs typeface="Times New Roman" pitchFamily="18" charset="0"/>
              </a:rPr>
              <a:t>жылы</a:t>
            </a:r>
            <a:r>
              <a:rPr lang="ru-RU" b="1" dirty="0">
                <a:solidFill>
                  <a:srgbClr val="FF0000"/>
                </a:solidFill>
                <a:latin typeface="Times New Roman" pitchFamily="18" charset="0"/>
                <a:cs typeface="Times New Roman" pitchFamily="18" charset="0"/>
              </a:rPr>
              <a:t> </a:t>
            </a:r>
            <a:r>
              <a:rPr lang="ru-RU" b="1" dirty="0">
                <a:solidFill>
                  <a:srgbClr val="002060"/>
                </a:solidFill>
                <a:latin typeface="Times New Roman" pitchFamily="18" charset="0"/>
                <a:cs typeface="Times New Roman" pitchFamily="18" charset="0"/>
              </a:rPr>
              <a:t>Семей </a:t>
            </a:r>
            <a:r>
              <a:rPr lang="ru-RU" b="1" dirty="0" err="1">
                <a:solidFill>
                  <a:srgbClr val="002060"/>
                </a:solidFill>
                <a:latin typeface="Times New Roman" pitchFamily="18" charset="0"/>
                <a:cs typeface="Times New Roman" pitchFamily="18" charset="0"/>
              </a:rPr>
              <a:t>қаласында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арнаулы</a:t>
            </a:r>
            <a:r>
              <a:rPr lang="ru-RU" b="1" dirty="0">
                <a:solidFill>
                  <a:srgbClr val="002060"/>
                </a:solidFill>
                <a:latin typeface="Times New Roman" pitchFamily="18" charset="0"/>
                <a:cs typeface="Times New Roman" pitchFamily="18" charset="0"/>
              </a:rPr>
              <a:t> спартакиада </a:t>
            </a:r>
            <a:r>
              <a:rPr lang="ru-RU" b="1" dirty="0" err="1" smtClean="0">
                <a:solidFill>
                  <a:srgbClr val="002060"/>
                </a:solidFill>
                <a:latin typeface="Times New Roman" pitchFamily="18" charset="0"/>
                <a:cs typeface="Times New Roman" pitchFamily="18" charset="0"/>
              </a:rPr>
              <a:t>өтті</a:t>
            </a:r>
            <a:endParaRPr lang="ru-RU" b="1" dirty="0">
              <a:solidFill>
                <a:srgbClr val="002060"/>
              </a:solidFill>
              <a:latin typeface="Times New Roman" pitchFamily="18" charset="0"/>
              <a:cs typeface="Times New Roman" pitchFamily="18" charset="0"/>
            </a:endParaRPr>
          </a:p>
          <a:p>
            <a:pPr fontAlgn="base"/>
            <a:r>
              <a:rPr lang="ru-RU" b="1" dirty="0">
                <a:solidFill>
                  <a:srgbClr val="002060"/>
                </a:solidFill>
                <a:latin typeface="Times New Roman" pitchFamily="18" charset="0"/>
                <a:cs typeface="Times New Roman" pitchFamily="18" charset="0"/>
              </a:rPr>
              <a:t> </a:t>
            </a:r>
          </a:p>
        </p:txBody>
      </p:sp>
      <p:pic>
        <p:nvPicPr>
          <p:cNvPr id="4098" name="Picture 2" descr="Картинки по запросу спор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18308"/>
            <a:ext cx="3600400" cy="457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9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6" name="Picture 16"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5" y="617538"/>
            <a:ext cx="3700055" cy="58357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963" y="260648"/>
            <a:ext cx="5544616" cy="6463308"/>
          </a:xfrm>
          <a:prstGeom prst="rect">
            <a:avLst/>
          </a:prstGeom>
        </p:spPr>
        <p:txBody>
          <a:bodyPr wrap="square">
            <a:spAutoFit/>
          </a:bodyPr>
          <a:lstStyle/>
          <a:p>
            <a:pPr fontAlgn="base"/>
            <a:r>
              <a:rPr lang="ru-RU" b="1" dirty="0" err="1">
                <a:solidFill>
                  <a:srgbClr val="002060"/>
                </a:solidFill>
                <a:latin typeface="Times New Roman" pitchFamily="18" charset="0"/>
                <a:cs typeface="Times New Roman" pitchFamily="18" charset="0"/>
              </a:rPr>
              <a:t>Дәл</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осындай</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әйелдер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арасында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спартакиадалар</a:t>
            </a:r>
            <a:r>
              <a:rPr lang="ru-RU" b="1" dirty="0">
                <a:solidFill>
                  <a:srgbClr val="002060"/>
                </a:solidFill>
                <a:latin typeface="Times New Roman" pitchFamily="18" charset="0"/>
                <a:cs typeface="Times New Roman" pitchFamily="18" charset="0"/>
              </a:rPr>
              <a:t>  Орал,  </a:t>
            </a:r>
            <a:r>
              <a:rPr lang="ru-RU" b="1" dirty="0" err="1">
                <a:solidFill>
                  <a:srgbClr val="002060"/>
                </a:solidFill>
                <a:latin typeface="Times New Roman" pitchFamily="18" charset="0"/>
                <a:cs typeface="Times New Roman" pitchFamily="18" charset="0"/>
              </a:rPr>
              <a:t>Петропавл</a:t>
            </a:r>
            <a:r>
              <a:rPr lang="ru-RU" b="1" dirty="0">
                <a:solidFill>
                  <a:srgbClr val="002060"/>
                </a:solidFill>
                <a:latin typeface="Times New Roman" pitchFamily="18" charset="0"/>
                <a:cs typeface="Times New Roman" pitchFamily="18" charset="0"/>
              </a:rPr>
              <a:t>,  Алматы </a:t>
            </a:r>
            <a:r>
              <a:rPr lang="ru-RU" b="1" dirty="0" err="1">
                <a:solidFill>
                  <a:srgbClr val="002060"/>
                </a:solidFill>
                <a:latin typeface="Times New Roman" pitchFamily="18" charset="0"/>
                <a:cs typeface="Times New Roman" pitchFamily="18" charset="0"/>
              </a:rPr>
              <a:t>қалаларында</a:t>
            </a:r>
            <a:r>
              <a:rPr lang="ru-RU" b="1" dirty="0">
                <a:solidFill>
                  <a:srgbClr val="002060"/>
                </a:solidFill>
                <a:latin typeface="Times New Roman" pitchFamily="18" charset="0"/>
                <a:cs typeface="Times New Roman" pitchFamily="18" charset="0"/>
              </a:rPr>
              <a:t> да </a:t>
            </a:r>
            <a:r>
              <a:rPr lang="ru-RU" b="1" dirty="0" err="1">
                <a:solidFill>
                  <a:srgbClr val="002060"/>
                </a:solidFill>
                <a:latin typeface="Times New Roman" pitchFamily="18" charset="0"/>
                <a:cs typeface="Times New Roman" pitchFamily="18" charset="0"/>
              </a:rPr>
              <a:t>ұйымдастырылды</a:t>
            </a:r>
            <a:r>
              <a:rPr lang="ru-RU" b="1" dirty="0">
                <a:solidFill>
                  <a:srgbClr val="00206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1928 </a:t>
            </a:r>
            <a:r>
              <a:rPr lang="ru-RU" b="1" dirty="0" err="1">
                <a:solidFill>
                  <a:srgbClr val="FF0000"/>
                </a:solidFill>
                <a:latin typeface="Times New Roman" pitchFamily="18" charset="0"/>
                <a:cs typeface="Times New Roman" pitchFamily="18" charset="0"/>
              </a:rPr>
              <a:t>жылы</a:t>
            </a:r>
            <a:r>
              <a:rPr lang="ru-RU" b="1" dirty="0">
                <a:solidFill>
                  <a:srgbClr val="FF000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Петропавл</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қаласыннда</a:t>
            </a:r>
            <a:r>
              <a:rPr lang="ru-RU" b="1" dirty="0">
                <a:solidFill>
                  <a:srgbClr val="00206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Бүкіл</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қазақстандық</a:t>
            </a:r>
            <a:r>
              <a:rPr lang="ru-RU" b="1" dirty="0">
                <a:solidFill>
                  <a:srgbClr val="FF0000"/>
                </a:solidFill>
                <a:latin typeface="Times New Roman" pitchFamily="18" charset="0"/>
                <a:cs typeface="Times New Roman" pitchFamily="18" charset="0"/>
              </a:rPr>
              <a:t> 1-спартакиада </a:t>
            </a:r>
            <a:r>
              <a:rPr lang="ru-RU" b="1" dirty="0" err="1">
                <a:solidFill>
                  <a:srgbClr val="FF0000"/>
                </a:solidFill>
                <a:latin typeface="Times New Roman" pitchFamily="18" charset="0"/>
                <a:cs typeface="Times New Roman" pitchFamily="18" charset="0"/>
              </a:rPr>
              <a:t>өз</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жалауын</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көтерді</a:t>
            </a:r>
            <a:r>
              <a:rPr lang="ru-RU" b="1" dirty="0">
                <a:solidFill>
                  <a:srgbClr val="FF000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Бұл</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жастардың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спортқа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тұрақты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түрде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қатысуына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мүмкіндік</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берді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Дене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тәрбиесінен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ұлттық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кадрлар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даярлауға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көңіл</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бөліне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бастады</a:t>
            </a:r>
            <a:r>
              <a:rPr lang="ru-RU" b="1" dirty="0">
                <a:solidFill>
                  <a:srgbClr val="002060"/>
                </a:solidFill>
                <a:latin typeface="Times New Roman" pitchFamily="18" charset="0"/>
                <a:cs typeface="Times New Roman" pitchFamily="18" charset="0"/>
              </a:rPr>
              <a:t>. </a:t>
            </a:r>
            <a:r>
              <a:rPr lang="ru-RU" b="1" u="sng" dirty="0">
                <a:solidFill>
                  <a:srgbClr val="00B050"/>
                </a:solidFill>
                <a:latin typeface="Times New Roman" pitchFamily="18" charset="0"/>
                <a:cs typeface="Times New Roman" pitchFamily="18" charset="0"/>
              </a:rPr>
              <a:t>1932 </a:t>
            </a:r>
            <a:r>
              <a:rPr lang="ru-RU" b="1" u="sng" dirty="0" err="1">
                <a:solidFill>
                  <a:srgbClr val="00B050"/>
                </a:solidFill>
                <a:latin typeface="Times New Roman" pitchFamily="18" charset="0"/>
                <a:cs typeface="Times New Roman" pitchFamily="18" charset="0"/>
              </a:rPr>
              <a:t>жылы</a:t>
            </a:r>
            <a:r>
              <a:rPr lang="ru-RU" b="1" u="sng" dirty="0">
                <a:solidFill>
                  <a:srgbClr val="00B050"/>
                </a:solidFill>
                <a:latin typeface="Times New Roman" pitchFamily="18" charset="0"/>
                <a:cs typeface="Times New Roman" pitchFamily="18" charset="0"/>
              </a:rPr>
              <a:t> </a:t>
            </a:r>
            <a:r>
              <a:rPr lang="ru-RU" b="1" u="sng" dirty="0" err="1">
                <a:solidFill>
                  <a:srgbClr val="00B050"/>
                </a:solidFill>
                <a:latin typeface="Times New Roman" pitchFamily="18" charset="0"/>
                <a:cs typeface="Times New Roman" pitchFamily="18" charset="0"/>
              </a:rPr>
              <a:t>Алматыда</a:t>
            </a:r>
            <a:r>
              <a:rPr lang="ru-RU" b="1" u="sng" dirty="0">
                <a:solidFill>
                  <a:srgbClr val="00B050"/>
                </a:solidFill>
                <a:latin typeface="Times New Roman" pitchFamily="18" charset="0"/>
                <a:cs typeface="Times New Roman" pitchFamily="18" charset="0"/>
              </a:rPr>
              <a:t> </a:t>
            </a:r>
            <a:r>
              <a:rPr lang="ru-RU" b="1" u="sng" dirty="0" err="1">
                <a:solidFill>
                  <a:srgbClr val="00B050"/>
                </a:solidFill>
                <a:latin typeface="Times New Roman" pitchFamily="18" charset="0"/>
                <a:cs typeface="Times New Roman" pitchFamily="18" charset="0"/>
              </a:rPr>
              <a:t>дене</a:t>
            </a:r>
            <a:r>
              <a:rPr lang="ru-RU" b="1" u="sng" dirty="0">
                <a:solidFill>
                  <a:srgbClr val="00B050"/>
                </a:solidFill>
                <a:latin typeface="Times New Roman" pitchFamily="18" charset="0"/>
                <a:cs typeface="Times New Roman" pitchFamily="18" charset="0"/>
              </a:rPr>
              <a:t> </a:t>
            </a:r>
            <a:r>
              <a:rPr lang="ru-RU" b="1" u="sng" dirty="0" err="1">
                <a:solidFill>
                  <a:srgbClr val="00B050"/>
                </a:solidFill>
                <a:latin typeface="Times New Roman" pitchFamily="18" charset="0"/>
                <a:cs typeface="Times New Roman" pitchFamily="18" charset="0"/>
              </a:rPr>
              <a:t>тәрбиесі</a:t>
            </a:r>
            <a:r>
              <a:rPr lang="ru-RU" b="1" u="sng" dirty="0">
                <a:solidFill>
                  <a:srgbClr val="00B050"/>
                </a:solidFill>
                <a:latin typeface="Times New Roman" pitchFamily="18" charset="0"/>
                <a:cs typeface="Times New Roman" pitchFamily="18" charset="0"/>
              </a:rPr>
              <a:t> техникумы </a:t>
            </a:r>
            <a:r>
              <a:rPr lang="ru-RU" b="1" u="sng" dirty="0" err="1">
                <a:solidFill>
                  <a:srgbClr val="00B050"/>
                </a:solidFill>
                <a:latin typeface="Times New Roman" pitchFamily="18" charset="0"/>
                <a:cs typeface="Times New Roman" pitchFamily="18" charset="0"/>
              </a:rPr>
              <a:t>ашылды</a:t>
            </a:r>
            <a:r>
              <a:rPr lang="ru-RU" b="1" u="sng" dirty="0">
                <a:solidFill>
                  <a:srgbClr val="00B05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1934 </a:t>
            </a:r>
            <a:r>
              <a:rPr lang="ru-RU" b="1" dirty="0" err="1">
                <a:solidFill>
                  <a:srgbClr val="FF0000"/>
                </a:solidFill>
                <a:latin typeface="Times New Roman" pitchFamily="18" charset="0"/>
                <a:cs typeface="Times New Roman" pitchFamily="18" charset="0"/>
              </a:rPr>
              <a:t>жылы</a:t>
            </a:r>
            <a:r>
              <a:rPr lang="ru-RU" b="1" dirty="0">
                <a:solidFill>
                  <a:srgbClr val="FF000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республикалық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ведомствоаралық</a:t>
            </a:r>
            <a:r>
              <a:rPr lang="ru-RU" b="1" dirty="0">
                <a:solidFill>
                  <a:srgbClr val="002060"/>
                </a:solidFill>
                <a:latin typeface="Times New Roman" pitchFamily="18" charset="0"/>
                <a:cs typeface="Times New Roman" pitchFamily="18" charset="0"/>
              </a:rPr>
              <a:t> 1-спартакиада, Орта Азия мен </a:t>
            </a:r>
            <a:r>
              <a:rPr lang="ru-RU" b="1" dirty="0" err="1">
                <a:solidFill>
                  <a:srgbClr val="002060"/>
                </a:solidFill>
                <a:latin typeface="Times New Roman" pitchFamily="18" charset="0"/>
                <a:cs typeface="Times New Roman" pitchFamily="18" charset="0"/>
              </a:rPr>
              <a:t>Қазақстан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спортшылары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арасындағы</a:t>
            </a:r>
            <a:r>
              <a:rPr lang="ru-RU" b="1" dirty="0">
                <a:solidFill>
                  <a:srgbClr val="002060"/>
                </a:solidFill>
                <a:latin typeface="Times New Roman" pitchFamily="18" charset="0"/>
                <a:cs typeface="Times New Roman" pitchFamily="18" charset="0"/>
              </a:rPr>
              <a:t> 1-спартакиада </a:t>
            </a:r>
            <a:r>
              <a:rPr lang="ru-RU" b="1" dirty="0" err="1">
                <a:solidFill>
                  <a:srgbClr val="002060"/>
                </a:solidFill>
                <a:latin typeface="Times New Roman" pitchFamily="18" charset="0"/>
                <a:cs typeface="Times New Roman" pitchFamily="18" charset="0"/>
              </a:rPr>
              <a:t>және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мектеп</a:t>
            </a:r>
            <a:r>
              <a:rPr lang="ru-RU" b="1" dirty="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оқушылары</a:t>
            </a:r>
            <a:r>
              <a:rPr lang="ru-RU" b="1" dirty="0" smtClean="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арасында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бүкілқазақстандық</a:t>
            </a:r>
            <a:r>
              <a:rPr lang="ru-RU" b="1" dirty="0">
                <a:solidFill>
                  <a:srgbClr val="002060"/>
                </a:solidFill>
                <a:latin typeface="Times New Roman" pitchFamily="18" charset="0"/>
                <a:cs typeface="Times New Roman" pitchFamily="18" charset="0"/>
              </a:rPr>
              <a:t> 1-спартакиада </a:t>
            </a:r>
            <a:r>
              <a:rPr lang="ru-RU" b="1" dirty="0" err="1">
                <a:solidFill>
                  <a:srgbClr val="002060"/>
                </a:solidFill>
                <a:latin typeface="Times New Roman" pitchFamily="18" charset="0"/>
                <a:cs typeface="Times New Roman" pitchFamily="18" charset="0"/>
              </a:rPr>
              <a:t>өтті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Қазақстан</a:t>
            </a:r>
            <a:r>
              <a:rPr lang="ru-RU" b="1" dirty="0">
                <a:solidFill>
                  <a:srgbClr val="002060"/>
                </a:solidFill>
                <a:latin typeface="Times New Roman" pitchFamily="18" charset="0"/>
                <a:cs typeface="Times New Roman" pitchFamily="18" charset="0"/>
              </a:rPr>
              <a:t> К(б)П-</a:t>
            </a:r>
            <a:r>
              <a:rPr lang="ru-RU" b="1" dirty="0" err="1">
                <a:solidFill>
                  <a:srgbClr val="002060"/>
                </a:solidFill>
                <a:latin typeface="Times New Roman" pitchFamily="18" charset="0"/>
                <a:cs typeface="Times New Roman" pitchFamily="18" charset="0"/>
              </a:rPr>
              <a:t>нің</a:t>
            </a:r>
            <a:r>
              <a:rPr lang="ru-RU" b="1" dirty="0">
                <a:solidFill>
                  <a:srgbClr val="002060"/>
                </a:solidFill>
                <a:latin typeface="Times New Roman" pitchFamily="18" charset="0"/>
                <a:cs typeface="Times New Roman" pitchFamily="18" charset="0"/>
              </a:rPr>
              <a:t> 1937 </a:t>
            </a:r>
            <a:r>
              <a:rPr lang="ru-RU" b="1" dirty="0" err="1">
                <a:solidFill>
                  <a:srgbClr val="002060"/>
                </a:solidFill>
                <a:latin typeface="Times New Roman" pitchFamily="18" charset="0"/>
                <a:cs typeface="Times New Roman" pitchFamily="18" charset="0"/>
              </a:rPr>
              <a:t>жылы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өткен</a:t>
            </a:r>
            <a:r>
              <a:rPr lang="ru-RU" b="1" dirty="0">
                <a:solidFill>
                  <a:srgbClr val="002060"/>
                </a:solidFill>
                <a:latin typeface="Times New Roman" pitchFamily="18" charset="0"/>
                <a:cs typeface="Times New Roman" pitchFamily="18" charset="0"/>
              </a:rPr>
              <a:t> 1 </a:t>
            </a:r>
            <a:r>
              <a:rPr lang="ru-RU" b="1" dirty="0" err="1">
                <a:solidFill>
                  <a:srgbClr val="002060"/>
                </a:solidFill>
                <a:latin typeface="Times New Roman" pitchFamily="18" charset="0"/>
                <a:cs typeface="Times New Roman" pitchFamily="18" charset="0"/>
              </a:rPr>
              <a:t>съезі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дене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тәрбиесі</a:t>
            </a:r>
            <a:r>
              <a:rPr lang="ru-RU" b="1" dirty="0">
                <a:solidFill>
                  <a:srgbClr val="002060"/>
                </a:solidFill>
                <a:latin typeface="Times New Roman" pitchFamily="18" charset="0"/>
                <a:cs typeface="Times New Roman" pitchFamily="18" charset="0"/>
              </a:rPr>
              <a:t> мен спорт </a:t>
            </a:r>
            <a:r>
              <a:rPr lang="ru-RU" b="1" dirty="0" err="1">
                <a:solidFill>
                  <a:srgbClr val="002060"/>
                </a:solidFill>
                <a:latin typeface="Times New Roman" pitchFamily="18" charset="0"/>
                <a:cs typeface="Times New Roman" pitchFamily="18" charset="0"/>
              </a:rPr>
              <a:t>және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бұқаралық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қорғаныс</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жұмыстарын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кеңейте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түсуді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атап</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көрсетті</a:t>
            </a:r>
            <a:r>
              <a:rPr lang="ru-RU" b="1" dirty="0">
                <a:solidFill>
                  <a:srgbClr val="002060"/>
                </a:solidFill>
                <a:latin typeface="Times New Roman" pitchFamily="18" charset="0"/>
                <a:cs typeface="Times New Roman" pitchFamily="18" charset="0"/>
              </a:rPr>
              <a:t>. 2-дүниежүзүлік </a:t>
            </a:r>
            <a:r>
              <a:rPr lang="ru-RU" b="1" dirty="0" err="1">
                <a:solidFill>
                  <a:srgbClr val="002060"/>
                </a:solidFill>
                <a:latin typeface="Times New Roman" pitchFamily="18" charset="0"/>
                <a:cs typeface="Times New Roman" pitchFamily="18" charset="0"/>
              </a:rPr>
              <a:t>соғыс</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қарсаңында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Қазақстан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спортшыларының</a:t>
            </a:r>
            <a:r>
              <a:rPr lang="ru-RU" b="1" dirty="0">
                <a:solidFill>
                  <a:srgbClr val="002060"/>
                </a:solidFill>
                <a:latin typeface="Times New Roman" pitchFamily="18" charset="0"/>
                <a:cs typeface="Times New Roman" pitchFamily="18" charset="0"/>
              </a:rPr>
              <a:t> саны 150 </a:t>
            </a:r>
            <a:r>
              <a:rPr lang="ru-RU" b="1" dirty="0" err="1">
                <a:solidFill>
                  <a:srgbClr val="002060"/>
                </a:solidFill>
                <a:latin typeface="Times New Roman" pitchFamily="18" charset="0"/>
                <a:cs typeface="Times New Roman" pitchFamily="18" charset="0"/>
              </a:rPr>
              <a:t>мыңға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жетті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оның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ішінде</a:t>
            </a:r>
            <a:r>
              <a:rPr lang="ru-RU" b="1" dirty="0">
                <a:solidFill>
                  <a:srgbClr val="002060"/>
                </a:solidFill>
                <a:latin typeface="Times New Roman" pitchFamily="18" charset="0"/>
                <a:cs typeface="Times New Roman" pitchFamily="18" charset="0"/>
              </a:rPr>
              <a:t> 30 </a:t>
            </a:r>
            <a:r>
              <a:rPr lang="ru-RU" b="1" dirty="0" err="1">
                <a:solidFill>
                  <a:srgbClr val="002060"/>
                </a:solidFill>
                <a:latin typeface="Times New Roman" pitchFamily="18" charset="0"/>
                <a:cs typeface="Times New Roman" pitchFamily="18" charset="0"/>
              </a:rPr>
              <a:t>мыңнан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астамы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қазақ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жастары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болатын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Соғыс</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жылдарында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әскери</a:t>
            </a:r>
            <a:r>
              <a:rPr lang="ru-RU" b="1" dirty="0">
                <a:solidFill>
                  <a:srgbClr val="002060"/>
                </a:solidFill>
                <a:latin typeface="Times New Roman" pitchFamily="18" charset="0"/>
                <a:cs typeface="Times New Roman" pitchFamily="18" charset="0"/>
              </a:rPr>
              <a:t>-спорт </a:t>
            </a:r>
            <a:r>
              <a:rPr lang="ru-RU" b="1" dirty="0" err="1">
                <a:solidFill>
                  <a:srgbClr val="002060"/>
                </a:solidFill>
                <a:latin typeface="Times New Roman" pitchFamily="18" charset="0"/>
                <a:cs typeface="Times New Roman" pitchFamily="18" charset="0"/>
              </a:rPr>
              <a:t>кадрларын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даярлауда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көп</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жұмыс</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атқарылып</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елімізде</a:t>
            </a:r>
            <a:r>
              <a:rPr lang="ru-RU" b="1" dirty="0">
                <a:solidFill>
                  <a:srgbClr val="002060"/>
                </a:solidFill>
                <a:latin typeface="Times New Roman" pitchFamily="18" charset="0"/>
                <a:cs typeface="Times New Roman" pitchFamily="18" charset="0"/>
              </a:rPr>
              <a:t> 1,5 </a:t>
            </a:r>
            <a:r>
              <a:rPr lang="ru-RU" b="1" dirty="0" err="1">
                <a:solidFill>
                  <a:srgbClr val="002060"/>
                </a:solidFill>
                <a:latin typeface="Times New Roman" pitchFamily="18" charset="0"/>
                <a:cs typeface="Times New Roman" pitchFamily="18" charset="0"/>
              </a:rPr>
              <a:t>миллионға</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жуық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әскери</a:t>
            </a:r>
            <a:r>
              <a:rPr lang="ru-RU" b="1" dirty="0">
                <a:solidFill>
                  <a:srgbClr val="002060"/>
                </a:solidFill>
                <a:latin typeface="Times New Roman" pitchFamily="18" charset="0"/>
                <a:cs typeface="Times New Roman" pitchFamily="18" charset="0"/>
              </a:rPr>
              <a:t>-спорт </a:t>
            </a:r>
            <a:r>
              <a:rPr lang="ru-RU" b="1" dirty="0" err="1">
                <a:solidFill>
                  <a:srgbClr val="002060"/>
                </a:solidFill>
                <a:latin typeface="Times New Roman" pitchFamily="18" charset="0"/>
                <a:cs typeface="Times New Roman" pitchFamily="18" charset="0"/>
              </a:rPr>
              <a:t>мамандары</a:t>
            </a:r>
            <a:r>
              <a:rPr lang="ru-RU" b="1" dirty="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тәрбиеленді</a:t>
            </a:r>
            <a:endParaRPr lang="ru-RU" b="1" dirty="0">
              <a:solidFill>
                <a:srgbClr val="002060"/>
              </a:solidFill>
              <a:latin typeface="Times New Roman" pitchFamily="18" charset="0"/>
              <a:cs typeface="Times New Roman" pitchFamily="18" charset="0"/>
            </a:endParaRPr>
          </a:p>
        </p:txBody>
      </p:sp>
      <p:sp>
        <p:nvSpPr>
          <p:cNvPr id="3" name="AutoShape 4"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Похожее изображени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Похожее изображени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Похожее изображение"/>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Похожее изображение"/>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4" descr="Похожее изображение"/>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976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391" y="188640"/>
            <a:ext cx="8712968" cy="6463308"/>
          </a:xfrm>
          <a:prstGeom prst="rect">
            <a:avLst/>
          </a:prstGeom>
        </p:spPr>
        <p:txBody>
          <a:bodyPr wrap="square">
            <a:spAutoFit/>
          </a:bodyPr>
          <a:lstStyle/>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•1945 – 56 </a:t>
            </a:r>
            <a:r>
              <a:rPr lang="ru-RU" dirty="0" err="1">
                <a:solidFill>
                  <a:srgbClr val="FF0000"/>
                </a:solidFill>
                <a:latin typeface="Times New Roman" pitchFamily="18" charset="0"/>
                <a:cs typeface="Times New Roman" pitchFamily="18" charset="0"/>
              </a:rPr>
              <a:t>жылдары</a:t>
            </a:r>
            <a:r>
              <a:rPr lang="ru-RU" dirty="0">
                <a:solidFill>
                  <a:srgbClr val="FF0000"/>
                </a:solidFill>
                <a:latin typeface="Times New Roman" pitchFamily="18" charset="0"/>
                <a:cs typeface="Times New Roman" pitchFamily="18" charset="0"/>
              </a:rPr>
              <a:t> </a:t>
            </a:r>
            <a:r>
              <a:rPr lang="ru-RU" dirty="0" err="1">
                <a:latin typeface="Times New Roman" pitchFamily="18" charset="0"/>
                <a:cs typeface="Times New Roman" pitchFamily="18" charset="0"/>
              </a:rPr>
              <a:t>Қазақстанда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тәрбиесі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ұйымдары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нығайып,спорт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кадрлары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шықты</a:t>
            </a:r>
            <a:r>
              <a:rPr lang="ru-RU" dirty="0">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•1945 </a:t>
            </a:r>
            <a:r>
              <a:rPr lang="ru-RU" dirty="0" err="1">
                <a:solidFill>
                  <a:srgbClr val="FF0000"/>
                </a:solidFill>
                <a:latin typeface="Times New Roman" pitchFamily="18" charset="0"/>
                <a:cs typeface="Times New Roman" pitchFamily="18" charset="0"/>
              </a:rPr>
              <a:t>жылы</a:t>
            </a:r>
            <a:r>
              <a:rPr lang="ru-RU" dirty="0">
                <a:solidFill>
                  <a:srgbClr val="FF0000"/>
                </a:solidFill>
                <a:latin typeface="Times New Roman" pitchFamily="18" charset="0"/>
                <a:cs typeface="Times New Roman" pitchFamily="18" charset="0"/>
              </a:rPr>
              <a:t> </a:t>
            </a:r>
            <a:r>
              <a:rPr lang="ru-RU" dirty="0" err="1">
                <a:latin typeface="Times New Roman" pitchFamily="18" charset="0"/>
                <a:cs typeface="Times New Roman" pitchFamily="18" charset="0"/>
              </a:rPr>
              <a:t>Алматыда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тәрбиесі</a:t>
            </a:r>
            <a:r>
              <a:rPr lang="ru-RU" dirty="0">
                <a:latin typeface="Times New Roman" pitchFamily="18" charset="0"/>
                <a:cs typeface="Times New Roman" pitchFamily="18" charset="0"/>
              </a:rPr>
              <a:t> институты (</a:t>
            </a:r>
            <a:r>
              <a:rPr lang="ru-RU" dirty="0" err="1">
                <a:latin typeface="Times New Roman" pitchFamily="18" charset="0"/>
                <a:cs typeface="Times New Roman" pitchFamily="18" charset="0"/>
              </a:rPr>
              <a:t>Қазақ</a:t>
            </a:r>
            <a:r>
              <a:rPr lang="ru-RU" dirty="0">
                <a:latin typeface="Times New Roman" pitchFamily="18" charset="0"/>
                <a:cs typeface="Times New Roman" pitchFamily="18" charset="0"/>
              </a:rPr>
              <a:t> физкультура институты) </a:t>
            </a:r>
            <a:r>
              <a:rPr lang="ru-RU" dirty="0" err="1">
                <a:latin typeface="Times New Roman" pitchFamily="18" charset="0"/>
                <a:cs typeface="Times New Roman" pitchFamily="18" charset="0"/>
              </a:rPr>
              <a:t>ашылды</a:t>
            </a:r>
            <a:r>
              <a:rPr lang="ru-RU" dirty="0">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•1946 </a:t>
            </a:r>
            <a:r>
              <a:rPr lang="ru-RU" dirty="0" err="1">
                <a:solidFill>
                  <a:srgbClr val="FF0000"/>
                </a:solidFill>
                <a:latin typeface="Times New Roman" pitchFamily="18" charset="0"/>
                <a:cs typeface="Times New Roman" pitchFamily="18" charset="0"/>
              </a:rPr>
              <a:t>жылы</a:t>
            </a:r>
            <a:r>
              <a:rPr lang="ru-RU" dirty="0">
                <a:solidFill>
                  <a:srgbClr val="FF0000"/>
                </a:solidFill>
                <a:latin typeface="Times New Roman" pitchFamily="18" charset="0"/>
                <a:cs typeface="Times New Roman" pitchFamily="18" charset="0"/>
              </a:rPr>
              <a:t> </a:t>
            </a:r>
            <a:r>
              <a:rPr lang="ru-RU" dirty="0" err="1">
                <a:latin typeface="Times New Roman" pitchFamily="18" charset="0"/>
                <a:cs typeface="Times New Roman" pitchFamily="18" charset="0"/>
              </a:rPr>
              <a:t>Шоқыр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Бөлтекұлы</a:t>
            </a:r>
            <a:r>
              <a:rPr lang="ru-RU" dirty="0">
                <a:latin typeface="Times New Roman" pitchFamily="18" charset="0"/>
                <a:cs typeface="Times New Roman" pitchFamily="18" charset="0"/>
              </a:rPr>
              <a:t> "Спартак” </a:t>
            </a:r>
            <a:r>
              <a:rPr lang="ru-RU" dirty="0" err="1">
                <a:latin typeface="Times New Roman" pitchFamily="18" charset="0"/>
                <a:cs typeface="Times New Roman" pitchFamily="18" charset="0"/>
              </a:rPr>
              <a:t>қоғамы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бокстан</a:t>
            </a:r>
            <a:r>
              <a:rPr lang="ru-RU" dirty="0">
                <a:latin typeface="Times New Roman" pitchFamily="18" charset="0"/>
                <a:cs typeface="Times New Roman" pitchFamily="18" charset="0"/>
              </a:rPr>
              <a:t> КСРО чемпионы </a:t>
            </a:r>
            <a:r>
              <a:rPr lang="ru-RU" dirty="0" err="1">
                <a:latin typeface="Times New Roman" pitchFamily="18" charset="0"/>
                <a:cs typeface="Times New Roman" pitchFamily="18" charset="0"/>
              </a:rPr>
              <a:t>атанып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бірінші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шебері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дәрежеге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жетті</a:t>
            </a:r>
            <a:r>
              <a:rPr lang="ru-RU" dirty="0">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1950 </a:t>
            </a:r>
            <a:r>
              <a:rPr lang="ru-RU" dirty="0" err="1">
                <a:solidFill>
                  <a:srgbClr val="FF0000"/>
                </a:solidFill>
                <a:latin typeface="Times New Roman" pitchFamily="18" charset="0"/>
                <a:cs typeface="Times New Roman" pitchFamily="18" charset="0"/>
              </a:rPr>
              <a:t>жылы</a:t>
            </a:r>
            <a:r>
              <a:rPr lang="ru-RU" dirty="0">
                <a:solidFill>
                  <a:srgbClr val="FF0000"/>
                </a:solidFill>
                <a:latin typeface="Times New Roman" pitchFamily="18" charset="0"/>
                <a:cs typeface="Times New Roman" pitchFamily="18" charset="0"/>
              </a:rPr>
              <a:t> </a:t>
            </a:r>
            <a:r>
              <a:rPr lang="ru-RU" dirty="0" err="1">
                <a:latin typeface="Times New Roman" pitchFamily="18" charset="0"/>
                <a:cs typeface="Times New Roman" pitchFamily="18" charset="0"/>
              </a:rPr>
              <a:t>Қазақстан</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ұйымдары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құрылды</a:t>
            </a:r>
            <a:r>
              <a:rPr lang="ru-RU" dirty="0">
                <a:latin typeface="Times New Roman" pitchFamily="18" charset="0"/>
                <a:cs typeface="Times New Roman" pitchFamily="18" charset="0"/>
              </a:rPr>
              <a:t>. 1959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p>
          <a:p>
            <a:pPr marL="285750" indent="-285750" fontAlgn="base">
              <a:buFont typeface="Wingdings" pitchFamily="2" charset="2"/>
              <a:buChar char="Ø"/>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ұйымдар</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федерациясы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өзгертілді</a:t>
            </a:r>
            <a:r>
              <a:rPr lang="ru-RU" dirty="0">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•1951 </a:t>
            </a:r>
            <a:r>
              <a:rPr lang="ru-RU" dirty="0" err="1">
                <a:solidFill>
                  <a:srgbClr val="FF0000"/>
                </a:solidFill>
                <a:latin typeface="Times New Roman" pitchFamily="18" charset="0"/>
                <a:cs typeface="Times New Roman" pitchFamily="18" charset="0"/>
              </a:rPr>
              <a:t>жылы</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Колхозшы</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қоғамы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құрылды</a:t>
            </a:r>
            <a:r>
              <a:rPr lang="ru-RU" dirty="0">
                <a:latin typeface="Times New Roman" pitchFamily="18" charset="0"/>
                <a:cs typeface="Times New Roman" pitchFamily="18" charset="0"/>
              </a:rPr>
              <a:t>. 1956 </a:t>
            </a:r>
            <a:r>
              <a:rPr lang="ru-RU" dirty="0" err="1">
                <a:latin typeface="Times New Roman" pitchFamily="18" charset="0"/>
                <a:cs typeface="Times New Roman" pitchFamily="18" charset="0"/>
              </a:rPr>
              <a:t>жылдан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Қайрат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аталды</a:t>
            </a:r>
            <a:r>
              <a:rPr lang="ru-RU" dirty="0">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•1956 </a:t>
            </a:r>
            <a:r>
              <a:rPr lang="ru-RU" dirty="0" err="1">
                <a:solidFill>
                  <a:srgbClr val="FF0000"/>
                </a:solidFill>
                <a:latin typeface="Times New Roman" pitchFamily="18" charset="0"/>
                <a:cs typeface="Times New Roman" pitchFamily="18" charset="0"/>
              </a:rPr>
              <a:t>жылы</a:t>
            </a:r>
            <a:r>
              <a:rPr lang="ru-RU" dirty="0">
                <a:solidFill>
                  <a:srgbClr val="FF0000"/>
                </a:solidFill>
                <a:latin typeface="Times New Roman" pitchFamily="18" charset="0"/>
                <a:cs typeface="Times New Roman" pitchFamily="18" charset="0"/>
              </a:rPr>
              <a:t> </a:t>
            </a:r>
            <a:r>
              <a:rPr lang="ru-RU" dirty="0" err="1">
                <a:latin typeface="Times New Roman" pitchFamily="18" charset="0"/>
                <a:cs typeface="Times New Roman" pitchFamily="18" charset="0"/>
              </a:rPr>
              <a:t>Мәскеуде</a:t>
            </a:r>
            <a:r>
              <a:rPr lang="ru-RU" dirty="0">
                <a:latin typeface="Times New Roman" pitchFamily="18" charset="0"/>
                <a:cs typeface="Times New Roman" pitchFamily="18" charset="0"/>
              </a:rPr>
              <a:t> КСРО </a:t>
            </a:r>
            <a:r>
              <a:rPr lang="ru-RU" dirty="0" err="1">
                <a:latin typeface="Times New Roman" pitchFamily="18" charset="0"/>
                <a:cs typeface="Times New Roman" pitchFamily="18" charset="0"/>
              </a:rPr>
              <a:t>халықтарының</a:t>
            </a:r>
            <a:r>
              <a:rPr lang="ru-RU" dirty="0">
                <a:latin typeface="Times New Roman" pitchFamily="18" charset="0"/>
                <a:cs typeface="Times New Roman" pitchFamily="18" charset="0"/>
              </a:rPr>
              <a:t> 1-спартакиадасы </a:t>
            </a:r>
            <a:r>
              <a:rPr lang="ru-RU" dirty="0" err="1">
                <a:latin typeface="Times New Roman" pitchFamily="18" charset="0"/>
                <a:cs typeface="Times New Roman" pitchFamily="18" charset="0"/>
              </a:rPr>
              <a:t>өтті</a:t>
            </a:r>
            <a:r>
              <a:rPr lang="ru-RU" dirty="0">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a:t>
            </a:r>
            <a:r>
              <a:rPr lang="ru-RU" dirty="0" err="1">
                <a:solidFill>
                  <a:srgbClr val="FF0000"/>
                </a:solidFill>
                <a:latin typeface="Times New Roman" pitchFamily="18" charset="0"/>
                <a:cs typeface="Times New Roman" pitchFamily="18" charset="0"/>
              </a:rPr>
              <a:t>Қазақстан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спортшылары</a:t>
            </a:r>
            <a:r>
              <a:rPr lang="ru-RU" dirty="0">
                <a:latin typeface="Times New Roman" pitchFamily="18" charset="0"/>
                <a:cs typeface="Times New Roman" pitchFamily="18" charset="0"/>
              </a:rPr>
              <a:t> 1956 </a:t>
            </a:r>
            <a:r>
              <a:rPr lang="ru-RU" dirty="0" err="1">
                <a:latin typeface="Times New Roman" pitchFamily="18" charset="0"/>
                <a:cs typeface="Times New Roman" pitchFamily="18" charset="0"/>
              </a:rPr>
              <a:t>жылдан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олимпиялық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ойындарға</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қатыса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бастады</a:t>
            </a:r>
            <a:r>
              <a:rPr lang="ru-RU" dirty="0">
                <a:latin typeface="Times New Roman" pitchFamily="18" charset="0"/>
                <a:cs typeface="Times New Roman" pitchFamily="18" charset="0"/>
              </a:rPr>
              <a:t>. Тау </a:t>
            </a:r>
            <a:r>
              <a:rPr lang="ru-RU" dirty="0" err="1">
                <a:latin typeface="Times New Roman" pitchFamily="18" charset="0"/>
                <a:cs typeface="Times New Roman" pitchFamily="18" charset="0"/>
              </a:rPr>
              <a:t>шаңғышысы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А.Артеменко</a:t>
            </a:r>
            <a:r>
              <a:rPr lang="ru-RU" dirty="0">
                <a:latin typeface="Times New Roman" pitchFamily="18" charset="0"/>
                <a:cs typeface="Times New Roman" pitchFamily="18" charset="0"/>
              </a:rPr>
              <a:t> 1956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Италияның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Кортина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Д’Ампеццо</a:t>
            </a:r>
            <a:r>
              <a:rPr lang="ru-RU" dirty="0">
                <a:latin typeface="Times New Roman" pitchFamily="18" charset="0"/>
                <a:cs typeface="Times New Roman" pitchFamily="18" charset="0"/>
              </a:rPr>
              <a:t> қ-</a:t>
            </a:r>
            <a:r>
              <a:rPr lang="ru-RU" dirty="0" err="1">
                <a:latin typeface="Times New Roman" pitchFamily="18" charset="0"/>
                <a:cs typeface="Times New Roman" pitchFamily="18" charset="0"/>
              </a:rPr>
              <a:t>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өткен</a:t>
            </a:r>
            <a:r>
              <a:rPr lang="ru-RU" dirty="0">
                <a:latin typeface="Times New Roman" pitchFamily="18" charset="0"/>
                <a:cs typeface="Times New Roman" pitchFamily="18" charset="0"/>
              </a:rPr>
              <a:t> 7-қысқы </a:t>
            </a:r>
            <a:r>
              <a:rPr lang="ru-RU" dirty="0" err="1">
                <a:latin typeface="Times New Roman" pitchFamily="18" charset="0"/>
                <a:cs typeface="Times New Roman" pitchFamily="18" charset="0"/>
              </a:rPr>
              <a:t>олимпия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ойындарында</a:t>
            </a:r>
            <a:r>
              <a:rPr lang="ru-RU" dirty="0">
                <a:latin typeface="Times New Roman" pitchFamily="18" charset="0"/>
                <a:cs typeface="Times New Roman" pitchFamily="18" charset="0"/>
              </a:rPr>
              <a:t>, ал </a:t>
            </a:r>
            <a:r>
              <a:rPr lang="ru-RU" dirty="0" err="1">
                <a:latin typeface="Times New Roman" pitchFamily="18" charset="0"/>
                <a:cs typeface="Times New Roman" pitchFamily="18" charset="0"/>
              </a:rPr>
              <a:t>Е.Кадяйкин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Мельбурнда</a:t>
            </a:r>
            <a:r>
              <a:rPr lang="ru-RU" dirty="0">
                <a:latin typeface="Times New Roman" pitchFamily="18" charset="0"/>
                <a:cs typeface="Times New Roman" pitchFamily="18" charset="0"/>
              </a:rPr>
              <a:t> (Австралия) </a:t>
            </a:r>
            <a:r>
              <a:rPr lang="ru-RU" dirty="0" err="1">
                <a:latin typeface="Times New Roman" pitchFamily="18" charset="0"/>
                <a:cs typeface="Times New Roman" pitchFamily="18" charset="0"/>
              </a:rPr>
              <a:t>өткен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жазғы</a:t>
            </a:r>
            <a:r>
              <a:rPr lang="ru-RU" dirty="0">
                <a:latin typeface="Times New Roman" pitchFamily="18" charset="0"/>
                <a:cs typeface="Times New Roman" pitchFamily="18" charset="0"/>
              </a:rPr>
              <a:t> 16-олимпиялық </a:t>
            </a:r>
            <a:r>
              <a:rPr lang="ru-RU" dirty="0" err="1">
                <a:latin typeface="Times New Roman" pitchFamily="18" charset="0"/>
                <a:cs typeface="Times New Roman" pitchFamily="18" charset="0"/>
              </a:rPr>
              <a:t>ойындарда</a:t>
            </a:r>
            <a:r>
              <a:rPr lang="ru-RU" dirty="0">
                <a:latin typeface="Times New Roman" pitchFamily="18" charset="0"/>
                <a:cs typeface="Times New Roman" pitchFamily="18" charset="0"/>
              </a:rPr>
              <a:t> 3000 м-</a:t>
            </a:r>
            <a:r>
              <a:rPr lang="ru-RU" dirty="0" err="1">
                <a:latin typeface="Times New Roman" pitchFamily="18" charset="0"/>
                <a:cs typeface="Times New Roman" pitchFamily="18" charset="0"/>
              </a:rPr>
              <a:t>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тосқауылдар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жүгіруден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сынға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арасынан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шыққан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жеңіл</a:t>
            </a:r>
            <a:r>
              <a:rPr lang="ru-RU" dirty="0">
                <a:latin typeface="Times New Roman" pitchFamily="18" charset="0"/>
                <a:cs typeface="Times New Roman" pitchFamily="18" charset="0"/>
              </a:rPr>
              <a:t> атлет </a:t>
            </a:r>
            <a:r>
              <a:rPr lang="ru-RU" dirty="0" err="1">
                <a:latin typeface="Times New Roman" pitchFamily="18" charset="0"/>
                <a:cs typeface="Times New Roman" pitchFamily="18" charset="0"/>
              </a:rPr>
              <a:t>Ғ.Қосанов</a:t>
            </a:r>
            <a:r>
              <a:rPr lang="ru-RU" dirty="0">
                <a:latin typeface="Times New Roman" pitchFamily="18" charset="0"/>
                <a:cs typeface="Times New Roman" pitchFamily="18" charset="0"/>
              </a:rPr>
              <a:t> 1960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Римде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өткен</a:t>
            </a:r>
            <a:r>
              <a:rPr lang="ru-RU" dirty="0">
                <a:latin typeface="Times New Roman" pitchFamily="18" charset="0"/>
                <a:cs typeface="Times New Roman" pitchFamily="18" charset="0"/>
              </a:rPr>
              <a:t> 17-олимпиялық </a:t>
            </a:r>
            <a:r>
              <a:rPr lang="ru-RU" dirty="0" err="1">
                <a:latin typeface="Times New Roman" pitchFamily="18" charset="0"/>
                <a:cs typeface="Times New Roman" pitchFamily="18" charset="0"/>
              </a:rPr>
              <a:t>ойындарда</a:t>
            </a:r>
            <a:r>
              <a:rPr lang="ru-RU" dirty="0">
                <a:latin typeface="Times New Roman" pitchFamily="18" charset="0"/>
                <a:cs typeface="Times New Roman" pitchFamily="18" charset="0"/>
              </a:rPr>
              <a:t> 4-10 м-</a:t>
            </a:r>
            <a:r>
              <a:rPr lang="ru-RU" dirty="0" err="1">
                <a:latin typeface="Times New Roman" pitchFamily="18" charset="0"/>
                <a:cs typeface="Times New Roman" pitchFamily="18" charset="0"/>
              </a:rPr>
              <a:t>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эстафеташылар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жарысында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күміс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жүлдені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иемденді</a:t>
            </a:r>
            <a:r>
              <a:rPr lang="ru-RU" dirty="0">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a:t>
            </a:r>
            <a:r>
              <a:rPr lang="ru-RU" dirty="0" err="1">
                <a:solidFill>
                  <a:srgbClr val="FF0000"/>
                </a:solidFill>
                <a:latin typeface="Times New Roman" pitchFamily="18" charset="0"/>
                <a:cs typeface="Times New Roman" pitchFamily="18" charset="0"/>
              </a:rPr>
              <a:t>Елімізде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қысқы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спорттың</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дамуына</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1951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ашылған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әйгілі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Медеу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айдыны</a:t>
            </a:r>
            <a:r>
              <a:rPr lang="ru-RU" dirty="0">
                <a:latin typeface="Times New Roman" pitchFamily="18" charset="0"/>
                <a:cs typeface="Times New Roman" pitchFamily="18" charset="0"/>
              </a:rPr>
              <a:t> (қ. </a:t>
            </a:r>
            <a:r>
              <a:rPr lang="ru-RU" dirty="0" err="1">
                <a:latin typeface="Times New Roman" pitchFamily="18" charset="0"/>
                <a:cs typeface="Times New Roman" pitchFamily="18" charset="0"/>
              </a:rPr>
              <a:t>Медеу</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кешені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үлкен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ықпал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көптеген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дүниежүз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құрлықтық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рекордтар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жаңарды</a:t>
            </a:r>
            <a:r>
              <a:rPr lang="ru-RU" dirty="0">
                <a:latin typeface="Times New Roman" pitchFamily="18" charset="0"/>
                <a:cs typeface="Times New Roman" pitchFamily="18" charset="0"/>
              </a:rPr>
              <a:t>. 1960 </a:t>
            </a:r>
            <a:r>
              <a:rPr lang="ru-RU" dirty="0" err="1">
                <a:latin typeface="Times New Roman" pitchFamily="18" charset="0"/>
                <a:cs typeface="Times New Roman" pitchFamily="18" charset="0"/>
              </a:rPr>
              <a:t>жылдардың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Қазақстанда</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клубтары</a:t>
            </a:r>
            <a:r>
              <a:rPr lang="ru-RU" dirty="0">
                <a:latin typeface="Times New Roman" pitchFamily="18" charset="0"/>
                <a:cs typeface="Times New Roman" pitchFamily="18" charset="0"/>
              </a:rPr>
              <a:t> (АДК "Шахтер”, "</a:t>
            </a:r>
            <a:r>
              <a:rPr lang="ru-RU" dirty="0" err="1">
                <a:latin typeface="Times New Roman" pitchFamily="18" charset="0"/>
                <a:cs typeface="Times New Roman" pitchFamily="18" charset="0"/>
              </a:rPr>
              <a:t>Болат</a:t>
            </a:r>
            <a:r>
              <a:rPr lang="ru-RU" dirty="0">
                <a:latin typeface="Times New Roman" pitchFamily="18" charset="0"/>
                <a:cs typeface="Times New Roman" pitchFamily="18" charset="0"/>
              </a:rPr>
              <a:t>”, "Динамо”, </a:t>
            </a:r>
            <a:r>
              <a:rPr lang="ru-RU" dirty="0" err="1">
                <a:latin typeface="Times New Roman" pitchFamily="18" charset="0"/>
                <a:cs typeface="Times New Roman" pitchFamily="18" charset="0"/>
              </a:rPr>
              <a:t>т.б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құрыла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бастады</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296168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967" y="116632"/>
            <a:ext cx="8860851" cy="6632585"/>
          </a:xfrm>
          <a:prstGeom prst="rect">
            <a:avLst/>
          </a:prstGeom>
        </p:spPr>
        <p:txBody>
          <a:bodyPr wrap="square">
            <a:spAutoFit/>
          </a:bodyPr>
          <a:lstStyle/>
          <a:p>
            <a:pPr marL="285750" indent="-285750" fontAlgn="base">
              <a:buFont typeface="Wingdings" pitchFamily="2" charset="2"/>
              <a:buChar char="Ø"/>
            </a:pPr>
            <a:r>
              <a:rPr lang="ru-RU" sz="1700" dirty="0">
                <a:latin typeface="Times New Roman" pitchFamily="18" charset="0"/>
                <a:cs typeface="Times New Roman" pitchFamily="18" charset="0"/>
              </a:rPr>
              <a:t>"</a:t>
            </a:r>
            <a:r>
              <a:rPr lang="ru-RU" sz="1700" dirty="0" smtClean="0">
                <a:latin typeface="Times New Roman" pitchFamily="18" charset="0"/>
                <a:cs typeface="Times New Roman" pitchFamily="18" charset="0"/>
              </a:rPr>
              <a:t>Хоккей« </a:t>
            </a:r>
            <a:r>
              <a:rPr lang="ru-RU" sz="1700" dirty="0" err="1" smtClean="0">
                <a:latin typeface="Times New Roman" pitchFamily="18" charset="0"/>
                <a:cs typeface="Times New Roman" pitchFamily="18" charset="0"/>
              </a:rPr>
              <a:t>Қазақстан</a:t>
            </a:r>
            <a:r>
              <a:rPr lang="ru-RU" sz="1700" dirty="0" smtClean="0">
                <a:latin typeface="Times New Roman" pitchFamily="18" charset="0"/>
                <a:cs typeface="Times New Roman" pitchFamily="18" charset="0"/>
              </a:rPr>
              <a:t> </a:t>
            </a:r>
            <a:r>
              <a:rPr lang="ru-RU" sz="1700" dirty="0" err="1">
                <a:latin typeface="Times New Roman" pitchFamily="18" charset="0"/>
                <a:cs typeface="Times New Roman" pitchFamily="18" charset="0"/>
              </a:rPr>
              <a:t>спортшылары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Кеңес</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Одағы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тұсында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айтарлықтай</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спорттық</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дәрежеге</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қол</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жеткізді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Көгалдағы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хоккейшілер</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допты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хоккейшілер</a:t>
            </a:r>
            <a:r>
              <a:rPr lang="ru-RU" sz="1700" dirty="0">
                <a:latin typeface="Times New Roman" pitchFamily="18" charset="0"/>
                <a:cs typeface="Times New Roman" pitchFamily="18" charset="0"/>
              </a:rPr>
              <a:t>, "Буревестник”, АДК </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волейболшылары</a:t>
            </a:r>
            <a:r>
              <a:rPr lang="ru-RU" sz="1700" dirty="0">
                <a:latin typeface="Times New Roman" pitchFamily="18" charset="0"/>
                <a:cs typeface="Times New Roman" pitchFamily="18" charset="0"/>
              </a:rPr>
              <a:t>, "Динамо” су </a:t>
            </a:r>
            <a:r>
              <a:rPr lang="ru-RU" sz="1700" dirty="0" err="1">
                <a:latin typeface="Times New Roman" pitchFamily="18" charset="0"/>
                <a:cs typeface="Times New Roman" pitchFamily="18" charset="0"/>
              </a:rPr>
              <a:t>добы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командасы</a:t>
            </a:r>
            <a:r>
              <a:rPr lang="ru-RU" sz="1700" dirty="0">
                <a:latin typeface="Times New Roman" pitchFamily="18" charset="0"/>
                <a:cs typeface="Times New Roman" pitchFamily="18" charset="0"/>
              </a:rPr>
              <a:t> КСРО, </a:t>
            </a:r>
            <a:r>
              <a:rPr lang="ru-RU" sz="1700" dirty="0" err="1">
                <a:latin typeface="Times New Roman" pitchFamily="18" charset="0"/>
                <a:cs typeface="Times New Roman" pitchFamily="18" charset="0"/>
              </a:rPr>
              <a:t>Еуропа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және</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дүние</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жүзі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чемпиондары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атанды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Аталмыш</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командалар</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құрамында</a:t>
            </a:r>
            <a:r>
              <a:rPr lang="ru-RU" sz="1700" dirty="0">
                <a:latin typeface="Times New Roman" pitchFamily="18" charset="0"/>
                <a:cs typeface="Times New Roman" pitchFamily="18" charset="0"/>
              </a:rPr>
              <a:t> </a:t>
            </a:r>
            <a:r>
              <a:rPr lang="ru-RU" sz="1700" dirty="0" err="1" smtClean="0">
                <a:latin typeface="Times New Roman" pitchFamily="18" charset="0"/>
                <a:cs typeface="Times New Roman" pitchFamily="18" charset="0"/>
              </a:rPr>
              <a:t>М.Жексенбеков</a:t>
            </a:r>
            <a:r>
              <a:rPr lang="ru-RU" sz="1700" dirty="0" smtClean="0">
                <a:latin typeface="Times New Roman" pitchFamily="18" charset="0"/>
                <a:cs typeface="Times New Roman" pitchFamily="18" charset="0"/>
              </a:rPr>
              <a:t>, </a:t>
            </a:r>
            <a:r>
              <a:rPr lang="ru-RU" sz="1700" dirty="0" err="1" smtClean="0">
                <a:latin typeface="Times New Roman" pitchFamily="18" charset="0"/>
                <a:cs typeface="Times New Roman" pitchFamily="18" charset="0"/>
              </a:rPr>
              <a:t>С.Шаймерденов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С.Қалымбаев,Е.Құмарғалиев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С.Сексенбаев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Ю.Варзин</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В.Бочков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В.Агуреев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О.Жарылғапов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М.Мәденов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З.Жәркешов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Ж.Сауранбаев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В.Кравченко</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Е.Чебукина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О.Кривошеева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Н.Меңдіғалиев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Е.Аяпбергенов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А.Оразалинов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С.Котенко</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сынды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спортшылар</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өнер</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көрсетті</a:t>
            </a:r>
            <a:r>
              <a:rPr lang="ru-RU" sz="1700" dirty="0">
                <a:latin typeface="Times New Roman" pitchFamily="18" charset="0"/>
                <a:cs typeface="Times New Roman" pitchFamily="18" charset="0"/>
              </a:rPr>
              <a:t>.</a:t>
            </a:r>
          </a:p>
          <a:p>
            <a:pPr marL="285750" indent="-285750" fontAlgn="base">
              <a:buFont typeface="Wingdings" pitchFamily="2" charset="2"/>
              <a:buChar char="Ø"/>
            </a:pPr>
            <a:r>
              <a:rPr lang="ru-RU" sz="1700" dirty="0">
                <a:solidFill>
                  <a:srgbClr val="FF0000"/>
                </a:solidFill>
                <a:latin typeface="Times New Roman" pitchFamily="18" charset="0"/>
                <a:cs typeface="Times New Roman" pitchFamily="18" charset="0"/>
              </a:rPr>
              <a:t>•1976 </a:t>
            </a:r>
            <a:r>
              <a:rPr lang="ru-RU" sz="1700" dirty="0" err="1">
                <a:solidFill>
                  <a:srgbClr val="FF0000"/>
                </a:solidFill>
                <a:latin typeface="Times New Roman" pitchFamily="18" charset="0"/>
                <a:cs typeface="Times New Roman" pitchFamily="18" charset="0"/>
              </a:rPr>
              <a:t>жылы</a:t>
            </a:r>
            <a:r>
              <a:rPr lang="ru-RU" sz="1700" dirty="0">
                <a:solidFill>
                  <a:srgbClr val="FF0000"/>
                </a:solidFill>
                <a:latin typeface="Times New Roman" pitchFamily="18" charset="0"/>
                <a:cs typeface="Times New Roman" pitchFamily="18" charset="0"/>
              </a:rPr>
              <a:t> </a:t>
            </a:r>
            <a:r>
              <a:rPr lang="ru-RU" sz="1700" dirty="0">
                <a:latin typeface="Times New Roman" pitchFamily="18" charset="0"/>
                <a:cs typeface="Times New Roman" pitchFamily="18" charset="0"/>
              </a:rPr>
              <a:t>21-Олимпиялық </a:t>
            </a:r>
            <a:r>
              <a:rPr lang="ru-RU" sz="1700" dirty="0" err="1">
                <a:latin typeface="Times New Roman" pitchFamily="18" charset="0"/>
                <a:cs typeface="Times New Roman" pitchFamily="18" charset="0"/>
              </a:rPr>
              <a:t>ойындарда</a:t>
            </a:r>
            <a:r>
              <a:rPr lang="ru-RU" sz="1700" dirty="0">
                <a:latin typeface="Times New Roman" pitchFamily="18" charset="0"/>
                <a:cs typeface="Times New Roman" pitchFamily="18" charset="0"/>
              </a:rPr>
              <a:t> (Монреаль, Канада) КСРО </a:t>
            </a:r>
            <a:r>
              <a:rPr lang="ru-RU" sz="1700" dirty="0" err="1">
                <a:latin typeface="Times New Roman" pitchFamily="18" charset="0"/>
                <a:cs typeface="Times New Roman" pitchFamily="18" charset="0"/>
              </a:rPr>
              <a:t>құрама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командасына</a:t>
            </a:r>
            <a:r>
              <a:rPr lang="ru-RU" sz="1700" dirty="0">
                <a:latin typeface="Times New Roman" pitchFamily="18" charset="0"/>
                <a:cs typeface="Times New Roman" pitchFamily="18" charset="0"/>
              </a:rPr>
              <a:t> 14 </a:t>
            </a:r>
            <a:r>
              <a:rPr lang="ru-RU" sz="1700" dirty="0" err="1">
                <a:latin typeface="Times New Roman" pitchFamily="18" charset="0"/>
                <a:cs typeface="Times New Roman" pitchFamily="18" charset="0"/>
              </a:rPr>
              <a:t>қазақстандық</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спортшы</a:t>
            </a:r>
            <a:r>
              <a:rPr lang="ru-RU" sz="1700" dirty="0">
                <a:latin typeface="Times New Roman" pitchFamily="18" charset="0"/>
                <a:cs typeface="Times New Roman" pitchFamily="18" charset="0"/>
              </a:rPr>
              <a:t> 11 спорт </a:t>
            </a:r>
            <a:r>
              <a:rPr lang="ru-RU" sz="1700" dirty="0" err="1">
                <a:latin typeface="Times New Roman" pitchFamily="18" charset="0"/>
                <a:cs typeface="Times New Roman" pitchFamily="18" charset="0"/>
              </a:rPr>
              <a:t>түрінен</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қатысты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Бұл</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олимпия</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ойынында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жерлестеріміз</a:t>
            </a:r>
            <a:r>
              <a:rPr lang="ru-RU" sz="1700" dirty="0">
                <a:latin typeface="Times New Roman" pitchFamily="18" charset="0"/>
                <a:cs typeface="Times New Roman" pitchFamily="18" charset="0"/>
              </a:rPr>
              <a:t> 8 алтын </a:t>
            </a:r>
            <a:r>
              <a:rPr lang="ru-RU" sz="1700" dirty="0" err="1">
                <a:latin typeface="Times New Roman" pitchFamily="18" charset="0"/>
                <a:cs typeface="Times New Roman" pitchFamily="18" charset="0"/>
              </a:rPr>
              <a:t>және</a:t>
            </a:r>
            <a:r>
              <a:rPr lang="ru-RU" sz="1700" dirty="0">
                <a:latin typeface="Times New Roman" pitchFamily="18" charset="0"/>
                <a:cs typeface="Times New Roman" pitchFamily="18" charset="0"/>
              </a:rPr>
              <a:t> 2 </a:t>
            </a:r>
            <a:r>
              <a:rPr lang="ru-RU" sz="1700" dirty="0" err="1">
                <a:latin typeface="Times New Roman" pitchFamily="18" charset="0"/>
                <a:cs typeface="Times New Roman" pitchFamily="18" charset="0"/>
              </a:rPr>
              <a:t>күміс</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медальға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ие</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болды</a:t>
            </a:r>
            <a:r>
              <a:rPr lang="ru-RU" sz="1700" dirty="0">
                <a:latin typeface="Times New Roman" pitchFamily="18" charset="0"/>
                <a:cs typeface="Times New Roman" pitchFamily="18" charset="0"/>
              </a:rPr>
              <a:t>. Ал осы </a:t>
            </a:r>
            <a:r>
              <a:rPr lang="ru-RU" sz="1700" dirty="0" err="1">
                <a:latin typeface="Times New Roman" pitchFamily="18" charset="0"/>
                <a:cs typeface="Times New Roman" pitchFamily="18" charset="0"/>
              </a:rPr>
              <a:t>жылы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өткен</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Қысқы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олимпия</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ойындарында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шаңғы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жарысынан</a:t>
            </a:r>
            <a:r>
              <a:rPr lang="ru-RU" sz="1700" dirty="0">
                <a:latin typeface="Times New Roman" pitchFamily="18" charset="0"/>
                <a:cs typeface="Times New Roman" pitchFamily="18" charset="0"/>
              </a:rPr>
              <a:t> 2 </a:t>
            </a:r>
            <a:r>
              <a:rPr lang="ru-RU" sz="1700" dirty="0" err="1">
                <a:latin typeface="Times New Roman" pitchFamily="18" charset="0"/>
                <a:cs typeface="Times New Roman" pitchFamily="18" charset="0"/>
              </a:rPr>
              <a:t>қола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медальді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иемденді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Мәскеуде</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өткен</a:t>
            </a:r>
            <a:r>
              <a:rPr lang="ru-RU" sz="1700" dirty="0">
                <a:latin typeface="Times New Roman" pitchFamily="18" charset="0"/>
                <a:cs typeface="Times New Roman" pitchFamily="18" charset="0"/>
              </a:rPr>
              <a:t> 22-олимпия </a:t>
            </a:r>
            <a:r>
              <a:rPr lang="ru-RU" sz="1700" dirty="0" err="1">
                <a:latin typeface="Times New Roman" pitchFamily="18" charset="0"/>
                <a:cs typeface="Times New Roman" pitchFamily="18" charset="0"/>
              </a:rPr>
              <a:t>ойындарында</a:t>
            </a:r>
            <a:r>
              <a:rPr lang="ru-RU" sz="1700" dirty="0">
                <a:latin typeface="Times New Roman" pitchFamily="18" charset="0"/>
                <a:cs typeface="Times New Roman" pitchFamily="18" charset="0"/>
              </a:rPr>
              <a:t> (1980) 20 </a:t>
            </a:r>
            <a:r>
              <a:rPr lang="ru-RU" sz="1700" dirty="0" err="1">
                <a:latin typeface="Times New Roman" pitchFamily="18" charset="0"/>
                <a:cs typeface="Times New Roman" pitchFamily="18" charset="0"/>
              </a:rPr>
              <a:t>қазақстандық</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спортшы</a:t>
            </a:r>
            <a:r>
              <a:rPr lang="ru-RU" sz="1700" dirty="0">
                <a:latin typeface="Times New Roman" pitchFamily="18" charset="0"/>
                <a:cs typeface="Times New Roman" pitchFamily="18" charset="0"/>
              </a:rPr>
              <a:t> 6 алтын, 2 </a:t>
            </a:r>
            <a:r>
              <a:rPr lang="ru-RU" sz="1700" dirty="0" err="1">
                <a:latin typeface="Times New Roman" pitchFamily="18" charset="0"/>
                <a:cs typeface="Times New Roman" pitchFamily="18" charset="0"/>
              </a:rPr>
              <a:t>күміс</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және</a:t>
            </a:r>
            <a:r>
              <a:rPr lang="ru-RU" sz="1700" dirty="0">
                <a:latin typeface="Times New Roman" pitchFamily="18" charset="0"/>
                <a:cs typeface="Times New Roman" pitchFamily="18" charset="0"/>
              </a:rPr>
              <a:t> 7 </a:t>
            </a:r>
            <a:r>
              <a:rPr lang="ru-RU" sz="1700" dirty="0" err="1">
                <a:latin typeface="Times New Roman" pitchFamily="18" charset="0"/>
                <a:cs typeface="Times New Roman" pitchFamily="18" charset="0"/>
              </a:rPr>
              <a:t>қола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медальді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алды</a:t>
            </a:r>
            <a:r>
              <a:rPr lang="ru-RU" sz="1700" dirty="0">
                <a:latin typeface="Times New Roman" pitchFamily="18" charset="0"/>
                <a:cs typeface="Times New Roman" pitchFamily="18" charset="0"/>
              </a:rPr>
              <a:t>. Осы </a:t>
            </a:r>
            <a:r>
              <a:rPr lang="ru-RU" sz="1700" dirty="0" err="1">
                <a:latin typeface="Times New Roman" pitchFamily="18" charset="0"/>
                <a:cs typeface="Times New Roman" pitchFamily="18" charset="0"/>
              </a:rPr>
              <a:t>олимпияда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ойындарында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Ж.Үшкемпіров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Ш.Серіков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т.б</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олимпия</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чемпиондары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атанды</a:t>
            </a:r>
            <a:r>
              <a:rPr lang="ru-RU" sz="1700" dirty="0">
                <a:latin typeface="Times New Roman" pitchFamily="18" charset="0"/>
                <a:cs typeface="Times New Roman" pitchFamily="18" charset="0"/>
              </a:rPr>
              <a:t>. </a:t>
            </a:r>
            <a:r>
              <a:rPr lang="ru-RU" sz="1700" dirty="0">
                <a:solidFill>
                  <a:srgbClr val="FF0000"/>
                </a:solidFill>
                <a:latin typeface="Times New Roman" pitchFamily="18" charset="0"/>
                <a:cs typeface="Times New Roman" pitchFamily="18" charset="0"/>
              </a:rPr>
              <a:t>1988 </a:t>
            </a:r>
            <a:r>
              <a:rPr lang="ru-RU" sz="1700" dirty="0" err="1">
                <a:solidFill>
                  <a:srgbClr val="FF0000"/>
                </a:solidFill>
                <a:latin typeface="Times New Roman" pitchFamily="18" charset="0"/>
                <a:cs typeface="Times New Roman" pitchFamily="18" charset="0"/>
              </a:rPr>
              <a:t>жылы</a:t>
            </a:r>
            <a:r>
              <a:rPr lang="ru-RU" sz="1700" dirty="0">
                <a:solidFill>
                  <a:srgbClr val="FF0000"/>
                </a:solidFill>
                <a:latin typeface="Times New Roman" pitchFamily="18" charset="0"/>
                <a:cs typeface="Times New Roman" pitchFamily="18" charset="0"/>
              </a:rPr>
              <a:t> </a:t>
            </a:r>
            <a:r>
              <a:rPr lang="ru-RU" sz="1700" dirty="0" err="1">
                <a:latin typeface="Times New Roman" pitchFamily="18" charset="0"/>
                <a:cs typeface="Times New Roman" pitchFamily="18" charset="0"/>
              </a:rPr>
              <a:t>Сеулде</a:t>
            </a:r>
            <a:r>
              <a:rPr lang="ru-RU" sz="1700" dirty="0">
                <a:latin typeface="Times New Roman" pitchFamily="18" charset="0"/>
                <a:cs typeface="Times New Roman" pitchFamily="18" charset="0"/>
              </a:rPr>
              <a:t> (Корея </a:t>
            </a:r>
            <a:r>
              <a:rPr lang="ru-RU" sz="1700" dirty="0" err="1">
                <a:latin typeface="Times New Roman" pitchFamily="18" charset="0"/>
                <a:cs typeface="Times New Roman" pitchFamily="18" charset="0"/>
              </a:rPr>
              <a:t>Республикасы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өткен</a:t>
            </a:r>
            <a:r>
              <a:rPr lang="ru-RU" sz="1700" dirty="0">
                <a:latin typeface="Times New Roman" pitchFamily="18" charset="0"/>
                <a:cs typeface="Times New Roman" pitchFamily="18" charset="0"/>
              </a:rPr>
              <a:t> 24-олимпия </a:t>
            </a:r>
            <a:r>
              <a:rPr lang="ru-RU" sz="1700" dirty="0" err="1">
                <a:latin typeface="Times New Roman" pitchFamily="18" charset="0"/>
                <a:cs typeface="Times New Roman" pitchFamily="18" charset="0"/>
              </a:rPr>
              <a:t>ойындарында</a:t>
            </a:r>
            <a:r>
              <a:rPr lang="ru-RU" sz="1700" dirty="0">
                <a:latin typeface="Times New Roman" pitchFamily="18" charset="0"/>
                <a:cs typeface="Times New Roman" pitchFamily="18" charset="0"/>
              </a:rPr>
              <a:t> КСРО </a:t>
            </a:r>
            <a:r>
              <a:rPr lang="ru-RU" sz="1700" dirty="0" err="1">
                <a:latin typeface="Times New Roman" pitchFamily="18" charset="0"/>
                <a:cs typeface="Times New Roman" pitchFamily="18" charset="0"/>
              </a:rPr>
              <a:t>құрама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командасында</a:t>
            </a:r>
            <a:r>
              <a:rPr lang="ru-RU" sz="1700" dirty="0">
                <a:latin typeface="Times New Roman" pitchFamily="18" charset="0"/>
                <a:cs typeface="Times New Roman" pitchFamily="18" charset="0"/>
              </a:rPr>
              <a:t> 30 </a:t>
            </a:r>
            <a:r>
              <a:rPr lang="ru-RU" sz="1700" dirty="0" err="1">
                <a:latin typeface="Times New Roman" pitchFamily="18" charset="0"/>
                <a:cs typeface="Times New Roman" pitchFamily="18" charset="0"/>
              </a:rPr>
              <a:t>қазақстандық</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спортшы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қатысты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Олар</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әр</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түрлі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дәрежедегі</a:t>
            </a:r>
            <a:r>
              <a:rPr lang="ru-RU" sz="1700" dirty="0">
                <a:latin typeface="Times New Roman" pitchFamily="18" charset="0"/>
                <a:cs typeface="Times New Roman" pitchFamily="18" charset="0"/>
              </a:rPr>
              <a:t> 18 </a:t>
            </a:r>
            <a:r>
              <a:rPr lang="ru-RU" sz="1700" dirty="0" err="1">
                <a:latin typeface="Times New Roman" pitchFamily="18" charset="0"/>
                <a:cs typeface="Times New Roman" pitchFamily="18" charset="0"/>
              </a:rPr>
              <a:t>медальді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иеленді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Барселонада</a:t>
            </a:r>
            <a:r>
              <a:rPr lang="ru-RU" sz="1700" dirty="0">
                <a:latin typeface="Times New Roman" pitchFamily="18" charset="0"/>
                <a:cs typeface="Times New Roman" pitchFamily="18" charset="0"/>
              </a:rPr>
              <a:t> (Испания) </a:t>
            </a:r>
            <a:r>
              <a:rPr lang="ru-RU" sz="1700" dirty="0" err="1">
                <a:latin typeface="Times New Roman" pitchFamily="18" charset="0"/>
                <a:cs typeface="Times New Roman" pitchFamily="18" charset="0"/>
              </a:rPr>
              <a:t>өткен</a:t>
            </a:r>
            <a:r>
              <a:rPr lang="ru-RU" sz="1700" dirty="0">
                <a:latin typeface="Times New Roman" pitchFamily="18" charset="0"/>
                <a:cs typeface="Times New Roman" pitchFamily="18" charset="0"/>
              </a:rPr>
              <a:t> 25-олимпия </a:t>
            </a:r>
            <a:r>
              <a:rPr lang="ru-RU" sz="1700" dirty="0" err="1">
                <a:latin typeface="Times New Roman" pitchFamily="18" charset="0"/>
                <a:cs typeface="Times New Roman" pitchFamily="18" charset="0"/>
              </a:rPr>
              <a:t>ойындарында</a:t>
            </a:r>
            <a:r>
              <a:rPr lang="ru-RU" sz="1700" dirty="0">
                <a:latin typeface="Times New Roman" pitchFamily="18" charset="0"/>
                <a:cs typeface="Times New Roman" pitchFamily="18" charset="0"/>
              </a:rPr>
              <a:t> (1992) </a:t>
            </a:r>
            <a:r>
              <a:rPr lang="ru-RU" sz="1700" dirty="0" err="1">
                <a:latin typeface="Times New Roman" pitchFamily="18" charset="0"/>
                <a:cs typeface="Times New Roman" pitchFamily="18" charset="0"/>
              </a:rPr>
              <a:t>Қазақстан</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Республикасы</a:t>
            </a:r>
            <a:r>
              <a:rPr lang="ru-RU" sz="1700" dirty="0">
                <a:latin typeface="Times New Roman" pitchFamily="18" charset="0"/>
                <a:cs typeface="Times New Roman" pitchFamily="18" charset="0"/>
              </a:rPr>
              <a:t> ТМД </a:t>
            </a:r>
            <a:r>
              <a:rPr lang="ru-RU" sz="1700" dirty="0" err="1">
                <a:latin typeface="Times New Roman" pitchFamily="18" charset="0"/>
                <a:cs typeface="Times New Roman" pitchFamily="18" charset="0"/>
              </a:rPr>
              <a:t>құрама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командасында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болды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Мұнда</a:t>
            </a:r>
            <a:r>
              <a:rPr lang="ru-RU" sz="1700" dirty="0">
                <a:latin typeface="Times New Roman" pitchFamily="18" charset="0"/>
                <a:cs typeface="Times New Roman" pitchFamily="18" charset="0"/>
              </a:rPr>
              <a:t> 11 спорт </a:t>
            </a:r>
            <a:r>
              <a:rPr lang="ru-RU" sz="1700" dirty="0" err="1">
                <a:latin typeface="Times New Roman" pitchFamily="18" charset="0"/>
                <a:cs typeface="Times New Roman" pitchFamily="18" charset="0"/>
              </a:rPr>
              <a:t>түрінен</a:t>
            </a:r>
            <a:r>
              <a:rPr lang="ru-RU" sz="1700" dirty="0">
                <a:latin typeface="Times New Roman" pitchFamily="18" charset="0"/>
                <a:cs typeface="Times New Roman" pitchFamily="18" charset="0"/>
              </a:rPr>
              <a:t> 23 </a:t>
            </a:r>
            <a:r>
              <a:rPr lang="ru-RU" sz="1700" dirty="0" err="1">
                <a:latin typeface="Times New Roman" pitchFamily="18" charset="0"/>
                <a:cs typeface="Times New Roman" pitchFamily="18" charset="0"/>
              </a:rPr>
              <a:t>спортшы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қатысып</a:t>
            </a:r>
            <a:r>
              <a:rPr lang="ru-RU" sz="1700" dirty="0">
                <a:latin typeface="Times New Roman" pitchFamily="18" charset="0"/>
                <a:cs typeface="Times New Roman" pitchFamily="18" charset="0"/>
              </a:rPr>
              <a:t>, 5 медаль (</a:t>
            </a:r>
            <a:r>
              <a:rPr lang="ru-RU" sz="1700" dirty="0" err="1">
                <a:latin typeface="Times New Roman" pitchFamily="18" charset="0"/>
                <a:cs typeface="Times New Roman" pitchFamily="18" charset="0"/>
              </a:rPr>
              <a:t>Е.Чебукина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И.Герлиц</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Д.Тұрлыханов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Т.Меньшова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В.Вохмянин</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алды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Қазақстандықтар</a:t>
            </a:r>
            <a:r>
              <a:rPr lang="ru-RU" sz="1700" dirty="0">
                <a:latin typeface="Times New Roman" pitchFamily="18" charset="0"/>
                <a:cs typeface="Times New Roman" pitchFamily="18" charset="0"/>
              </a:rPr>
              <a:t> </a:t>
            </a:r>
            <a:r>
              <a:rPr lang="ru-RU" sz="1700" dirty="0">
                <a:solidFill>
                  <a:srgbClr val="FF0000"/>
                </a:solidFill>
                <a:latin typeface="Times New Roman" pitchFamily="18" charset="0"/>
                <a:cs typeface="Times New Roman" pitchFamily="18" charset="0"/>
              </a:rPr>
              <a:t>1994 ж. </a:t>
            </a:r>
            <a:r>
              <a:rPr lang="ru-RU" sz="1700" dirty="0" err="1">
                <a:latin typeface="Times New Roman" pitchFamily="18" charset="0"/>
                <a:cs typeface="Times New Roman" pitchFamily="18" charset="0"/>
              </a:rPr>
              <a:t>бастап</a:t>
            </a:r>
            <a:r>
              <a:rPr lang="ru-RU" sz="1700" dirty="0">
                <a:latin typeface="Times New Roman" pitchFamily="18" charset="0"/>
                <a:cs typeface="Times New Roman" pitchFamily="18" charset="0"/>
              </a:rPr>
              <a:t> Азия </a:t>
            </a:r>
            <a:r>
              <a:rPr lang="ru-RU" sz="1700" dirty="0" err="1">
                <a:latin typeface="Times New Roman" pitchFamily="18" charset="0"/>
                <a:cs typeface="Times New Roman" pitchFamily="18" charset="0"/>
              </a:rPr>
              <a:t>ойындарына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қатысып</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келеді</a:t>
            </a:r>
            <a:r>
              <a:rPr lang="ru-RU" sz="1700" dirty="0">
                <a:latin typeface="Times New Roman" pitchFamily="18" charset="0"/>
                <a:cs typeface="Times New Roman" pitchFamily="18" charset="0"/>
              </a:rPr>
              <a:t>. Хиросима (</a:t>
            </a:r>
            <a:r>
              <a:rPr lang="ru-RU" sz="1700" dirty="0" err="1">
                <a:latin typeface="Times New Roman" pitchFamily="18" charset="0"/>
                <a:cs typeface="Times New Roman" pitchFamily="18" charset="0"/>
              </a:rPr>
              <a:t>Жапония</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қаласында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өткен</a:t>
            </a:r>
            <a:r>
              <a:rPr lang="ru-RU" sz="1700" dirty="0">
                <a:latin typeface="Times New Roman" pitchFamily="18" charset="0"/>
                <a:cs typeface="Times New Roman" pitchFamily="18" charset="0"/>
              </a:rPr>
              <a:t> 12 </a:t>
            </a:r>
            <a:r>
              <a:rPr lang="ru-RU" sz="1700" dirty="0" err="1">
                <a:latin typeface="Times New Roman" pitchFamily="18" charset="0"/>
                <a:cs typeface="Times New Roman" pitchFamily="18" charset="0"/>
              </a:rPr>
              <a:t>ойындарында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қазақстандықтар</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жалпыкомандалық</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төртінші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орынды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иеленді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Олар</a:t>
            </a:r>
            <a:r>
              <a:rPr lang="ru-RU" sz="1700" dirty="0">
                <a:latin typeface="Times New Roman" pitchFamily="18" charset="0"/>
                <a:cs typeface="Times New Roman" pitchFamily="18" charset="0"/>
              </a:rPr>
              <a:t> 77 </a:t>
            </a:r>
            <a:r>
              <a:rPr lang="ru-RU" sz="1700" dirty="0" err="1">
                <a:latin typeface="Times New Roman" pitchFamily="18" charset="0"/>
                <a:cs typeface="Times New Roman" pitchFamily="18" charset="0"/>
              </a:rPr>
              <a:t>медальға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оның</a:t>
            </a:r>
            <a:r>
              <a:rPr lang="ru-RU" sz="1700" dirty="0">
                <a:latin typeface="Times New Roman" pitchFamily="18" charset="0"/>
                <a:cs typeface="Times New Roman" pitchFamily="18" charset="0"/>
              </a:rPr>
              <a:t> 25-і алтын) </a:t>
            </a:r>
            <a:r>
              <a:rPr lang="ru-RU" sz="1700" dirty="0" err="1">
                <a:latin typeface="Times New Roman" pitchFamily="18" charset="0"/>
                <a:cs typeface="Times New Roman" pitchFamily="18" charset="0"/>
              </a:rPr>
              <a:t>ие</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болды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Атап</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айтқанда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Қ.Шағатаев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Н.Сманов</a:t>
            </a:r>
            <a:r>
              <a:rPr lang="ru-RU" sz="1700" dirty="0">
                <a:latin typeface="Times New Roman" pitchFamily="18" charset="0"/>
                <a:cs typeface="Times New Roman" pitchFamily="18" charset="0"/>
              </a:rPr>
              <a:t> (бокс), </a:t>
            </a:r>
            <a:r>
              <a:rPr lang="ru-RU" sz="1700" dirty="0" err="1">
                <a:latin typeface="Times New Roman" pitchFamily="18" charset="0"/>
                <a:cs typeface="Times New Roman" pitchFamily="18" charset="0"/>
              </a:rPr>
              <a:t>М.Мамыров</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еркін</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күрес</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Ю.Мельниченко</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Д.Тұрлыханов</a:t>
            </a:r>
            <a:r>
              <a:rPr lang="ru-RU" sz="1700" dirty="0">
                <a:latin typeface="Times New Roman" pitchFamily="18" charset="0"/>
                <a:cs typeface="Times New Roman" pitchFamily="18" charset="0"/>
              </a:rPr>
              <a:t> (грек-</a:t>
            </a:r>
            <a:r>
              <a:rPr lang="ru-RU" sz="1700" dirty="0" err="1">
                <a:latin typeface="Times New Roman" pitchFamily="18" charset="0"/>
                <a:cs typeface="Times New Roman" pitchFamily="18" charset="0"/>
              </a:rPr>
              <a:t>рим</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күресі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О.Шишигина</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жеңіл</a:t>
            </a:r>
            <a:r>
              <a:rPr lang="ru-RU" sz="1700" dirty="0">
                <a:latin typeface="Times New Roman" pitchFamily="18" charset="0"/>
                <a:cs typeface="Times New Roman" pitchFamily="18" charset="0"/>
              </a:rPr>
              <a:t> атлетика) </a:t>
            </a:r>
            <a:r>
              <a:rPr lang="ru-RU" sz="1700" dirty="0" err="1">
                <a:latin typeface="Times New Roman" pitchFamily="18" charset="0"/>
                <a:cs typeface="Times New Roman" pitchFamily="18" charset="0"/>
              </a:rPr>
              <a:t>сынды</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спортшылар</a:t>
            </a:r>
            <a:r>
              <a:rPr lang="ru-RU" sz="1700" dirty="0">
                <a:latin typeface="Times New Roman" pitchFamily="18" charset="0"/>
                <a:cs typeface="Times New Roman" pitchFamily="18" charset="0"/>
              </a:rPr>
              <a:t> алтын медаль </a:t>
            </a:r>
            <a:r>
              <a:rPr lang="ru-RU" sz="1700" dirty="0" err="1">
                <a:latin typeface="Times New Roman" pitchFamily="18" charset="0"/>
                <a:cs typeface="Times New Roman" pitchFamily="18" charset="0"/>
              </a:rPr>
              <a:t>иегерлері</a:t>
            </a:r>
            <a:r>
              <a:rPr lang="ru-RU" sz="1700" dirty="0">
                <a:latin typeface="Times New Roman" pitchFamily="18" charset="0"/>
                <a:cs typeface="Times New Roman" pitchFamily="18" charset="0"/>
              </a:rPr>
              <a:t> </a:t>
            </a:r>
            <a:r>
              <a:rPr lang="ru-RU" sz="1700" dirty="0" err="1">
                <a:latin typeface="Times New Roman" pitchFamily="18" charset="0"/>
                <a:cs typeface="Times New Roman" pitchFamily="18" charset="0"/>
              </a:rPr>
              <a:t>атанды</a:t>
            </a:r>
            <a:r>
              <a:rPr lang="ru-RU" sz="1700" dirty="0">
                <a:latin typeface="Times New Roman" pitchFamily="18" charset="0"/>
                <a:cs typeface="Times New Roman" pitchFamily="18" charset="0"/>
              </a:rPr>
              <a:t>.</a:t>
            </a:r>
          </a:p>
        </p:txBody>
      </p:sp>
    </p:spTree>
    <p:extLst>
      <p:ext uri="{BB962C8B-B14F-4D97-AF65-F5344CB8AC3E}">
        <p14:creationId xmlns:p14="http://schemas.microsoft.com/office/powerpoint/2010/main" val="268619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спор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49080"/>
            <a:ext cx="8568952"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260648"/>
            <a:ext cx="8496944" cy="4524315"/>
          </a:xfrm>
          <a:prstGeom prst="rect">
            <a:avLst/>
          </a:prstGeom>
        </p:spPr>
        <p:txBody>
          <a:bodyPr wrap="square">
            <a:spAutoFit/>
          </a:bodyPr>
          <a:lstStyle/>
          <a:p>
            <a:pPr fontAlgn="base"/>
            <a:r>
              <a:rPr lang="ru-RU" dirty="0" smtClean="0">
                <a:latin typeface="Times New Roman" pitchFamily="18" charset="0"/>
                <a:cs typeface="Times New Roman" pitchFamily="18" charset="0"/>
              </a:rPr>
              <a:t>	2001 </a:t>
            </a:r>
            <a:r>
              <a:rPr lang="ru-RU" dirty="0" err="1">
                <a:latin typeface="Times New Roman" pitchFamily="18" charset="0"/>
                <a:cs typeface="Times New Roman" pitchFamily="18" charset="0"/>
              </a:rPr>
              <a:t>жылдың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қаңтар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Қазақстанда</a:t>
            </a:r>
            <a:r>
              <a:rPr lang="ru-RU" dirty="0">
                <a:latin typeface="Times New Roman" pitchFamily="18" charset="0"/>
                <a:cs typeface="Times New Roman" pitchFamily="18" charset="0"/>
              </a:rPr>
              <a:t> 291 </a:t>
            </a:r>
            <a:r>
              <a:rPr lang="ru-RU" dirty="0" err="1">
                <a:latin typeface="Times New Roman" pitchFamily="18" charset="0"/>
                <a:cs typeface="Times New Roman" pitchFamily="18" charset="0"/>
              </a:rPr>
              <a:t>балалар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жасөспірімдер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спортмектебі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олимпиялық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резервті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дайындайтын</a:t>
            </a:r>
            <a:r>
              <a:rPr lang="ru-RU" dirty="0">
                <a:latin typeface="Times New Roman" pitchFamily="18" charset="0"/>
                <a:cs typeface="Times New Roman" pitchFamily="18" charset="0"/>
              </a:rPr>
              <a:t> 55 </a:t>
            </a:r>
            <a:r>
              <a:rPr lang="ru-RU" dirty="0" err="1">
                <a:latin typeface="Times New Roman" pitchFamily="18" charset="0"/>
                <a:cs typeface="Times New Roman" pitchFamily="18" charset="0"/>
              </a:rPr>
              <a:t>арнайы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мектептерде</a:t>
            </a:r>
            <a:r>
              <a:rPr lang="ru-RU" dirty="0">
                <a:latin typeface="Times New Roman" pitchFamily="18" charset="0"/>
                <a:cs typeface="Times New Roman" pitchFamily="18" charset="0"/>
              </a:rPr>
              <a:t> 142 </a:t>
            </a:r>
            <a:r>
              <a:rPr lang="ru-RU" dirty="0" err="1">
                <a:latin typeface="Times New Roman" pitchFamily="18" charset="0"/>
                <a:cs typeface="Times New Roman" pitchFamily="18" charset="0"/>
              </a:rPr>
              <a:t>мың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спортшыларды</a:t>
            </a:r>
            <a:r>
              <a:rPr lang="ru-RU" dirty="0">
                <a:latin typeface="Times New Roman" pitchFamily="18" charset="0"/>
                <a:cs typeface="Times New Roman" pitchFamily="18" charset="0"/>
              </a:rPr>
              <a:t> 4420 </a:t>
            </a:r>
            <a:r>
              <a:rPr lang="ru-RU" dirty="0" err="1">
                <a:latin typeface="Times New Roman" pitchFamily="18" charset="0"/>
                <a:cs typeface="Times New Roman" pitchFamily="18" charset="0"/>
              </a:rPr>
              <a:t>бапкер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жаттықтырады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Бұлардан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дарынды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спортшыларды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дайындайтын</a:t>
            </a:r>
            <a:r>
              <a:rPr lang="ru-RU" dirty="0">
                <a:latin typeface="Times New Roman" pitchFamily="18" charset="0"/>
                <a:cs typeface="Times New Roman" pitchFamily="18" charset="0"/>
              </a:rPr>
              <a:t> 9 </a:t>
            </a:r>
            <a:r>
              <a:rPr lang="ru-RU" dirty="0" err="1">
                <a:latin typeface="Times New Roman" pitchFamily="18" charset="0"/>
                <a:cs typeface="Times New Roman" pitchFamily="18" charset="0"/>
              </a:rPr>
              <a:t>мектеп</a:t>
            </a:r>
            <a:r>
              <a:rPr lang="ru-RU" dirty="0">
                <a:latin typeface="Times New Roman" pitchFamily="18" charset="0"/>
                <a:cs typeface="Times New Roman" pitchFamily="18" charset="0"/>
              </a:rPr>
              <a:t>-интернат (2340 </a:t>
            </a:r>
            <a:r>
              <a:rPr lang="ru-RU" dirty="0" err="1">
                <a:latin typeface="Times New Roman" pitchFamily="18" charset="0"/>
                <a:cs typeface="Times New Roman" pitchFamily="18" charset="0"/>
              </a:rPr>
              <a:t>жас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спортшыларды</a:t>
            </a:r>
            <a:r>
              <a:rPr lang="ru-RU" dirty="0">
                <a:latin typeface="Times New Roman" pitchFamily="18" charset="0"/>
                <a:cs typeface="Times New Roman" pitchFamily="18" charset="0"/>
              </a:rPr>
              <a:t> 210 </a:t>
            </a:r>
            <a:r>
              <a:rPr lang="ru-RU" dirty="0" err="1">
                <a:latin typeface="Times New Roman" pitchFamily="18" charset="0"/>
                <a:cs typeface="Times New Roman" pitchFamily="18" charset="0"/>
              </a:rPr>
              <a:t>бапкер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жаттықтырады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халықар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жарыстарда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жетістіктерге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жеткізу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мақсатында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құрылған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спорттық</a:t>
            </a:r>
            <a:r>
              <a:rPr lang="ru-RU" dirty="0">
                <a:latin typeface="Times New Roman" pitchFamily="18" charset="0"/>
                <a:cs typeface="Times New Roman" pitchFamily="18" charset="0"/>
              </a:rPr>
              <a:t> элита 6 </a:t>
            </a:r>
            <a:r>
              <a:rPr lang="ru-RU" dirty="0" err="1">
                <a:latin typeface="Times New Roman" pitchFamily="18" charset="0"/>
                <a:cs typeface="Times New Roman" pitchFamily="18" charset="0"/>
              </a:rPr>
              <a:t>мектебі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құрамында</a:t>
            </a:r>
            <a:r>
              <a:rPr lang="ru-RU" dirty="0">
                <a:latin typeface="Times New Roman" pitchFamily="18" charset="0"/>
                <a:cs typeface="Times New Roman" pitchFamily="18" charset="0"/>
              </a:rPr>
              <a:t> 1128 </a:t>
            </a:r>
            <a:r>
              <a:rPr lang="ru-RU" dirty="0" err="1">
                <a:latin typeface="Times New Roman" pitchFamily="18" charset="0"/>
                <a:cs typeface="Times New Roman" pitchFamily="18" charset="0"/>
              </a:rPr>
              <a:t>спортшы</a:t>
            </a:r>
            <a:r>
              <a:rPr lang="ru-RU" dirty="0">
                <a:latin typeface="Times New Roman" pitchFamily="18" charset="0"/>
                <a:cs typeface="Times New Roman" pitchFamily="18" charset="0"/>
              </a:rPr>
              <a:t>, 210 </a:t>
            </a:r>
            <a:r>
              <a:rPr lang="ru-RU" dirty="0" err="1">
                <a:latin typeface="Times New Roman" pitchFamily="18" charset="0"/>
                <a:cs typeface="Times New Roman" pitchFamily="18" charset="0"/>
              </a:rPr>
              <a:t>бапкер</a:t>
            </a:r>
            <a:r>
              <a:rPr lang="ru-RU" dirty="0">
                <a:latin typeface="Times New Roman" pitchFamily="18" charset="0"/>
                <a:cs typeface="Times New Roman" pitchFamily="18" charset="0"/>
              </a:rPr>
              <a:t> бар) </a:t>
            </a:r>
            <a:r>
              <a:rPr lang="ru-RU" dirty="0" err="1">
                <a:latin typeface="Times New Roman" pitchFamily="18" charset="0"/>
                <a:cs typeface="Times New Roman" pitchFamily="18" charset="0"/>
              </a:rPr>
              <a:t>жұмыс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істейді</a:t>
            </a:r>
            <a:r>
              <a:rPr lang="ru-RU" dirty="0">
                <a:latin typeface="Times New Roman" pitchFamily="18" charset="0"/>
                <a:cs typeface="Times New Roman" pitchFamily="18" charset="0"/>
              </a:rPr>
              <a:t>.</a:t>
            </a:r>
          </a:p>
          <a:p>
            <a:pPr fontAlgn="base"/>
            <a:r>
              <a:rPr lang="ru-RU" dirty="0" err="1">
                <a:latin typeface="Times New Roman" pitchFamily="18" charset="0"/>
                <a:cs typeface="Times New Roman" pitchFamily="18" charset="0"/>
              </a:rPr>
              <a:t>Қазақстан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кәсіпорындары</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мекемелерінде</a:t>
            </a:r>
            <a:r>
              <a:rPr lang="ru-RU" dirty="0">
                <a:latin typeface="Times New Roman" pitchFamily="18" charset="0"/>
                <a:cs typeface="Times New Roman" pitchFamily="18" charset="0"/>
              </a:rPr>
              <a:t> 11,3 </a:t>
            </a:r>
            <a:r>
              <a:rPr lang="ru-RU" dirty="0" err="1">
                <a:latin typeface="Times New Roman" pitchFamily="18" charset="0"/>
                <a:cs typeface="Times New Roman" pitchFamily="18" charset="0"/>
              </a:rPr>
              <a:t>мың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шынықтыру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ұжымдары</a:t>
            </a:r>
            <a:r>
              <a:rPr lang="ru-RU" dirty="0">
                <a:latin typeface="Times New Roman" pitchFamily="18" charset="0"/>
                <a:cs typeface="Times New Roman" pitchFamily="18" charset="0"/>
              </a:rPr>
              <a:t> бар (2001). </a:t>
            </a:r>
            <a:r>
              <a:rPr lang="ru-RU" dirty="0" err="1">
                <a:latin typeface="Times New Roman" pitchFamily="18" charset="0"/>
                <a:cs typeface="Times New Roman" pitchFamily="18" charset="0"/>
              </a:rPr>
              <a:t>Онда</a:t>
            </a:r>
            <a:r>
              <a:rPr lang="ru-RU" dirty="0">
                <a:latin typeface="Times New Roman" pitchFamily="18" charset="0"/>
                <a:cs typeface="Times New Roman" pitchFamily="18" charset="0"/>
              </a:rPr>
              <a:t> 1,4 млн-</a:t>
            </a:r>
            <a:r>
              <a:rPr lang="ru-RU" dirty="0" err="1">
                <a:latin typeface="Times New Roman" pitchFamily="18" charset="0"/>
                <a:cs typeface="Times New Roman" pitchFamily="18" charset="0"/>
              </a:rPr>
              <a:t>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жуық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секцияларда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шынықтыру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спорттың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салаларымен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айналысады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жылға</a:t>
            </a:r>
            <a:r>
              <a:rPr lang="ru-RU" dirty="0">
                <a:latin typeface="Times New Roman" pitchFamily="18" charset="0"/>
                <a:cs typeface="Times New Roman" pitchFamily="18" charset="0"/>
              </a:rPr>
              <a:t> спорт </a:t>
            </a:r>
            <a:r>
              <a:rPr lang="ru-RU" dirty="0" err="1">
                <a:latin typeface="Times New Roman" pitchFamily="18" charset="0"/>
                <a:cs typeface="Times New Roman" pitchFamily="18" charset="0"/>
              </a:rPr>
              <a:t>базалары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көбейіп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келеді</a:t>
            </a:r>
            <a:r>
              <a:rPr lang="ru-RU" dirty="0">
                <a:latin typeface="Times New Roman" pitchFamily="18" charset="0"/>
                <a:cs typeface="Times New Roman" pitchFamily="18" charset="0"/>
              </a:rPr>
              <a:t>. 2002 </a:t>
            </a:r>
            <a:r>
              <a:rPr lang="ru-RU" dirty="0" err="1">
                <a:latin typeface="Times New Roman" pitchFamily="18" charset="0"/>
                <a:cs typeface="Times New Roman" pitchFamily="18" charset="0"/>
              </a:rPr>
              <a:t>жылғы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мәлімет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республикада</a:t>
            </a:r>
            <a:r>
              <a:rPr lang="ru-RU" dirty="0">
                <a:latin typeface="Times New Roman" pitchFamily="18" charset="0"/>
                <a:cs typeface="Times New Roman" pitchFamily="18" charset="0"/>
              </a:rPr>
              <a:t> 26019 спорт </a:t>
            </a:r>
            <a:r>
              <a:rPr lang="ru-RU" dirty="0" err="1">
                <a:latin typeface="Times New Roman" pitchFamily="18" charset="0"/>
                <a:cs typeface="Times New Roman" pitchFamily="18" charset="0"/>
              </a:rPr>
              <a:t>құрылыстары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тіркелген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ішінде</a:t>
            </a:r>
            <a:r>
              <a:rPr lang="ru-RU" dirty="0">
                <a:latin typeface="Times New Roman" pitchFamily="18" charset="0"/>
                <a:cs typeface="Times New Roman" pitchFamily="18" charset="0"/>
              </a:rPr>
              <a:t> 242 стадион, 20 спорт </a:t>
            </a:r>
            <a:r>
              <a:rPr lang="ru-RU" dirty="0" err="1">
                <a:latin typeface="Times New Roman" pitchFamily="18" charset="0"/>
                <a:cs typeface="Times New Roman" pitchFamily="18" charset="0"/>
              </a:rPr>
              <a:t>сарайы</a:t>
            </a:r>
            <a:r>
              <a:rPr lang="ru-RU" dirty="0">
                <a:latin typeface="Times New Roman" pitchFamily="18" charset="0"/>
                <a:cs typeface="Times New Roman" pitchFamily="18" charset="0"/>
              </a:rPr>
              <a:t>, 124 спорт </a:t>
            </a:r>
            <a:r>
              <a:rPr lang="ru-RU" dirty="0" err="1">
                <a:latin typeface="Times New Roman" pitchFamily="18" charset="0"/>
                <a:cs typeface="Times New Roman" pitchFamily="18" charset="0"/>
              </a:rPr>
              <a:t>кешені</a:t>
            </a:r>
            <a:r>
              <a:rPr lang="ru-RU" dirty="0">
                <a:latin typeface="Times New Roman" pitchFamily="18" charset="0"/>
                <a:cs typeface="Times New Roman" pitchFamily="18" charset="0"/>
              </a:rPr>
              <a:t>, 13 </a:t>
            </a:r>
            <a:r>
              <a:rPr lang="ru-RU" dirty="0" err="1">
                <a:latin typeface="Times New Roman" pitchFamily="18" charset="0"/>
                <a:cs typeface="Times New Roman" pitchFamily="18" charset="0"/>
              </a:rPr>
              <a:t>оқу-жаттығу</a:t>
            </a:r>
            <a:r>
              <a:rPr lang="ru-RU" dirty="0">
                <a:latin typeface="Times New Roman" pitchFamily="18" charset="0"/>
                <a:cs typeface="Times New Roman" pitchFamily="18" charset="0"/>
              </a:rPr>
              <a:t> орт., 150 бассейн, 6123спорт залы, 34 спорт </a:t>
            </a:r>
            <a:r>
              <a:rPr lang="ru-RU" dirty="0" err="1">
                <a:latin typeface="Times New Roman" pitchFamily="18" charset="0"/>
                <a:cs typeface="Times New Roman" pitchFamily="18" charset="0"/>
              </a:rPr>
              <a:t>манежі</a:t>
            </a:r>
            <a:r>
              <a:rPr lang="ru-RU" dirty="0">
                <a:latin typeface="Times New Roman" pitchFamily="18" charset="0"/>
                <a:cs typeface="Times New Roman" pitchFamily="18" charset="0"/>
              </a:rPr>
              <a:t>, 143 </a:t>
            </a:r>
            <a:r>
              <a:rPr lang="ru-RU" dirty="0" err="1">
                <a:latin typeface="Times New Roman" pitchFamily="18" charset="0"/>
                <a:cs typeface="Times New Roman" pitchFamily="18" charset="0"/>
              </a:rPr>
              <a:t>шаңғы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базасы</a:t>
            </a:r>
            <a:r>
              <a:rPr lang="ru-RU" dirty="0">
                <a:latin typeface="Times New Roman" pitchFamily="18" charset="0"/>
                <a:cs typeface="Times New Roman" pitchFamily="18" charset="0"/>
              </a:rPr>
              <a:t>, 8 </a:t>
            </a:r>
            <a:r>
              <a:rPr lang="ru-RU" dirty="0" err="1">
                <a:latin typeface="Times New Roman" pitchFamily="18" charset="0"/>
                <a:cs typeface="Times New Roman" pitchFamily="18" charset="0"/>
              </a:rPr>
              <a:t>ескекшілер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жүзетін</a:t>
            </a:r>
            <a:r>
              <a:rPr lang="ru-RU" dirty="0">
                <a:latin typeface="Times New Roman" pitchFamily="18" charset="0"/>
                <a:cs typeface="Times New Roman" pitchFamily="18" charset="0"/>
              </a:rPr>
              <a:t> каналы, 1448 тир, 3 велотрек, 9 эллинг, 3 </a:t>
            </a:r>
            <a:r>
              <a:rPr lang="ru-RU" dirty="0" err="1">
                <a:latin typeface="Times New Roman" pitchFamily="18" charset="0"/>
                <a:cs typeface="Times New Roman" pitchFamily="18" charset="0"/>
              </a:rPr>
              <a:t>желкен</a:t>
            </a:r>
            <a:r>
              <a:rPr lang="ru-RU" dirty="0">
                <a:latin typeface="Times New Roman" pitchFamily="18" charset="0"/>
                <a:cs typeface="Times New Roman" pitchFamily="18" charset="0"/>
              </a:rPr>
              <a:t> клубы, 2 </a:t>
            </a:r>
            <a:r>
              <a:rPr lang="ru-RU" dirty="0" err="1">
                <a:latin typeface="Times New Roman" pitchFamily="18" charset="0"/>
                <a:cs typeface="Times New Roman" pitchFamily="18" charset="0"/>
              </a:rPr>
              <a:t>шаңғымен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секіретін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тұғыр</a:t>
            </a:r>
            <a:r>
              <a:rPr lang="ru-RU" dirty="0">
                <a:latin typeface="Times New Roman" pitchFamily="18" charset="0"/>
                <a:cs typeface="Times New Roman" pitchFamily="18" charset="0"/>
              </a:rPr>
              <a:t>, 13 </a:t>
            </a:r>
            <a:r>
              <a:rPr lang="ru-RU" dirty="0" err="1">
                <a:latin typeface="Times New Roman" pitchFamily="18" charset="0"/>
                <a:cs typeface="Times New Roman" pitchFamily="18" charset="0"/>
              </a:rPr>
              <a:t>спорттық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айдыны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142 теннис корты бар. </a:t>
            </a:r>
          </a:p>
        </p:txBody>
      </p:sp>
    </p:spTree>
    <p:extLst>
      <p:ext uri="{BB962C8B-B14F-4D97-AF65-F5344CB8AC3E}">
        <p14:creationId xmlns:p14="http://schemas.microsoft.com/office/powerpoint/2010/main" val="87520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568952" cy="3970318"/>
          </a:xfrm>
          <a:prstGeom prst="rect">
            <a:avLst/>
          </a:prstGeom>
        </p:spPr>
        <p:txBody>
          <a:bodyPr wrap="square">
            <a:spAutoFit/>
          </a:bodyPr>
          <a:lstStyle/>
          <a:p>
            <a:pPr marL="285750" indent="-285750" fontAlgn="base">
              <a:buFont typeface="Wingdings" pitchFamily="2" charset="2"/>
              <a:buChar char="Ø"/>
            </a:pPr>
            <a:r>
              <a:rPr lang="ru-RU" sz="2000" dirty="0" err="1">
                <a:solidFill>
                  <a:srgbClr val="002060"/>
                </a:solidFill>
                <a:latin typeface="Times New Roman" pitchFamily="18" charset="0"/>
                <a:cs typeface="Times New Roman" pitchFamily="18" charset="0"/>
              </a:rPr>
              <a:t>Тәуелсіз</a:t>
            </a:r>
            <a:r>
              <a:rPr lang="ru-RU" sz="2000" dirty="0">
                <a:solidFill>
                  <a:srgbClr val="002060"/>
                </a:solidFill>
                <a:latin typeface="Times New Roman" pitchFamily="18" charset="0"/>
                <a:cs typeface="Times New Roman" pitchFamily="18" charset="0"/>
              </a:rPr>
              <a:t> </a:t>
            </a:r>
            <a:r>
              <a:rPr lang="ru-RU" sz="2000" dirty="0" err="1">
                <a:solidFill>
                  <a:srgbClr val="002060"/>
                </a:solidFill>
                <a:latin typeface="Times New Roman" pitchFamily="18" charset="0"/>
                <a:cs typeface="Times New Roman" pitchFamily="18" charset="0"/>
              </a:rPr>
              <a:t>Қазақстанның</a:t>
            </a:r>
            <a:r>
              <a:rPr lang="ru-RU" sz="2000" dirty="0">
                <a:solidFill>
                  <a:srgbClr val="002060"/>
                </a:solidFill>
                <a:latin typeface="Times New Roman" pitchFamily="18" charset="0"/>
                <a:cs typeface="Times New Roman" pitchFamily="18" charset="0"/>
              </a:rPr>
              <a:t> Олимпиада </a:t>
            </a:r>
            <a:r>
              <a:rPr lang="ru-RU" sz="2000" dirty="0" err="1">
                <a:solidFill>
                  <a:srgbClr val="002060"/>
                </a:solidFill>
                <a:latin typeface="Times New Roman" pitchFamily="18" charset="0"/>
                <a:cs typeface="Times New Roman" pitchFamily="18" charset="0"/>
              </a:rPr>
              <a:t>чемпиондары</a:t>
            </a:r>
            <a:endParaRPr lang="ru-RU" sz="2000" dirty="0">
              <a:solidFill>
                <a:srgbClr val="002060"/>
              </a:solidFill>
              <a:latin typeface="Times New Roman" pitchFamily="18" charset="0"/>
              <a:cs typeface="Times New Roman" pitchFamily="18" charset="0"/>
            </a:endParaRPr>
          </a:p>
          <a:p>
            <a:pPr marL="285750" indent="-285750" fontAlgn="base">
              <a:buFont typeface="Wingdings" pitchFamily="2" charset="2"/>
              <a:buChar char="Ø"/>
            </a:pPr>
            <a:r>
              <a:rPr lang="ru-RU" dirty="0" err="1">
                <a:solidFill>
                  <a:srgbClr val="002060"/>
                </a:solidFill>
                <a:latin typeface="Times New Roman" pitchFamily="18" charset="0"/>
                <a:cs typeface="Times New Roman" pitchFamily="18" charset="0"/>
              </a:rPr>
              <a:t>Қазақстан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тәуелсіздігін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алғалы</a:t>
            </a:r>
            <a:r>
              <a:rPr lang="ru-RU" dirty="0">
                <a:solidFill>
                  <a:srgbClr val="002060"/>
                </a:solidFill>
                <a:latin typeface="Times New Roman" pitchFamily="18" charset="0"/>
                <a:cs typeface="Times New Roman" pitchFamily="18" charset="0"/>
              </a:rPr>
              <a:t> 5 </a:t>
            </a:r>
            <a:r>
              <a:rPr lang="ru-RU" dirty="0" err="1">
                <a:solidFill>
                  <a:srgbClr val="002060"/>
                </a:solidFill>
                <a:latin typeface="Times New Roman" pitchFamily="18" charset="0"/>
                <a:cs typeface="Times New Roman" pitchFamily="18" charset="0"/>
              </a:rPr>
              <a:t>жазғы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және</a:t>
            </a:r>
            <a:r>
              <a:rPr lang="ru-RU" dirty="0">
                <a:solidFill>
                  <a:srgbClr val="002060"/>
                </a:solidFill>
                <a:latin typeface="Times New Roman" pitchFamily="18" charset="0"/>
                <a:cs typeface="Times New Roman" pitchFamily="18" charset="0"/>
              </a:rPr>
              <a:t> 5 </a:t>
            </a:r>
            <a:r>
              <a:rPr lang="ru-RU" dirty="0" err="1">
                <a:solidFill>
                  <a:srgbClr val="002060"/>
                </a:solidFill>
                <a:latin typeface="Times New Roman" pitchFamily="18" charset="0"/>
                <a:cs typeface="Times New Roman" pitchFamily="18" charset="0"/>
              </a:rPr>
              <a:t>қысқы</a:t>
            </a:r>
            <a:r>
              <a:rPr lang="ru-RU" dirty="0">
                <a:solidFill>
                  <a:srgbClr val="002060"/>
                </a:solidFill>
                <a:latin typeface="Times New Roman" pitchFamily="18" charset="0"/>
                <a:cs typeface="Times New Roman" pitchFamily="18" charset="0"/>
              </a:rPr>
              <a:t> Олимпиада </a:t>
            </a:r>
            <a:r>
              <a:rPr lang="ru-RU" dirty="0" err="1">
                <a:solidFill>
                  <a:srgbClr val="002060"/>
                </a:solidFill>
                <a:latin typeface="Times New Roman" pitchFamily="18" charset="0"/>
                <a:cs typeface="Times New Roman" pitchFamily="18" charset="0"/>
              </a:rPr>
              <a:t>ойындарына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қатысты</a:t>
            </a:r>
            <a:r>
              <a:rPr lang="ru-RU" dirty="0">
                <a:solidFill>
                  <a:srgbClr val="002060"/>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1988 </a:t>
            </a:r>
            <a:r>
              <a:rPr lang="ru-RU" dirty="0" err="1">
                <a:solidFill>
                  <a:srgbClr val="FF0000"/>
                </a:solidFill>
                <a:latin typeface="Times New Roman" pitchFamily="18" charset="0"/>
                <a:cs typeface="Times New Roman" pitchFamily="18" charset="0"/>
              </a:rPr>
              <a:t>жылға</a:t>
            </a:r>
            <a:r>
              <a:rPr lang="ru-RU" dirty="0">
                <a:solidFill>
                  <a:srgbClr val="FF000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дейін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қазақ</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спортшылары</a:t>
            </a:r>
            <a:r>
              <a:rPr lang="ru-RU" dirty="0">
                <a:solidFill>
                  <a:srgbClr val="002060"/>
                </a:solidFill>
                <a:latin typeface="Times New Roman" pitchFamily="18" charset="0"/>
                <a:cs typeface="Times New Roman" pitchFamily="18" charset="0"/>
              </a:rPr>
              <a:t> КСРО </a:t>
            </a:r>
            <a:r>
              <a:rPr lang="ru-RU" dirty="0" err="1">
                <a:solidFill>
                  <a:srgbClr val="002060"/>
                </a:solidFill>
                <a:latin typeface="Times New Roman" pitchFamily="18" charset="0"/>
                <a:cs typeface="Times New Roman" pitchFamily="18" charset="0"/>
              </a:rPr>
              <a:t>құрамасының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қатарында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өнер</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көрсетті</a:t>
            </a:r>
            <a:r>
              <a:rPr lang="ru-RU" dirty="0">
                <a:solidFill>
                  <a:srgbClr val="002060"/>
                </a:solidFill>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1992 </a:t>
            </a:r>
            <a:r>
              <a:rPr lang="ru-RU" dirty="0" err="1">
                <a:solidFill>
                  <a:srgbClr val="FF0000"/>
                </a:solidFill>
                <a:latin typeface="Times New Roman" pitchFamily="18" charset="0"/>
                <a:cs typeface="Times New Roman" pitchFamily="18" charset="0"/>
              </a:rPr>
              <a:t>жылғы</a:t>
            </a:r>
            <a:r>
              <a:rPr lang="ru-RU" dirty="0">
                <a:solidFill>
                  <a:srgbClr val="FF000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Жазғы</a:t>
            </a:r>
            <a:r>
              <a:rPr lang="ru-RU" dirty="0">
                <a:solidFill>
                  <a:srgbClr val="002060"/>
                </a:solidFill>
                <a:latin typeface="Times New Roman" pitchFamily="18" charset="0"/>
                <a:cs typeface="Times New Roman" pitchFamily="18" charset="0"/>
              </a:rPr>
              <a:t> Олимпиада </a:t>
            </a:r>
            <a:r>
              <a:rPr lang="ru-RU" dirty="0" err="1">
                <a:solidFill>
                  <a:srgbClr val="002060"/>
                </a:solidFill>
                <a:latin typeface="Times New Roman" pitchFamily="18" charset="0"/>
                <a:cs typeface="Times New Roman" pitchFamily="18" charset="0"/>
              </a:rPr>
              <a:t>ойындарында</a:t>
            </a:r>
            <a:r>
              <a:rPr lang="ru-RU" dirty="0">
                <a:solidFill>
                  <a:srgbClr val="002060"/>
                </a:solidFill>
                <a:latin typeface="Times New Roman" pitchFamily="18" charset="0"/>
                <a:cs typeface="Times New Roman" pitchFamily="18" charset="0"/>
              </a:rPr>
              <a:t> да </a:t>
            </a:r>
            <a:r>
              <a:rPr lang="ru-RU" dirty="0" err="1">
                <a:solidFill>
                  <a:srgbClr val="002060"/>
                </a:solidFill>
                <a:latin typeface="Times New Roman" pitchFamily="18" charset="0"/>
                <a:cs typeface="Times New Roman" pitchFamily="18" charset="0"/>
              </a:rPr>
              <a:t>Қазақстан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спортшылары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Біріккен</a:t>
            </a:r>
            <a:r>
              <a:rPr lang="ru-RU" dirty="0">
                <a:solidFill>
                  <a:srgbClr val="002060"/>
                </a:solidFill>
                <a:latin typeface="Times New Roman" pitchFamily="18" charset="0"/>
                <a:cs typeface="Times New Roman" pitchFamily="18" charset="0"/>
              </a:rPr>
              <a:t> команда </a:t>
            </a:r>
            <a:r>
              <a:rPr lang="ru-RU" dirty="0" err="1">
                <a:solidFill>
                  <a:srgbClr val="002060"/>
                </a:solidFill>
                <a:latin typeface="Times New Roman" pitchFamily="18" charset="0"/>
                <a:cs typeface="Times New Roman" pitchFamily="18" charset="0"/>
              </a:rPr>
              <a:t>құрамына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енді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Бүгінге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дейін</a:t>
            </a:r>
            <a:r>
              <a:rPr lang="ru-RU" dirty="0">
                <a:solidFill>
                  <a:srgbClr val="002060"/>
                </a:solidFill>
                <a:latin typeface="Times New Roman" pitchFamily="18" charset="0"/>
                <a:cs typeface="Times New Roman" pitchFamily="18" charset="0"/>
              </a:rPr>
              <a:t> ел </a:t>
            </a:r>
            <a:r>
              <a:rPr lang="ru-RU" dirty="0" err="1">
                <a:solidFill>
                  <a:srgbClr val="002060"/>
                </a:solidFill>
                <a:latin typeface="Times New Roman" pitchFamily="18" charset="0"/>
                <a:cs typeface="Times New Roman" pitchFamily="18" charset="0"/>
              </a:rPr>
              <a:t>қоржынына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спорттың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жазғы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түрлері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бойынша</a:t>
            </a:r>
            <a:r>
              <a:rPr lang="ru-RU" dirty="0">
                <a:solidFill>
                  <a:srgbClr val="002060"/>
                </a:solidFill>
                <a:latin typeface="Times New Roman" pitchFamily="18" charset="0"/>
                <a:cs typeface="Times New Roman" pitchFamily="18" charset="0"/>
              </a:rPr>
              <a:t> 58 олимпиада </a:t>
            </a:r>
            <a:r>
              <a:rPr lang="ru-RU" dirty="0" err="1">
                <a:solidFill>
                  <a:srgbClr val="002060"/>
                </a:solidFill>
                <a:latin typeface="Times New Roman" pitchFamily="18" charset="0"/>
                <a:cs typeface="Times New Roman" pitchFamily="18" charset="0"/>
              </a:rPr>
              <a:t>медалі</a:t>
            </a:r>
            <a:r>
              <a:rPr lang="ru-RU" dirty="0">
                <a:solidFill>
                  <a:srgbClr val="002060"/>
                </a:solidFill>
                <a:latin typeface="Times New Roman" pitchFamily="18" charset="0"/>
                <a:cs typeface="Times New Roman" pitchFamily="18" charset="0"/>
              </a:rPr>
              <a:t> мен </a:t>
            </a:r>
            <a:r>
              <a:rPr lang="ru-RU" dirty="0" err="1">
                <a:solidFill>
                  <a:srgbClr val="002060"/>
                </a:solidFill>
                <a:latin typeface="Times New Roman" pitchFamily="18" charset="0"/>
                <a:cs typeface="Times New Roman" pitchFamily="18" charset="0"/>
              </a:rPr>
              <a:t>спорттың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қысқы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түрлері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бойынша</a:t>
            </a:r>
            <a:r>
              <a:rPr lang="ru-RU" dirty="0">
                <a:solidFill>
                  <a:srgbClr val="002060"/>
                </a:solidFill>
                <a:latin typeface="Times New Roman" pitchFamily="18" charset="0"/>
                <a:cs typeface="Times New Roman" pitchFamily="18" charset="0"/>
              </a:rPr>
              <a:t> 6 медаль </a:t>
            </a:r>
            <a:r>
              <a:rPr lang="ru-RU" dirty="0" err="1">
                <a:solidFill>
                  <a:srgbClr val="002060"/>
                </a:solidFill>
                <a:latin typeface="Times New Roman" pitchFamily="18" charset="0"/>
                <a:cs typeface="Times New Roman" pitchFamily="18" charset="0"/>
              </a:rPr>
              <a:t>түскен</a:t>
            </a:r>
            <a:r>
              <a:rPr lang="ru-RU" dirty="0">
                <a:solidFill>
                  <a:srgbClr val="002060"/>
                </a:solidFill>
                <a:latin typeface="Times New Roman" pitchFamily="18" charset="0"/>
                <a:cs typeface="Times New Roman" pitchFamily="18" charset="0"/>
              </a:rPr>
              <a:t>.</a:t>
            </a:r>
          </a:p>
          <a:p>
            <a:pPr marL="285750" indent="-285750" fontAlgn="base">
              <a:buFont typeface="Wingdings" pitchFamily="2" charset="2"/>
              <a:buChar char="Ø"/>
            </a:pPr>
            <a:r>
              <a:rPr lang="ru-RU" dirty="0" err="1">
                <a:solidFill>
                  <a:srgbClr val="002060"/>
                </a:solidFill>
                <a:latin typeface="Times New Roman" pitchFamily="18" charset="0"/>
                <a:cs typeface="Times New Roman" pitchFamily="18" charset="0"/>
              </a:rPr>
              <a:t>Күні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кеше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аяқталған</a:t>
            </a:r>
            <a:r>
              <a:rPr lang="ru-RU" dirty="0">
                <a:solidFill>
                  <a:srgbClr val="002060"/>
                </a:solidFill>
                <a:latin typeface="Times New Roman" pitchFamily="18" charset="0"/>
                <a:cs typeface="Times New Roman" pitchFamily="18" charset="0"/>
              </a:rPr>
              <a:t> Лондон </a:t>
            </a:r>
            <a:r>
              <a:rPr lang="ru-RU" dirty="0" err="1">
                <a:solidFill>
                  <a:srgbClr val="002060"/>
                </a:solidFill>
                <a:latin typeface="Times New Roman" pitchFamily="18" charset="0"/>
                <a:cs typeface="Times New Roman" pitchFamily="18" charset="0"/>
              </a:rPr>
              <a:t>Олимпиадасы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қазақ</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елі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үшін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жемісті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болды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Бұрын-соңды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отандық</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спортшылар</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мұндай</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жоғары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жетістіктерге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қол</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жеткізбеген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еді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Бүгін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тарихқа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көз</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жүгіртіп</a:t>
            </a:r>
            <a:r>
              <a:rPr lang="ru-RU" dirty="0">
                <a:solidFill>
                  <a:srgbClr val="002060"/>
                </a:solidFill>
                <a:latin typeface="Times New Roman" pitchFamily="18" charset="0"/>
                <a:cs typeface="Times New Roman" pitchFamily="18" charset="0"/>
              </a:rPr>
              <a:t>, ел </a:t>
            </a:r>
            <a:r>
              <a:rPr lang="ru-RU" dirty="0" err="1">
                <a:solidFill>
                  <a:srgbClr val="002060"/>
                </a:solidFill>
                <a:latin typeface="Times New Roman" pitchFamily="18" charset="0"/>
                <a:cs typeface="Times New Roman" pitchFamily="18" charset="0"/>
              </a:rPr>
              <a:t>намысын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қолдан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бермеген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көк</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байрағымызды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көкке</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көтерткен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толағайларымызбен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қайта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қауышсақ</a:t>
            </a:r>
            <a:r>
              <a:rPr lang="ru-RU" dirty="0">
                <a:solidFill>
                  <a:srgbClr val="002060"/>
                </a:solidFill>
                <a:latin typeface="Times New Roman" pitchFamily="18" charset="0"/>
                <a:cs typeface="Times New Roman" pitchFamily="18" charset="0"/>
              </a:rPr>
              <a:t>.</a:t>
            </a:r>
          </a:p>
          <a:p>
            <a:pPr marL="285750" indent="-285750" fontAlgn="base">
              <a:buFont typeface="Wingdings" pitchFamily="2" charset="2"/>
              <a:buChar char="Ø"/>
            </a:pPr>
            <a:r>
              <a:rPr lang="ru-RU" dirty="0">
                <a:solidFill>
                  <a:srgbClr val="FF0000"/>
                </a:solidFill>
                <a:latin typeface="Times New Roman" pitchFamily="18" charset="0"/>
                <a:cs typeface="Times New Roman" pitchFamily="18" charset="0"/>
              </a:rPr>
              <a:t>1996 </a:t>
            </a:r>
            <a:r>
              <a:rPr lang="ru-RU" dirty="0" err="1">
                <a:solidFill>
                  <a:srgbClr val="FF0000"/>
                </a:solidFill>
                <a:latin typeface="Times New Roman" pitchFamily="18" charset="0"/>
                <a:cs typeface="Times New Roman" pitchFamily="18" charset="0"/>
              </a:rPr>
              <a:t>жылы</a:t>
            </a:r>
            <a:r>
              <a:rPr lang="ru-RU" dirty="0">
                <a:solidFill>
                  <a:srgbClr val="FF000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Атлантада</a:t>
            </a:r>
            <a:r>
              <a:rPr lang="ru-RU" dirty="0">
                <a:solidFill>
                  <a:srgbClr val="002060"/>
                </a:solidFill>
                <a:latin typeface="Times New Roman" pitchFamily="18" charset="0"/>
                <a:cs typeface="Times New Roman" pitchFamily="18" charset="0"/>
              </a:rPr>
              <a:t> (АҚШ) </a:t>
            </a:r>
            <a:r>
              <a:rPr lang="ru-RU" dirty="0" err="1">
                <a:solidFill>
                  <a:srgbClr val="002060"/>
                </a:solidFill>
                <a:latin typeface="Times New Roman" pitchFamily="18" charset="0"/>
                <a:cs typeface="Times New Roman" pitchFamily="18" charset="0"/>
              </a:rPr>
              <a:t>өткен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Жазғы</a:t>
            </a:r>
            <a:r>
              <a:rPr lang="ru-RU" dirty="0">
                <a:solidFill>
                  <a:srgbClr val="002060"/>
                </a:solidFill>
                <a:latin typeface="Times New Roman" pitchFamily="18" charset="0"/>
                <a:cs typeface="Times New Roman" pitchFamily="18" charset="0"/>
              </a:rPr>
              <a:t> Олимпиада </a:t>
            </a:r>
            <a:r>
              <a:rPr lang="ru-RU" dirty="0" err="1">
                <a:solidFill>
                  <a:srgbClr val="002060"/>
                </a:solidFill>
                <a:latin typeface="Times New Roman" pitchFamily="18" charset="0"/>
                <a:cs typeface="Times New Roman" pitchFamily="18" charset="0"/>
              </a:rPr>
              <a:t>ойындарында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Қазақстан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тұңғыш</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рет</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өз</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қоржынына</a:t>
            </a:r>
            <a:r>
              <a:rPr lang="ru-RU" dirty="0">
                <a:solidFill>
                  <a:srgbClr val="002060"/>
                </a:solidFill>
                <a:latin typeface="Times New Roman" pitchFamily="18" charset="0"/>
                <a:cs typeface="Times New Roman" pitchFamily="18" charset="0"/>
              </a:rPr>
              <a:t> 3 алтын, 4 </a:t>
            </a:r>
            <a:r>
              <a:rPr lang="ru-RU" dirty="0" err="1">
                <a:solidFill>
                  <a:srgbClr val="002060"/>
                </a:solidFill>
                <a:latin typeface="Times New Roman" pitchFamily="18" charset="0"/>
                <a:cs typeface="Times New Roman" pitchFamily="18" charset="0"/>
              </a:rPr>
              <a:t>күміс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және</a:t>
            </a:r>
            <a:r>
              <a:rPr lang="ru-RU" dirty="0">
                <a:solidFill>
                  <a:srgbClr val="002060"/>
                </a:solidFill>
                <a:latin typeface="Times New Roman" pitchFamily="18" charset="0"/>
                <a:cs typeface="Times New Roman" pitchFamily="18" charset="0"/>
              </a:rPr>
              <a:t> 4 </a:t>
            </a:r>
            <a:r>
              <a:rPr lang="ru-RU" dirty="0" err="1">
                <a:solidFill>
                  <a:srgbClr val="002060"/>
                </a:solidFill>
                <a:latin typeface="Times New Roman" pitchFamily="18" charset="0"/>
                <a:cs typeface="Times New Roman" pitchFamily="18" charset="0"/>
              </a:rPr>
              <a:t>қола</a:t>
            </a:r>
            <a:r>
              <a:rPr lang="ru-RU" dirty="0">
                <a:solidFill>
                  <a:srgbClr val="002060"/>
                </a:solidFill>
                <a:latin typeface="Times New Roman" pitchFamily="18" charset="0"/>
                <a:cs typeface="Times New Roman" pitchFamily="18" charset="0"/>
              </a:rPr>
              <a:t> медаль </a:t>
            </a:r>
            <a:r>
              <a:rPr lang="ru-RU" dirty="0" err="1">
                <a:solidFill>
                  <a:srgbClr val="002060"/>
                </a:solidFill>
                <a:latin typeface="Times New Roman" pitchFamily="18" charset="0"/>
                <a:cs typeface="Times New Roman" pitchFamily="18" charset="0"/>
              </a:rPr>
              <a:t>салды</a:t>
            </a:r>
            <a:r>
              <a:rPr lang="ru-RU" dirty="0">
                <a:solidFill>
                  <a:srgbClr val="002060"/>
                </a:solidFill>
                <a:latin typeface="Times New Roman" pitchFamily="18" charset="0"/>
                <a:cs typeface="Times New Roman" pitchFamily="18" charset="0"/>
              </a:rPr>
              <a:t>.</a:t>
            </a:r>
          </a:p>
        </p:txBody>
      </p:sp>
      <p:pic>
        <p:nvPicPr>
          <p:cNvPr id="7170" name="Picture 2" descr="Картинки по запросу спор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30966"/>
            <a:ext cx="8496944" cy="251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5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927539328"/>
              </p:ext>
            </p:extLst>
          </p:nvPr>
        </p:nvGraphicFramePr>
        <p:xfrm>
          <a:off x="0" y="116632"/>
          <a:ext cx="896448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31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827584" y="476672"/>
            <a:ext cx="3888432" cy="61926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a:solidFill>
                  <a:srgbClr val="002060"/>
                </a:solidFill>
                <a:latin typeface="Times New Roman" pitchFamily="18" charset="0"/>
                <a:cs typeface="Times New Roman" pitchFamily="18" charset="0"/>
              </a:rPr>
              <a:t>Спорттық командалар немесе топтар арасында байланыс өте ерекше және оларды басқару үшін арнайы білім мен дағды қажет, сондықтан спорт психологиясы жалпы психологиялық білім ережелерін ескереді, бірақ негізінен өз зерттеулерінің нәтижелері бойынша сипатталады.</a:t>
            </a:r>
            <a:endParaRPr lang="ru-RU" sz="2000" b="1" dirty="0">
              <a:solidFill>
                <a:srgbClr val="002060"/>
              </a:solidFill>
              <a:latin typeface="Times New Roman" pitchFamily="18" charset="0"/>
              <a:cs typeface="Times New Roman" pitchFamily="18" charset="0"/>
            </a:endParaRPr>
          </a:p>
        </p:txBody>
      </p:sp>
      <p:sp>
        <p:nvSpPr>
          <p:cNvPr id="5" name="Скругленный прямоугольник 4"/>
          <p:cNvSpPr/>
          <p:nvPr/>
        </p:nvSpPr>
        <p:spPr>
          <a:xfrm>
            <a:off x="4932040" y="476672"/>
            <a:ext cx="3816424" cy="61926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a:solidFill>
                  <a:srgbClr val="002060"/>
                </a:solidFill>
                <a:latin typeface="Times New Roman" pitchFamily="18" charset="0"/>
                <a:cs typeface="Times New Roman" pitchFamily="18" charset="0"/>
              </a:rPr>
              <a:t>Ол психологияның бөлімдерін ажыратады: спортпен шұғылдану және тәрбиелеу; спортшыларды физикалық, техникалық және тактикалық даярлау; спортшының, жаттықтырушының, спорттық командалардың (топтың) жетекшісі, спорттық команданың психологиясы, психодиагностика және спорт психогигиенасы психологиялық ерекшеліктері және т.б.</a:t>
            </a: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5067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570" y="1"/>
            <a:ext cx="7886700" cy="692696"/>
          </a:xfrm>
        </p:spPr>
        <p:txBody>
          <a:bodyPr>
            <a:normAutofit/>
          </a:bodyPr>
          <a:lstStyle/>
          <a:p>
            <a:r>
              <a:rPr lang="ru-RU" sz="2800" dirty="0" smtClean="0">
                <a:solidFill>
                  <a:srgbClr val="002060"/>
                </a:solidFill>
                <a:effectLst/>
                <a:latin typeface="Times New Roman" panose="02020603050405020304" pitchFamily="18" charset="0"/>
                <a:cs typeface="Times New Roman" panose="02020603050405020304" pitchFamily="18" charset="0"/>
              </a:rPr>
              <a:t>Спорт </a:t>
            </a:r>
            <a:r>
              <a:rPr lang="ru-RU" sz="2800" dirty="0" err="1">
                <a:solidFill>
                  <a:srgbClr val="002060"/>
                </a:solidFill>
                <a:effectLst/>
                <a:latin typeface="Times New Roman" panose="02020603050405020304" pitchFamily="18" charset="0"/>
                <a:cs typeface="Times New Roman" panose="02020603050405020304" pitchFamily="18" charset="0"/>
              </a:rPr>
              <a:t>қызметінің</a:t>
            </a:r>
            <a:r>
              <a:rPr lang="ru-RU" sz="2800" dirty="0">
                <a:solidFill>
                  <a:srgbClr val="002060"/>
                </a:solidFill>
                <a:effectLst/>
                <a:latin typeface="Times New Roman" panose="02020603050405020304" pitchFamily="18" charset="0"/>
                <a:cs typeface="Times New Roman" panose="02020603050405020304" pitchFamily="18" charset="0"/>
              </a:rPr>
              <a:t> </a:t>
            </a:r>
            <a:r>
              <a:rPr lang="ru-RU" sz="2800" dirty="0" err="1" smtClean="0">
                <a:solidFill>
                  <a:srgbClr val="002060"/>
                </a:solidFill>
                <a:effectLst/>
                <a:latin typeface="Times New Roman" panose="02020603050405020304" pitchFamily="18" charset="0"/>
                <a:cs typeface="Times New Roman" panose="02020603050405020304" pitchFamily="18" charset="0"/>
              </a:rPr>
              <a:t>заңдылықтары</a:t>
            </a:r>
            <a:endParaRPr lang="ru-RU" sz="2800" dirty="0">
              <a:solidFill>
                <a:srgbClr val="002060"/>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620688"/>
            <a:ext cx="8597236" cy="5762531"/>
          </a:xfrm>
        </p:spPr>
        <p:txBody>
          <a:bodyPr/>
          <a:lstStyle/>
          <a:p>
            <a:r>
              <a:rPr lang="ru-RU" sz="1600" dirty="0" err="1">
                <a:solidFill>
                  <a:srgbClr val="002060"/>
                </a:solidFill>
                <a:latin typeface="Times New Roman" panose="02020603050405020304" pitchFamily="18" charset="0"/>
                <a:cs typeface="Times New Roman" panose="02020603050405020304" pitchFamily="18" charset="0"/>
              </a:rPr>
              <a:t>Д</a:t>
            </a:r>
            <a:r>
              <a:rPr lang="ru-RU" sz="1600" dirty="0" err="1" smtClean="0">
                <a:solidFill>
                  <a:srgbClr val="002060"/>
                </a:solidFill>
                <a:latin typeface="Times New Roman" panose="02020603050405020304" pitchFamily="18" charset="0"/>
                <a:cs typeface="Times New Roman" panose="02020603050405020304" pitchFamily="18" charset="0"/>
              </a:rPr>
              <a:t>ене</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жаттығулары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біршама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өзіндік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ерекшеліктері</a:t>
            </a:r>
            <a:r>
              <a:rPr lang="ru-RU" sz="1600" dirty="0">
                <a:solidFill>
                  <a:srgbClr val="002060"/>
                </a:solidFill>
                <a:latin typeface="Times New Roman" panose="02020603050405020304" pitchFamily="18" charset="0"/>
                <a:cs typeface="Times New Roman" panose="02020603050405020304" pitchFamily="18" charset="0"/>
              </a:rPr>
              <a:t> бар-</a:t>
            </a:r>
            <a:r>
              <a:rPr lang="ru-RU" sz="1600" dirty="0" err="1">
                <a:solidFill>
                  <a:srgbClr val="002060"/>
                </a:solidFill>
                <a:latin typeface="Times New Roman" panose="02020603050405020304" pitchFamily="18" charset="0"/>
                <a:cs typeface="Times New Roman" panose="02020603050405020304" pitchFamily="18" charset="0"/>
              </a:rPr>
              <a:t>спорттық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қызмет</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аталатын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адам</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қызметінің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жеке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түріне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айналады</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Спорттық</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қызмет</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әдетте</a:t>
            </a:r>
            <a:r>
              <a:rPr lang="ru-RU" sz="1600" dirty="0" smtClean="0">
                <a:solidFill>
                  <a:srgbClr val="002060"/>
                </a:solidFill>
                <a:latin typeface="Times New Roman" panose="02020603050405020304" pitchFamily="18" charset="0"/>
                <a:cs typeface="Times New Roman" panose="02020603050405020304" pitchFamily="18" charset="0"/>
              </a:rPr>
              <a:t>:</a:t>
            </a:r>
          </a:p>
          <a:p>
            <a:endParaRPr lang="ru-RU" sz="1600" dirty="0">
              <a:solidFill>
                <a:srgbClr val="002060"/>
              </a:solidFill>
              <a:latin typeface="Times New Roman" panose="02020603050405020304" pitchFamily="18" charset="0"/>
              <a:cs typeface="Times New Roman" panose="02020603050405020304" pitchFamily="18" charset="0"/>
            </a:endParaRPr>
          </a:p>
          <a:p>
            <a:endParaRPr lang="ru-RU" dirty="0">
              <a:solidFill>
                <a:srgbClr val="002060"/>
              </a:solidFill>
            </a:endParaRPr>
          </a:p>
        </p:txBody>
      </p:sp>
      <p:graphicFrame>
        <p:nvGraphicFramePr>
          <p:cNvPr id="5" name="Схема 4"/>
          <p:cNvGraphicFramePr/>
          <p:nvPr>
            <p:extLst>
              <p:ext uri="{D42A27DB-BD31-4B8C-83A1-F6EECF244321}">
                <p14:modId xmlns:p14="http://schemas.microsoft.com/office/powerpoint/2010/main" val="2069784608"/>
              </p:ext>
            </p:extLst>
          </p:nvPr>
        </p:nvGraphicFramePr>
        <p:xfrm>
          <a:off x="-281309" y="1196752"/>
          <a:ext cx="9421505" cy="5949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011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
            <a:ext cx="8750796" cy="476671"/>
          </a:xfrm>
        </p:spPr>
        <p:txBody>
          <a:bodyPr>
            <a:normAutofit/>
          </a:bodyPr>
          <a:lstStyle/>
          <a:p>
            <a:r>
              <a:rPr lang="ru-RU" sz="2400" b="1" dirty="0" err="1" smtClean="0">
                <a:solidFill>
                  <a:srgbClr val="002060"/>
                </a:solidFill>
                <a:effectLst/>
                <a:latin typeface="Times New Roman" panose="02020603050405020304" pitchFamily="18" charset="0"/>
                <a:cs typeface="Times New Roman" panose="02020603050405020304" pitchFamily="18" charset="0"/>
              </a:rPr>
              <a:t>Қимылды</a:t>
            </a:r>
            <a:r>
              <a:rPr lang="ru-RU" sz="2400" b="1" dirty="0" smtClean="0">
                <a:solidFill>
                  <a:srgbClr val="002060"/>
                </a:solidFill>
                <a:effectLst/>
                <a:latin typeface="Times New Roman" panose="02020603050405020304" pitchFamily="18" charset="0"/>
                <a:cs typeface="Times New Roman" panose="02020603050405020304" pitchFamily="18" charset="0"/>
              </a:rPr>
              <a:t> </a:t>
            </a:r>
            <a:r>
              <a:rPr lang="ru-RU" sz="2400" b="1" dirty="0" err="1">
                <a:solidFill>
                  <a:srgbClr val="002060"/>
                </a:solidFill>
                <a:effectLst/>
                <a:latin typeface="Times New Roman" panose="02020603050405020304" pitchFamily="18" charset="0"/>
                <a:cs typeface="Times New Roman" panose="02020603050405020304" pitchFamily="18" charset="0"/>
              </a:rPr>
              <a:t>үйрету</a:t>
            </a:r>
            <a:r>
              <a:rPr lang="ru-RU" sz="2400" b="1" dirty="0">
                <a:solidFill>
                  <a:srgbClr val="002060"/>
                </a:solidFill>
                <a:effectLst/>
                <a:latin typeface="Times New Roman" panose="02020603050405020304" pitchFamily="18" charset="0"/>
                <a:cs typeface="Times New Roman" panose="02020603050405020304" pitchFamily="18" charset="0"/>
              </a:rPr>
              <a:t> мен </a:t>
            </a:r>
            <a:r>
              <a:rPr lang="ru-RU" sz="2400" b="1" dirty="0" err="1">
                <a:solidFill>
                  <a:srgbClr val="002060"/>
                </a:solidFill>
                <a:effectLst/>
                <a:latin typeface="Times New Roman" panose="02020603050405020304" pitchFamily="18" charset="0"/>
                <a:cs typeface="Times New Roman" panose="02020603050405020304" pitchFamily="18" charset="0"/>
              </a:rPr>
              <a:t>жетілдірудің</a:t>
            </a:r>
            <a:r>
              <a:rPr lang="ru-RU" sz="2400" b="1" dirty="0">
                <a:solidFill>
                  <a:srgbClr val="002060"/>
                </a:solidFill>
                <a:effectLst/>
                <a:latin typeface="Times New Roman" panose="02020603050405020304" pitchFamily="18" charset="0"/>
                <a:cs typeface="Times New Roman" panose="02020603050405020304" pitchFamily="18" charset="0"/>
              </a:rPr>
              <a:t> </a:t>
            </a:r>
            <a:r>
              <a:rPr lang="ru-RU" sz="2400" b="1" dirty="0" err="1">
                <a:solidFill>
                  <a:srgbClr val="002060"/>
                </a:solidFill>
                <a:effectLst/>
                <a:latin typeface="Times New Roman" panose="02020603050405020304" pitchFamily="18" charset="0"/>
                <a:cs typeface="Times New Roman" panose="02020603050405020304" pitchFamily="18" charset="0"/>
              </a:rPr>
              <a:t>психикалық</a:t>
            </a:r>
            <a:r>
              <a:rPr lang="ru-RU" sz="2400" b="1" dirty="0">
                <a:solidFill>
                  <a:srgbClr val="002060"/>
                </a:solidFill>
                <a:effectLst/>
                <a:latin typeface="Times New Roman" panose="02020603050405020304" pitchFamily="18" charset="0"/>
                <a:cs typeface="Times New Roman" panose="02020603050405020304" pitchFamily="18" charset="0"/>
              </a:rPr>
              <a:t> </a:t>
            </a:r>
            <a:r>
              <a:rPr lang="ru-RU" sz="2400" b="1" dirty="0" err="1">
                <a:solidFill>
                  <a:srgbClr val="002060"/>
                </a:solidFill>
                <a:effectLst/>
                <a:latin typeface="Times New Roman" panose="02020603050405020304" pitchFamily="18" charset="0"/>
                <a:cs typeface="Times New Roman" panose="02020603050405020304" pitchFamily="18" charset="0"/>
              </a:rPr>
              <a:t>негіздері</a:t>
            </a:r>
            <a:endParaRPr lang="ru-RU" sz="2400" dirty="0">
              <a:solidFill>
                <a:srgbClr val="002060"/>
              </a:solidFill>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8273" y="476672"/>
            <a:ext cx="8583589" cy="6183435"/>
          </a:xfrm>
        </p:spPr>
        <p:txBody>
          <a:bodyPr>
            <a:noAutofit/>
          </a:bodyPr>
          <a:lstStyle/>
          <a:p>
            <a:pPr algn="just"/>
            <a:r>
              <a:rPr lang="ru-RU" sz="1600" b="1" i="1" dirty="0" err="1">
                <a:solidFill>
                  <a:srgbClr val="002060"/>
                </a:solidFill>
                <a:latin typeface="Times New Roman" panose="02020603050405020304" pitchFamily="18" charset="0"/>
                <a:cs typeface="Times New Roman" panose="02020603050405020304" pitchFamily="18" charset="0"/>
              </a:rPr>
              <a:t>Ж</a:t>
            </a:r>
            <a:r>
              <a:rPr lang="ru-RU" sz="1600" b="1" i="1" dirty="0" err="1" smtClean="0">
                <a:solidFill>
                  <a:srgbClr val="002060"/>
                </a:solidFill>
                <a:latin typeface="Times New Roman" panose="02020603050405020304" pitchFamily="18" charset="0"/>
                <a:cs typeface="Times New Roman" panose="02020603050405020304" pitchFamily="18" charset="0"/>
              </a:rPr>
              <a:t>аттығу</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b="1" dirty="0" err="1" smtClean="0">
                <a:solidFill>
                  <a:srgbClr val="002060"/>
                </a:solidFill>
                <a:latin typeface="Times New Roman" panose="02020603050405020304" pitchFamily="18" charset="0"/>
                <a:cs typeface="Times New Roman" panose="02020603050405020304" pitchFamily="18" charset="0"/>
              </a:rPr>
              <a:t>деп</a:t>
            </a:r>
            <a:r>
              <a:rPr lang="ru-RU" sz="1600" b="1" dirty="0" smtClean="0">
                <a:solidFill>
                  <a:srgbClr val="002060"/>
                </a:solidFill>
                <a:latin typeface="Times New Roman" panose="02020603050405020304" pitchFamily="18" charset="0"/>
                <a:cs typeface="Times New Roman" panose="02020603050405020304" pitchFamily="18" charset="0"/>
              </a:rPr>
              <a:t> - </a:t>
            </a:r>
            <a:r>
              <a:rPr lang="ru-RU" sz="1600" dirty="0" err="1">
                <a:solidFill>
                  <a:srgbClr val="002060"/>
                </a:solidFill>
                <a:latin typeface="Times New Roman" panose="02020603050405020304" pitchFamily="18" charset="0"/>
                <a:cs typeface="Times New Roman" panose="02020603050405020304" pitchFamily="18" charset="0"/>
              </a:rPr>
              <a:t>меңгерілген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дағдылар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білімдер</a:t>
            </a:r>
            <a:r>
              <a:rPr lang="ru-RU" sz="1600" dirty="0">
                <a:solidFill>
                  <a:srgbClr val="002060"/>
                </a:solidFill>
                <a:latin typeface="Times New Roman" panose="02020603050405020304" pitchFamily="18" charset="0"/>
                <a:cs typeface="Times New Roman" panose="02020603050405020304" pitchFamily="18" charset="0"/>
              </a:rPr>
              <a:t> мен </a:t>
            </a:r>
            <a:r>
              <a:rPr lang="ru-RU" sz="1600" dirty="0" err="1">
                <a:solidFill>
                  <a:srgbClr val="002060"/>
                </a:solidFill>
                <a:latin typeface="Times New Roman" panose="02020603050405020304" pitchFamily="18" charset="0"/>
                <a:cs typeface="Times New Roman" panose="02020603050405020304" pitchFamily="18" charset="0"/>
              </a:rPr>
              <a:t>тәсілдерді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пысықтап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жетілдіруге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бағытталған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дайындық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кезеңін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айтамыз</a:t>
            </a:r>
            <a:r>
              <a:rPr lang="ru-RU" sz="1600" dirty="0">
                <a:solidFill>
                  <a:srgbClr val="002060"/>
                </a:solidFill>
                <a:latin typeface="Times New Roman" panose="02020603050405020304" pitchFamily="18" charset="0"/>
                <a:cs typeface="Times New Roman" panose="02020603050405020304" pitchFamily="18" charset="0"/>
              </a:rPr>
              <a:t>. </a:t>
            </a:r>
            <a:r>
              <a:rPr lang="ru-RU" sz="1600" b="1" i="1" dirty="0" err="1">
                <a:solidFill>
                  <a:srgbClr val="002060"/>
                </a:solidFill>
                <a:latin typeface="Times New Roman" panose="02020603050405020304" pitchFamily="18" charset="0"/>
                <a:cs typeface="Times New Roman" panose="02020603050405020304" pitchFamily="18" charset="0"/>
              </a:rPr>
              <a:t>Жаттығудың</a:t>
            </a:r>
            <a:r>
              <a:rPr lang="ru-RU" sz="1600" b="1" i="1" dirty="0">
                <a:solidFill>
                  <a:srgbClr val="002060"/>
                </a:solidFill>
                <a:latin typeface="Times New Roman" panose="02020603050405020304" pitchFamily="18" charset="0"/>
                <a:cs typeface="Times New Roman" panose="02020603050405020304" pitchFamily="18" charset="0"/>
              </a:rPr>
              <a:t> </a:t>
            </a:r>
            <a:r>
              <a:rPr lang="ru-RU" sz="1600" b="1" i="1" dirty="0" err="1">
                <a:solidFill>
                  <a:srgbClr val="002060"/>
                </a:solidFill>
                <a:latin typeface="Times New Roman" panose="02020603050405020304" pitchFamily="18" charset="0"/>
                <a:cs typeface="Times New Roman" panose="02020603050405020304" pitchFamily="18" charset="0"/>
              </a:rPr>
              <a:t>негізгі</a:t>
            </a:r>
            <a:r>
              <a:rPr lang="ru-RU" sz="1600" b="1" i="1" dirty="0">
                <a:solidFill>
                  <a:srgbClr val="002060"/>
                </a:solidFill>
                <a:latin typeface="Times New Roman" panose="02020603050405020304" pitchFamily="18" charset="0"/>
                <a:cs typeface="Times New Roman" panose="02020603050405020304" pitchFamily="18" charset="0"/>
              </a:rPr>
              <a:t> </a:t>
            </a:r>
            <a:r>
              <a:rPr lang="ru-RU" sz="1600" b="1" i="1" dirty="0" err="1" smtClean="0">
                <a:solidFill>
                  <a:srgbClr val="002060"/>
                </a:solidFill>
                <a:latin typeface="Times New Roman" panose="02020603050405020304" pitchFamily="18" charset="0"/>
                <a:cs typeface="Times New Roman" panose="02020603050405020304" pitchFamily="18" charset="0"/>
              </a:rPr>
              <a:t>міндеті</a:t>
            </a:r>
            <a:r>
              <a:rPr lang="ru-RU" sz="1600" b="1" i="1"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әдістерді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жекелей</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топтық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тәсілдік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қимылдарды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жетілдіру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денешынықтыру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дағдыларын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процестерде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дамыту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адамгершілік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ерік-жігерді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тәрбиелеу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болып</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табылады</a:t>
            </a:r>
            <a:r>
              <a:rPr lang="ru-RU" sz="1600" dirty="0">
                <a:solidFill>
                  <a:srgbClr val="002060"/>
                </a:solidFill>
                <a:latin typeface="Times New Roman" panose="02020603050405020304" pitchFamily="18" charset="0"/>
                <a:cs typeface="Times New Roman" panose="02020603050405020304" pitchFamily="18" charset="0"/>
              </a:rPr>
              <a:t>.</a:t>
            </a:r>
          </a:p>
          <a:p>
            <a:pPr algn="just"/>
            <a:r>
              <a:rPr lang="ru-RU" sz="1600" dirty="0" err="1">
                <a:solidFill>
                  <a:srgbClr val="002060"/>
                </a:solidFill>
                <a:latin typeface="Times New Roman" panose="02020603050405020304" pitchFamily="18" charset="0"/>
                <a:cs typeface="Times New Roman" panose="02020603050405020304" pitchFamily="18" charset="0"/>
              </a:rPr>
              <a:t>Үйрету</a:t>
            </a:r>
            <a:r>
              <a:rPr lang="ru-RU" sz="1600" dirty="0">
                <a:solidFill>
                  <a:srgbClr val="002060"/>
                </a:solidFill>
                <a:latin typeface="Times New Roman" panose="02020603050405020304" pitchFamily="18" charset="0"/>
                <a:cs typeface="Times New Roman" panose="02020603050405020304" pitchFamily="18" charset="0"/>
              </a:rPr>
              <a:t> мен </a:t>
            </a:r>
            <a:r>
              <a:rPr lang="ru-RU" sz="1600" dirty="0" err="1">
                <a:solidFill>
                  <a:srgbClr val="002060"/>
                </a:solidFill>
                <a:latin typeface="Times New Roman" panose="02020603050405020304" pitchFamily="18" charset="0"/>
                <a:cs typeface="Times New Roman" panose="02020603050405020304" pitchFamily="18" charset="0"/>
              </a:rPr>
              <a:t>жаттықтыру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процесінің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тәрбиелік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мәні</a:t>
            </a:r>
            <a:r>
              <a:rPr lang="ru-RU" sz="1600" dirty="0" smtClean="0">
                <a:solidFill>
                  <a:srgbClr val="002060"/>
                </a:solidFill>
                <a:latin typeface="Times New Roman" panose="02020603050405020304" pitchFamily="18" charset="0"/>
                <a:cs typeface="Times New Roman" panose="02020603050405020304" pitchFamily="18" charset="0"/>
              </a:rPr>
              <a:t> де </a:t>
            </a:r>
            <a:r>
              <a:rPr lang="ru-RU" sz="1600" dirty="0">
                <a:solidFill>
                  <a:srgbClr val="002060"/>
                </a:solidFill>
                <a:latin typeface="Times New Roman" panose="02020603050405020304" pitchFamily="18" charset="0"/>
                <a:cs typeface="Times New Roman" panose="02020603050405020304" pitchFamily="18" charset="0"/>
              </a:rPr>
              <a:t>бар. </a:t>
            </a:r>
            <a:r>
              <a:rPr lang="ru-RU" sz="1600" dirty="0" err="1">
                <a:solidFill>
                  <a:srgbClr val="002060"/>
                </a:solidFill>
                <a:latin typeface="Times New Roman" panose="02020603050405020304" pitchFamily="18" charset="0"/>
                <a:cs typeface="Times New Roman" panose="02020603050405020304" pitchFamily="18" charset="0"/>
              </a:rPr>
              <a:t>Ол</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спортшылар</a:t>
            </a:r>
            <a:r>
              <a:rPr lang="ru-RU" sz="1600"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бойында-талпынушылық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көшбасшылық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шешім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қабылдағыштық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балылдық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smtClean="0">
                <a:solidFill>
                  <a:srgbClr val="002060"/>
                </a:solidFill>
                <a:latin typeface="Times New Roman" panose="02020603050405020304" pitchFamily="18" charset="0"/>
                <a:cs typeface="Times New Roman" panose="02020603050405020304" pitchFamily="18" charset="0"/>
              </a:rPr>
              <a:t>жігерлік</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достық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жолдастық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ұжымдық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сезімдерді</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тәрбиелеуге</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қажетті</a:t>
            </a:r>
            <a:r>
              <a:rPr lang="ru-RU" sz="1600" b="1" dirty="0">
                <a:solidFill>
                  <a:srgbClr val="002060"/>
                </a:solidFill>
                <a:latin typeface="Times New Roman" panose="02020603050405020304" pitchFamily="18" charset="0"/>
                <a:cs typeface="Times New Roman" panose="02020603050405020304" pitchFamily="18" charset="0"/>
              </a:rPr>
              <a:t> мотивация </a:t>
            </a:r>
            <a:r>
              <a:rPr lang="ru-RU" sz="1600" b="1" dirty="0" err="1">
                <a:solidFill>
                  <a:srgbClr val="002060"/>
                </a:solidFill>
                <a:latin typeface="Times New Roman" panose="02020603050405020304" pitchFamily="18" charset="0"/>
                <a:cs typeface="Times New Roman" panose="02020603050405020304" pitchFamily="18" charset="0"/>
              </a:rPr>
              <a:t>қызығушылықтың</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идеалдық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өмірлік</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smtClean="0">
                <a:solidFill>
                  <a:srgbClr val="002060"/>
                </a:solidFill>
                <a:latin typeface="Times New Roman" panose="02020603050405020304" pitchFamily="18" charset="0"/>
                <a:cs typeface="Times New Roman" panose="02020603050405020304" pitchFamily="18" charset="0"/>
              </a:rPr>
              <a:t>көзқарастың</a:t>
            </a:r>
            <a:r>
              <a:rPr lang="ru-RU" sz="1600" b="1"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пайда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болуына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жағдай</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жасайтындай</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құрылуы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керек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Уйрету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жаттығу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тәрбиелеу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процесінде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өсуі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жетілуі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іске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асады</a:t>
            </a:r>
            <a:r>
              <a:rPr lang="ru-RU" sz="1600" dirty="0">
                <a:solidFill>
                  <a:srgbClr val="002060"/>
                </a:solidFill>
                <a:latin typeface="Times New Roman" panose="02020603050405020304" pitchFamily="18" charset="0"/>
                <a:cs typeface="Times New Roman" panose="02020603050405020304" pitchFamily="18" charset="0"/>
              </a:rPr>
              <a:t>.</a:t>
            </a:r>
          </a:p>
          <a:p>
            <a:pPr algn="just"/>
            <a:r>
              <a:rPr lang="ru-RU" sz="1600" b="1" i="1" dirty="0" err="1">
                <a:solidFill>
                  <a:srgbClr val="002060"/>
                </a:solidFill>
                <a:latin typeface="Times New Roman" panose="02020603050405020304" pitchFamily="18" charset="0"/>
                <a:cs typeface="Times New Roman" panose="02020603050405020304" pitchFamily="18" charset="0"/>
              </a:rPr>
              <a:t>Спорттық</a:t>
            </a:r>
            <a:r>
              <a:rPr lang="ru-RU" sz="1600" b="1" i="1" dirty="0">
                <a:solidFill>
                  <a:srgbClr val="002060"/>
                </a:solidFill>
                <a:latin typeface="Times New Roman" panose="02020603050405020304" pitchFamily="18" charset="0"/>
                <a:cs typeface="Times New Roman" panose="02020603050405020304" pitchFamily="18" charset="0"/>
              </a:rPr>
              <a:t> </a:t>
            </a:r>
            <a:r>
              <a:rPr lang="ru-RU" sz="1600" b="1" i="1" dirty="0" err="1" smtClean="0">
                <a:solidFill>
                  <a:srgbClr val="002060"/>
                </a:solidFill>
                <a:latin typeface="Times New Roman" panose="02020603050405020304" pitchFamily="18" charset="0"/>
                <a:cs typeface="Times New Roman" panose="02020603050405020304" pitchFamily="18" charset="0"/>
              </a:rPr>
              <a:t>жетілу</a:t>
            </a:r>
            <a:r>
              <a:rPr lang="ru-RU" sz="1600" b="1" i="1" dirty="0" smtClean="0">
                <a:solidFill>
                  <a:srgbClr val="002060"/>
                </a:solidFill>
                <a:latin typeface="Times New Roman" panose="02020603050405020304" pitchFamily="18" charset="0"/>
                <a:cs typeface="Times New Roman" panose="02020603050405020304" pitchFamily="18" charset="0"/>
              </a:rPr>
              <a:t> - </a:t>
            </a:r>
            <a:r>
              <a:rPr lang="ru-RU" sz="1600" dirty="0" err="1" smtClean="0">
                <a:solidFill>
                  <a:srgbClr val="002060"/>
                </a:solidFill>
                <a:latin typeface="Times New Roman" panose="02020603050405020304" pitchFamily="18" charset="0"/>
                <a:cs typeface="Times New Roman" panose="02020603050405020304" pitchFamily="18" charset="0"/>
              </a:rPr>
              <a:t>бұл</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дағдылар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smtClean="0">
                <a:solidFill>
                  <a:srgbClr val="002060"/>
                </a:solidFill>
                <a:latin typeface="Times New Roman" panose="02020603050405020304" pitchFamily="18" charset="0"/>
                <a:cs typeface="Times New Roman" panose="02020603050405020304" pitchFamily="18" charset="0"/>
              </a:rPr>
              <a:t>мен </a:t>
            </a:r>
            <a:r>
              <a:rPr lang="ru-RU" sz="1600" dirty="0" err="1">
                <a:solidFill>
                  <a:srgbClr val="002060"/>
                </a:solidFill>
                <a:latin typeface="Times New Roman" panose="02020603050405020304" pitchFamily="18" charset="0"/>
                <a:cs typeface="Times New Roman" panose="02020603050405020304" pitchFamily="18" charset="0"/>
              </a:rPr>
              <a:t>дене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қабілеттерінің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барынша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дамуы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жеке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басының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жағымды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қасиеттері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арқылы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спорттық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шеберліктің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жоғары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денгейін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қамтамасз</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ететін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педагогикалық</a:t>
            </a:r>
            <a:r>
              <a:rPr lang="ru-RU" sz="1600" dirty="0">
                <a:solidFill>
                  <a:srgbClr val="002060"/>
                </a:solidFill>
                <a:latin typeface="Times New Roman" panose="02020603050405020304" pitchFamily="18" charset="0"/>
                <a:cs typeface="Times New Roman" panose="02020603050405020304" pitchFamily="18" charset="0"/>
              </a:rPr>
              <a:t> процесс.</a:t>
            </a:r>
          </a:p>
          <a:p>
            <a:pPr algn="just"/>
            <a:r>
              <a:rPr lang="ru-RU" sz="1600" b="1" dirty="0" err="1">
                <a:solidFill>
                  <a:srgbClr val="002060"/>
                </a:solidFill>
                <a:latin typeface="Times New Roman" panose="02020603050405020304" pitchFamily="18" charset="0"/>
                <a:cs typeface="Times New Roman" panose="02020603050405020304" pitchFamily="18" charset="0"/>
              </a:rPr>
              <a:t>Спорттық</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жетілу</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процесі</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кезінде</a:t>
            </a:r>
            <a:r>
              <a:rPr lang="ru-RU" sz="1600" b="1"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мына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төмендегідей</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талаптарды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сақтау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міндетті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барлық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ианымдық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басқа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процестердің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сезіну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түйсіну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ойлау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т.б</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белсенділігін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арттыру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назардың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қажетті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қасиеттерін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интенсивті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тұрақтылық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т.б</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күшейту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назарды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нсанада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екіншісіне</a:t>
            </a:r>
            <a:r>
              <a:rPr lang="ru-RU" sz="1600" dirty="0">
                <a:solidFill>
                  <a:srgbClr val="002060"/>
                </a:solidFill>
                <a:latin typeface="Times New Roman" panose="02020603050405020304" pitchFamily="18" charset="0"/>
                <a:cs typeface="Times New Roman" panose="02020603050405020304" pitchFamily="18" charset="0"/>
              </a:rPr>
              <a:t> тез </a:t>
            </a:r>
            <a:r>
              <a:rPr lang="ru-RU" sz="1600" dirty="0" err="1">
                <a:solidFill>
                  <a:srgbClr val="002060"/>
                </a:solidFill>
                <a:latin typeface="Times New Roman" panose="02020603050405020304" pitchFamily="18" charset="0"/>
                <a:cs typeface="Times New Roman" panose="02020603050405020304" pitchFamily="18" charset="0"/>
              </a:rPr>
              <a:t>аудару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қабілетіне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үйрету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тұрақтылығын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арттыру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әдістерін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пайдалану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ерік-жігер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күштеріне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ынталандыру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қабілетін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дамыту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спортқа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оқу-жаттығу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процесіне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тұрақты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қызығушылықты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арттыру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жоғары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адамгершілік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интеллектуалды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және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эстетикалық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сезімдерді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тәрбиелеу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жеке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басының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ерекшеліктеріне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сәйкес</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келетін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іс-әрекеттің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тиімді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жолдарын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табуға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көмектесетін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спорттық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іс-әрекеттің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түрлерін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қалыптастыру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ағымдағы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нәтижелердің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есебі</a:t>
            </a:r>
            <a:r>
              <a:rPr lang="ru-RU" sz="1600" dirty="0">
                <a:solidFill>
                  <a:srgbClr val="002060"/>
                </a:solidFill>
                <a:latin typeface="Times New Roman" panose="02020603050405020304" pitchFamily="18" charset="0"/>
                <a:cs typeface="Times New Roman" panose="02020603050405020304" pitchFamily="18" charset="0"/>
              </a:rPr>
              <a:t> мен </a:t>
            </a:r>
            <a:r>
              <a:rPr lang="ru-RU" sz="1600" dirty="0" err="1">
                <a:solidFill>
                  <a:srgbClr val="002060"/>
                </a:solidFill>
                <a:latin typeface="Times New Roman" panose="02020603050405020304" pitchFamily="18" charset="0"/>
                <a:cs typeface="Times New Roman" panose="02020603050405020304" pitchFamily="18" charset="0"/>
              </a:rPr>
              <a:t>бақылау</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сынақтарын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кеңінен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қолдану</a:t>
            </a:r>
            <a:r>
              <a:rPr lang="ru-RU" sz="1600" dirty="0">
                <a:solidFill>
                  <a:srgbClr val="002060"/>
                </a:solidFill>
                <a:latin typeface="Times New Roman" panose="02020603050405020304" pitchFamily="18" charset="0"/>
                <a:cs typeface="Times New Roman" panose="02020603050405020304" pitchFamily="18" charset="0"/>
              </a:rPr>
              <a:t>.</a:t>
            </a:r>
          </a:p>
          <a:p>
            <a:pPr algn="just"/>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6515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42844" y="1857364"/>
            <a:ext cx="3428992" cy="2714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tx1"/>
                </a:solidFill>
                <a:latin typeface="Times New Roman" pitchFamily="18" charset="0"/>
                <a:cs typeface="Times New Roman" pitchFamily="18" charset="0"/>
              </a:rPr>
              <a:t>Жаттығулардың </a:t>
            </a:r>
            <a:r>
              <a:rPr lang="ru-RU" b="1" dirty="0" err="1" smtClean="0">
                <a:solidFill>
                  <a:schemeClr val="tx1"/>
                </a:solidFill>
                <a:latin typeface="Times New Roman" pitchFamily="18" charset="0"/>
                <a:cs typeface="Times New Roman" pitchFamily="18" charset="0"/>
              </a:rPr>
              <a:t>мақсаттары </a:t>
            </a:r>
            <a:r>
              <a:rPr lang="ru-RU" b="1" dirty="0" err="1">
                <a:solidFill>
                  <a:schemeClr val="tx1"/>
                </a:solidFill>
                <a:latin typeface="Times New Roman" pitchFamily="18" charset="0"/>
                <a:cs typeface="Times New Roman" pitchFamily="18" charset="0"/>
              </a:rPr>
              <a:t>орындалу</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үшін алдымен</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мынадай</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мәселелер шешілуге</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тиісті</a:t>
            </a:r>
            <a:r>
              <a:rPr lang="ru-RU" b="1" dirty="0">
                <a:solidFill>
                  <a:schemeClr val="tx1"/>
                </a:solidFill>
                <a:latin typeface="Times New Roman" pitchFamily="18" charset="0"/>
                <a:cs typeface="Times New Roman" pitchFamily="18" charset="0"/>
              </a:rPr>
              <a:t>:</a:t>
            </a:r>
          </a:p>
        </p:txBody>
      </p:sp>
      <p:sp>
        <p:nvSpPr>
          <p:cNvPr id="5" name="Прямоугольник 4"/>
          <p:cNvSpPr/>
          <p:nvPr/>
        </p:nvSpPr>
        <p:spPr>
          <a:xfrm>
            <a:off x="428596" y="142852"/>
            <a:ext cx="407196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bg1"/>
                </a:solidFill>
                <a:latin typeface="Times New Roman" pitchFamily="18" charset="0"/>
                <a:cs typeface="Times New Roman" pitchFamily="18" charset="0"/>
              </a:rPr>
              <a:t>Өзі</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таңдаған</a:t>
            </a:r>
            <a:r>
              <a:rPr lang="ru-RU" b="1" dirty="0">
                <a:solidFill>
                  <a:schemeClr val="bg1"/>
                </a:solidFill>
                <a:latin typeface="Times New Roman" pitchFamily="18" charset="0"/>
                <a:cs typeface="Times New Roman" pitchFamily="18" charset="0"/>
              </a:rPr>
              <a:t> спорт </a:t>
            </a:r>
            <a:r>
              <a:rPr lang="ru-RU" b="1" dirty="0" err="1">
                <a:solidFill>
                  <a:schemeClr val="bg1"/>
                </a:solidFill>
                <a:latin typeface="Times New Roman" pitchFamily="18" charset="0"/>
                <a:cs typeface="Times New Roman" pitchFamily="18" charset="0"/>
              </a:rPr>
              <a:t>түрінің</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әдістері</a:t>
            </a:r>
            <a:r>
              <a:rPr lang="ru-RU" b="1" dirty="0">
                <a:solidFill>
                  <a:schemeClr val="bg1"/>
                </a:solidFill>
                <a:latin typeface="Times New Roman" pitchFamily="18" charset="0"/>
                <a:cs typeface="Times New Roman" pitchFamily="18" charset="0"/>
              </a:rPr>
              <a:t> мен </a:t>
            </a:r>
            <a:r>
              <a:rPr lang="ru-RU" b="1" dirty="0" err="1">
                <a:solidFill>
                  <a:schemeClr val="bg1"/>
                </a:solidFill>
                <a:latin typeface="Times New Roman" pitchFamily="18" charset="0"/>
                <a:cs typeface="Times New Roman" pitchFamily="18" charset="0"/>
              </a:rPr>
              <a:t>жаттығу</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тәсілдерін</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үйрену</a:t>
            </a:r>
            <a:r>
              <a:rPr lang="ru-RU" b="1" dirty="0">
                <a:solidFill>
                  <a:schemeClr val="bg1"/>
                </a:solidFill>
                <a:latin typeface="Times New Roman" pitchFamily="18" charset="0"/>
                <a:cs typeface="Times New Roman" pitchFamily="18" charset="0"/>
              </a:rPr>
              <a:t>.</a:t>
            </a:r>
          </a:p>
        </p:txBody>
      </p:sp>
      <p:sp>
        <p:nvSpPr>
          <p:cNvPr id="6" name="Прямоугольник 5"/>
          <p:cNvSpPr/>
          <p:nvPr/>
        </p:nvSpPr>
        <p:spPr>
          <a:xfrm>
            <a:off x="4714876" y="1071546"/>
            <a:ext cx="385765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latin typeface="Times New Roman" pitchFamily="18" charset="0"/>
                <a:cs typeface="Times New Roman" pitchFamily="18" charset="0"/>
              </a:rPr>
              <a:t>Адам </a:t>
            </a:r>
            <a:r>
              <a:rPr lang="ru-RU" b="1" dirty="0" err="1">
                <a:solidFill>
                  <a:schemeClr val="bg1"/>
                </a:solidFill>
                <a:latin typeface="Times New Roman" pitchFamily="18" charset="0"/>
                <a:cs typeface="Times New Roman" pitchFamily="18" charset="0"/>
              </a:rPr>
              <a:t>ағзасының</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мүмкіншілігін</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жетілдіру</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жолында</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алға</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қойған</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мақсаттарды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орындау</a:t>
            </a:r>
            <a:r>
              <a:rPr lang="ru-RU" b="1" dirty="0">
                <a:solidFill>
                  <a:schemeClr val="bg1"/>
                </a:solidFill>
                <a:latin typeface="Times New Roman" pitchFamily="18" charset="0"/>
                <a:cs typeface="Times New Roman" pitchFamily="18" charset="0"/>
              </a:rPr>
              <a:t>.</a:t>
            </a:r>
          </a:p>
        </p:txBody>
      </p:sp>
      <p:sp>
        <p:nvSpPr>
          <p:cNvPr id="7" name="Прямоугольник 6"/>
          <p:cNvSpPr/>
          <p:nvPr/>
        </p:nvSpPr>
        <p:spPr>
          <a:xfrm>
            <a:off x="5000628" y="2571744"/>
            <a:ext cx="3929090"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bg1"/>
                </a:solidFill>
                <a:latin typeface="Times New Roman" pitchFamily="18" charset="0"/>
                <a:cs typeface="Times New Roman" pitchFamily="18" charset="0"/>
              </a:rPr>
              <a:t>Психиканы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кемелдендіру</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дұрыс</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тәрбие</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алу</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мінез-құлықты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қалыптастыру</a:t>
            </a:r>
            <a:r>
              <a:rPr lang="ru-RU" b="1" dirty="0">
                <a:solidFill>
                  <a:schemeClr val="bg1"/>
                </a:solidFill>
                <a:latin typeface="Times New Roman" pitchFamily="18" charset="0"/>
                <a:cs typeface="Times New Roman" pitchFamily="18" charset="0"/>
              </a:rPr>
              <a:t>, спорт </a:t>
            </a:r>
            <a:r>
              <a:rPr lang="ru-RU" b="1" dirty="0" err="1">
                <a:solidFill>
                  <a:schemeClr val="bg1"/>
                </a:solidFill>
                <a:latin typeface="Times New Roman" pitchFamily="18" charset="0"/>
                <a:cs typeface="Times New Roman" pitchFamily="18" charset="0"/>
              </a:rPr>
              <a:t>саласындағы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озық</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жетістіктерді</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үнемі</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пайдаланып</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отыру</a:t>
            </a:r>
            <a:r>
              <a:rPr lang="ru-RU" b="1" dirty="0">
                <a:solidFill>
                  <a:schemeClr val="bg1"/>
                </a:solidFill>
                <a:latin typeface="Times New Roman" pitchFamily="18" charset="0"/>
                <a:cs typeface="Times New Roman" pitchFamily="18" charset="0"/>
              </a:rPr>
              <a:t>.</a:t>
            </a:r>
          </a:p>
        </p:txBody>
      </p:sp>
      <p:sp>
        <p:nvSpPr>
          <p:cNvPr id="8" name="Прямоугольник 7"/>
          <p:cNvSpPr/>
          <p:nvPr/>
        </p:nvSpPr>
        <p:spPr>
          <a:xfrm>
            <a:off x="5000628" y="4286256"/>
            <a:ext cx="3857652"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bg1"/>
                </a:solidFill>
                <a:latin typeface="Times New Roman" pitchFamily="18" charset="0"/>
                <a:cs typeface="Times New Roman" pitchFamily="18" charset="0"/>
              </a:rPr>
              <a:t>Ілімге</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сүйене</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отырып</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жаттығуларды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пайдалы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ұйымдастыра</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білу</a:t>
            </a:r>
            <a:r>
              <a:rPr lang="ru-RU" b="1" dirty="0">
                <a:solidFill>
                  <a:schemeClr val="bg1"/>
                </a:solidFill>
                <a:latin typeface="Times New Roman" pitchFamily="18" charset="0"/>
                <a:cs typeface="Times New Roman" pitchFamily="18" charset="0"/>
              </a:rPr>
              <a:t>.</a:t>
            </a:r>
          </a:p>
        </p:txBody>
      </p:sp>
      <p:sp>
        <p:nvSpPr>
          <p:cNvPr id="9" name="Прямоугольник 8"/>
          <p:cNvSpPr/>
          <p:nvPr/>
        </p:nvSpPr>
        <p:spPr>
          <a:xfrm>
            <a:off x="214282" y="5643578"/>
            <a:ext cx="5786478" cy="1214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bg1"/>
                </a:solidFill>
                <a:latin typeface="Times New Roman" pitchFamily="18" charset="0"/>
                <a:cs typeface="Times New Roman" pitchFamily="18" charset="0"/>
              </a:rPr>
              <a:t>Жаттығулардың тиімділігін</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арттыру</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үнемі</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жақсы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бапта</a:t>
            </a:r>
            <a:r>
              <a:rPr lang="ru-RU" b="1" dirty="0">
                <a:solidFill>
                  <a:schemeClr val="bg1"/>
                </a:solidFill>
                <a:latin typeface="Times New Roman" pitchFamily="18" charset="0"/>
                <a:cs typeface="Times New Roman" pitchFamily="18" charset="0"/>
              </a:rPr>
              <a:t> болу. Осы </a:t>
            </a:r>
            <a:r>
              <a:rPr lang="ru-RU" b="1" dirty="0" err="1">
                <a:solidFill>
                  <a:schemeClr val="bg1"/>
                </a:solidFill>
                <a:latin typeface="Times New Roman" pitchFamily="18" charset="0"/>
                <a:cs typeface="Times New Roman" pitchFamily="18" charset="0"/>
              </a:rPr>
              <a:t>мәселелердің</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жиынтығы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жаттығулардың</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мазмұнын</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байы­тады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жоғары</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көрсеткіштерге</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жол</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ашады</a:t>
            </a:r>
            <a:r>
              <a:rPr lang="ru-RU" b="1" dirty="0">
                <a:solidFill>
                  <a:schemeClr val="bg1"/>
                </a:solidFill>
                <a:latin typeface="Times New Roman" pitchFamily="18" charset="0"/>
                <a:cs typeface="Times New Roman" pitchFamily="18" charset="0"/>
              </a:rPr>
              <a:t>.</a:t>
            </a:r>
          </a:p>
        </p:txBody>
      </p:sp>
      <p:cxnSp>
        <p:nvCxnSpPr>
          <p:cNvPr id="11" name="Прямая со стрелкой 10"/>
          <p:cNvCxnSpPr/>
          <p:nvPr/>
        </p:nvCxnSpPr>
        <p:spPr>
          <a:xfrm rot="5400000" flipH="1" flipV="1">
            <a:off x="1964513" y="1178703"/>
            <a:ext cx="714380"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flipV="1">
            <a:off x="3857620" y="2143116"/>
            <a:ext cx="642942"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3786182" y="3143248"/>
            <a:ext cx="85725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Прямая со стрелкой 16"/>
          <p:cNvCxnSpPr/>
          <p:nvPr/>
        </p:nvCxnSpPr>
        <p:spPr>
          <a:xfrm>
            <a:off x="3357554" y="4286256"/>
            <a:ext cx="928694" cy="500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Прямая со стрелкой 18"/>
          <p:cNvCxnSpPr/>
          <p:nvPr/>
        </p:nvCxnSpPr>
        <p:spPr>
          <a:xfrm rot="16200000" flipH="1">
            <a:off x="1821637" y="4964917"/>
            <a:ext cx="571504"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3900002"/>
      </p:ext>
    </p:extLst>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398" y="-95533"/>
            <a:ext cx="8815602" cy="716221"/>
          </a:xfrm>
        </p:spPr>
        <p:txBody>
          <a:bodyPr>
            <a:normAutofit/>
          </a:bodyPr>
          <a:lstStyle/>
          <a:p>
            <a:r>
              <a:rPr lang="ru-RU" sz="24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Жарыс</a:t>
            </a:r>
            <a:r>
              <a:rPr lang="ru-RU"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пен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жаттығудың</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психологиялық</a:t>
            </a:r>
            <a:r>
              <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ерекшеліктер</a:t>
            </a:r>
            <a:endParaRPr lang="ru-RU"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476672"/>
            <a:ext cx="8337930" cy="5119544"/>
          </a:xfrm>
        </p:spPr>
        <p:txBody>
          <a:bodyPr>
            <a:noAutofit/>
          </a:bodyPr>
          <a:lstStyle/>
          <a:p>
            <a:pPr marL="0" indent="0">
              <a:buNone/>
            </a:pPr>
            <a:r>
              <a:rPr lang="ru-RU" sz="1600" dirty="0" smtClean="0">
                <a:solidFill>
                  <a:schemeClr val="bg1"/>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Жарысқа</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дайындық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жүйесі</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спортшының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жарысқа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дайындығын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қалыптастыруды</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шешетін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бірқатар</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міндеттерді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біріктіреді</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А.Ц.Пуни</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жасаған</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жарысқа</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психологиялық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дайындықтың</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жобалық</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жоспарында</a:t>
            </a:r>
            <a:r>
              <a:rPr lang="ru-RU" sz="1600" dirty="0">
                <a:solidFill>
                  <a:srgbClr val="002060"/>
                </a:solidFill>
                <a:latin typeface="Times New Roman" panose="02020603050405020304" pitchFamily="18" charset="0"/>
                <a:cs typeface="Times New Roman" panose="02020603050405020304" pitchFamily="18" charset="0"/>
              </a:rPr>
              <a:t> осы </a:t>
            </a:r>
            <a:r>
              <a:rPr lang="ru-RU" sz="1600" dirty="0" err="1">
                <a:solidFill>
                  <a:srgbClr val="002060"/>
                </a:solidFill>
                <a:latin typeface="Times New Roman" panose="02020603050405020304" pitchFamily="18" charset="0"/>
                <a:cs typeface="Times New Roman" panose="02020603050405020304" pitchFamily="18" charset="0"/>
              </a:rPr>
              <a:t>жүйе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smtClean="0">
                <a:solidFill>
                  <a:srgbClr val="002060"/>
                </a:solidFill>
                <a:latin typeface="Times New Roman" panose="02020603050405020304" pitchFamily="18" charset="0"/>
                <a:cs typeface="Times New Roman" panose="02020603050405020304" pitchFamily="18" charset="0"/>
              </a:rPr>
              <a:t>берілген</a:t>
            </a:r>
            <a:r>
              <a:rPr lang="ru-RU" sz="1600" dirty="0" smtClean="0">
                <a:solidFill>
                  <a:srgbClr val="002060"/>
                </a:solidFill>
                <a:latin typeface="Times New Roman" panose="02020603050405020304" pitchFamily="18" charset="0"/>
                <a:cs typeface="Times New Roman" panose="02020603050405020304" pitchFamily="18" charset="0"/>
              </a:rPr>
              <a:t>. </a:t>
            </a:r>
          </a:p>
          <a:p>
            <a:pPr marL="0" indent="0">
              <a:buNone/>
            </a:pPr>
            <a:endParaRPr lang="ru-RU" sz="16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1047367918"/>
              </p:ext>
            </p:extLst>
          </p:nvPr>
        </p:nvGraphicFramePr>
        <p:xfrm>
          <a:off x="467544" y="1412776"/>
          <a:ext cx="7901203" cy="4885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1804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357694"/>
            <a:ext cx="5757874" cy="2043106"/>
          </a:xfrm>
        </p:spPr>
        <p:txBody>
          <a:bodyPr>
            <a:normAutofit/>
          </a:bodyPr>
          <a:lstStyle/>
          <a:p>
            <a:pPr lvl="0">
              <a:buNone/>
            </a:pPr>
            <a:endParaRPr lang="ru-RU" sz="1600" b="1" dirty="0" smtClean="0">
              <a:solidFill>
                <a:srgbClr val="002060"/>
              </a:solidFill>
              <a:latin typeface="Times New Roman" pitchFamily="18" charset="0"/>
              <a:cs typeface="Times New Roman" pitchFamily="18" charset="0"/>
            </a:endParaRPr>
          </a:p>
          <a:p>
            <a:endParaRPr lang="ru-RU" dirty="0"/>
          </a:p>
        </p:txBody>
      </p:sp>
      <p:sp>
        <p:nvSpPr>
          <p:cNvPr id="10" name="Табличка 9"/>
          <p:cNvSpPr/>
          <p:nvPr/>
        </p:nvSpPr>
        <p:spPr>
          <a:xfrm>
            <a:off x="2143108" y="214290"/>
            <a:ext cx="5143536" cy="250033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b="1" dirty="0" smtClean="0">
                <a:solidFill>
                  <a:schemeClr val="bg1"/>
                </a:solidFill>
                <a:latin typeface="Times New Roman" pitchFamily="18" charset="0"/>
                <a:cs typeface="Times New Roman" pitchFamily="18" charset="0"/>
              </a:rPr>
              <a:t>Спорттық іс-шаралар өте ерекше: ол басқа әрекеттерден айтарлықтай ерекшеленеді, біріншіден, мақсаттарға, екіншіден, оларға қол жеткізу жолымен.</a:t>
            </a:r>
            <a:endParaRPr lang="ru-RU" b="1" dirty="0">
              <a:solidFill>
                <a:schemeClr val="bg1"/>
              </a:solidFill>
              <a:latin typeface="Times New Roman" pitchFamily="18" charset="0"/>
              <a:cs typeface="Times New Roman" pitchFamily="18" charset="0"/>
            </a:endParaRPr>
          </a:p>
        </p:txBody>
      </p:sp>
      <p:sp>
        <p:nvSpPr>
          <p:cNvPr id="11" name="Табличка 10"/>
          <p:cNvSpPr/>
          <p:nvPr/>
        </p:nvSpPr>
        <p:spPr>
          <a:xfrm>
            <a:off x="0" y="3500438"/>
            <a:ext cx="4071934" cy="2643206"/>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b="1" dirty="0" smtClean="0">
                <a:solidFill>
                  <a:schemeClr val="bg1"/>
                </a:solidFill>
                <a:latin typeface="Times New Roman" pitchFamily="18" charset="0"/>
                <a:cs typeface="Times New Roman" pitchFamily="18" charset="0"/>
              </a:rPr>
              <a:t>Спорттың психологиясы жаттығу мен бәсекелестік жағдайында жеке тұлғалар мен ұжымдардың психикалық белсенділігінің үлгілерін зерттейді.</a:t>
            </a:r>
            <a:endParaRPr lang="ru-RU" b="1" dirty="0" smtClean="0">
              <a:solidFill>
                <a:schemeClr val="bg1"/>
              </a:solidFill>
              <a:latin typeface="Times New Roman" pitchFamily="18" charset="0"/>
              <a:cs typeface="Times New Roman" pitchFamily="18" charset="0"/>
            </a:endParaRPr>
          </a:p>
        </p:txBody>
      </p:sp>
      <p:sp>
        <p:nvSpPr>
          <p:cNvPr id="12" name="Табличка 11"/>
          <p:cNvSpPr/>
          <p:nvPr/>
        </p:nvSpPr>
        <p:spPr>
          <a:xfrm>
            <a:off x="5214942" y="3500438"/>
            <a:ext cx="3929058" cy="2643206"/>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b="1" dirty="0" smtClean="0">
                <a:solidFill>
                  <a:schemeClr val="bg1"/>
                </a:solidFill>
                <a:latin typeface="Times New Roman" pitchFamily="18" charset="0"/>
                <a:cs typeface="Times New Roman" pitchFamily="18" charset="0"/>
              </a:rPr>
              <a:t>Спорттық ерекшеліктерге: спортшылардың ерекше қасиеттерді, білім мен дағдыларды және физикалық және рухани күштердің шиеленісуі мен бәсекелестікке (жаттығуға) дайындығы кіреді.</a:t>
            </a:r>
            <a:endParaRPr lang="ru-RU" b="1" dirty="0" smtClean="0">
              <a:solidFill>
                <a:schemeClr val="bg1"/>
              </a:solidFill>
              <a:latin typeface="Times New Roman" pitchFamily="18" charset="0"/>
              <a:cs typeface="Times New Roman" pitchFamily="18" charset="0"/>
            </a:endParaRPr>
          </a:p>
        </p:txBody>
      </p:sp>
      <p:sp>
        <p:nvSpPr>
          <p:cNvPr id="13" name="Тройная стрелка влево/вправо/вверх 12"/>
          <p:cNvSpPr/>
          <p:nvPr/>
        </p:nvSpPr>
        <p:spPr>
          <a:xfrm>
            <a:off x="4071934" y="3000372"/>
            <a:ext cx="1071570" cy="64294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4763983"/>
      </p:ext>
    </p:extLst>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553</TotalTime>
  <Words>1640</Words>
  <Application>Microsoft Office PowerPoint</Application>
  <PresentationFormat>Экран (4:3)</PresentationFormat>
  <Paragraphs>111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Открытая</vt:lpstr>
      <vt:lpstr>Презентация PowerPoint</vt:lpstr>
      <vt:lpstr>Презентация PowerPoint</vt:lpstr>
      <vt:lpstr>Презентация PowerPoint</vt:lpstr>
      <vt:lpstr>Презентация PowerPoint</vt:lpstr>
      <vt:lpstr>Спорт қызметінің заңдылықтары</vt:lpstr>
      <vt:lpstr>Қимылды үйрету мен жетілдірудің психикалық негіздері</vt:lpstr>
      <vt:lpstr>Презентация PowerPoint</vt:lpstr>
      <vt:lpstr>Жарыс пен  жаттығудың психологиялық ерекшеліктер</vt:lpstr>
      <vt:lpstr>Презентация PowerPoint</vt:lpstr>
      <vt:lpstr>Кедергілер мен қиындықтар</vt:lpstr>
      <vt:lpstr>Психореттеу әдістерінің пайда болуы және дамуы</vt:lpstr>
      <vt:lpstr>Жарыс жағдайындағы психикалық қалыптарды реттеу мен өзін-өзі реттеу тәсілдері</vt:lpstr>
      <vt:lpstr>Презентация PowerPoint</vt:lpstr>
      <vt:lpstr>Қоғамды ізгілендіру - XXI ғасырдың табалдырығындағы өркениетті дамудың талабы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12</cp:revision>
  <dcterms:created xsi:type="dcterms:W3CDTF">2018-12-19T12:23:28Z</dcterms:created>
  <dcterms:modified xsi:type="dcterms:W3CDTF">2019-02-17T12:10:48Z</dcterms:modified>
</cp:coreProperties>
</file>